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160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236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857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337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17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132.xml" ContentType="application/vnd.openxmlformats-officedocument.presentationml.tags+xml"/>
  <Override PartName="/ppt/tags/tag2277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047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148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tags/tag2173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249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145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170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2085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347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186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2117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142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218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199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2256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2357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2354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8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-1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D436D-D7A4-4807-ADA2-38A895D84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A68C19-D6B5-4FED-ABBA-2523257FD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2C07E6-4EDE-451F-ABE6-E2900241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2E21D-AD4E-4853-BA26-2ADEFB0F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B0E7C0-B41F-4D73-8A04-E1694E3B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90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F17DFE-6365-4B98-896C-B853B9FC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137435-0BC2-439B-AFAF-EB8C7DF9B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B1A35F-DB54-4D68-9F70-5D614B6E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AAFDAC-E06C-4ED1-AA26-76EAAAF1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5887E7-6FE1-43B2-AA03-28746E84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2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4E684C-4867-47A1-BE44-C2DE32BB3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2AC586-A23A-456B-B2E2-9E29B4BCC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657E7-AB49-4161-98C2-3672A127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705920-8619-4064-A1AA-D8E6A148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6A8386-EA6B-4F50-959A-A2292195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75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9034E-C9F9-47F6-9CDF-C2F32607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0F81BC-A56D-4AE9-A51A-6ED4BE575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1C85C-FA86-48E7-BB27-46BDBF1C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844688-A605-48AE-9A51-B28ACC0E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21FC6-B5BD-42DC-8846-B94149B5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93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C7180-4309-416A-AF07-28EEAC42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A8DF4E-45A0-4F31-B01D-A3F6708F5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5C0EF-E83A-40DD-B1FF-67030F3D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747C62-2AD8-43D3-A18C-767E689E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69D47A-D055-46F6-81C8-6177B33B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91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6797A-2AAD-47D2-8EED-C2DD20CD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B70091-416B-4E6B-B656-F97261D54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E7E64C-A9BF-41E7-8928-627D0198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139482-1020-4F86-B966-5205C788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319E6B-34FE-43AD-B7C9-1D01110A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9454C-7B8B-45F2-BA4A-BD28AB5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29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87F91-28EB-4011-A2F2-D1839442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EB5375-6453-4C90-A0E0-55632E55E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1F6063-2DAB-4ED1-9DCA-C6D86B36C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992746-6B9A-44D3-AA87-BC6A2B215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25AB94-75F1-49BE-BF23-5FA6409DB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698883-817C-4863-9419-0C6C5BBA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BAD161-DBEC-4124-BD85-B17B6DCD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AA1D89-D3A1-4FDF-8452-2FA9FCA5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68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7C97D-146B-4198-B2B9-53E4B2A8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D9A151-E787-4FBF-85F1-DAE7F46E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02F870-E370-4580-AEFA-53D7FD70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F90959-9992-4B46-9493-9638FDD1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32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358C303-E816-47AC-89BE-7A49930C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847E9E-4C4B-40D1-A42C-6E1D6C59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E67A26-DBB2-40F4-953A-FB6ACD9F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96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20986B-B4D2-41DE-B2C9-1841B7EA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5B8E45-A06F-48C0-B082-641CF829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8B2AE7-CE39-4A0F-B08C-1AEAC1681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BD2332-B950-4427-A0B9-7BA0B8AD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86D2FA-A5D3-4201-99F8-1B7DE5E1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F30718-FD9A-490B-A5C5-6132D675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2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C7A5A-7D67-4DE7-99FB-1809709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F54365-0912-407D-BAB8-C997F3A08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DFBE2B-B8B2-4AD1-B95D-002EAB968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FBA347-1BA6-40DA-916A-8BBDD578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1D1F6F-8E0F-48B4-9089-C15FE206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120FB6-A33D-40FC-A836-C8C0F1A0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74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EAD3D2-EE73-480A-8BE3-0593675EA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928C45-1F39-4639-8680-3A31AEB5C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9A54C5-A338-4053-A2A0-9C9C98A87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CD5D-E972-4206-BCEE-594A3DDB1942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760156-3016-4F6A-89B7-AE726EC63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78E9EA-E59E-4F81-B1B4-4FB281D00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2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217" Type="http://schemas.openxmlformats.org/officeDocument/2006/relationships/tags" Target="../tags/tag21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38" Type="http://schemas.openxmlformats.org/officeDocument/2006/relationships/tags" Target="../tags/tag238.xml"/><Relationship Id="rId254" Type="http://schemas.openxmlformats.org/officeDocument/2006/relationships/tags" Target="../tags/tag254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207" Type="http://schemas.openxmlformats.org/officeDocument/2006/relationships/tags" Target="../tags/tag207.xml"/><Relationship Id="rId223" Type="http://schemas.openxmlformats.org/officeDocument/2006/relationships/tags" Target="../tags/tag223.xml"/><Relationship Id="rId228" Type="http://schemas.openxmlformats.org/officeDocument/2006/relationships/tags" Target="../tags/tag228.xml"/><Relationship Id="rId244" Type="http://schemas.openxmlformats.org/officeDocument/2006/relationships/tags" Target="../tags/tag244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3" Type="http://schemas.openxmlformats.org/officeDocument/2006/relationships/tags" Target="../tags/tag213.xml"/><Relationship Id="rId218" Type="http://schemas.openxmlformats.org/officeDocument/2006/relationships/tags" Target="../tags/tag218.xml"/><Relationship Id="rId234" Type="http://schemas.openxmlformats.org/officeDocument/2006/relationships/tags" Target="../tags/tag234.xml"/><Relationship Id="rId239" Type="http://schemas.openxmlformats.org/officeDocument/2006/relationships/tags" Target="../tags/tag239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0" Type="http://schemas.openxmlformats.org/officeDocument/2006/relationships/tags" Target="../tags/tag250.xml"/><Relationship Id="rId255" Type="http://schemas.openxmlformats.org/officeDocument/2006/relationships/tags" Target="../tags/tag255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0" Type="http://schemas.openxmlformats.org/officeDocument/2006/relationships/tags" Target="../tags/tag240.xml"/><Relationship Id="rId245" Type="http://schemas.openxmlformats.org/officeDocument/2006/relationships/tags" Target="../tags/tag245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0" Type="http://schemas.openxmlformats.org/officeDocument/2006/relationships/tags" Target="../tags/tag230.xml"/><Relationship Id="rId235" Type="http://schemas.openxmlformats.org/officeDocument/2006/relationships/tags" Target="../tags/tag235.xml"/><Relationship Id="rId251" Type="http://schemas.openxmlformats.org/officeDocument/2006/relationships/tags" Target="../tags/tag251.xml"/><Relationship Id="rId256" Type="http://schemas.openxmlformats.org/officeDocument/2006/relationships/tags" Target="../tags/tag256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241" Type="http://schemas.openxmlformats.org/officeDocument/2006/relationships/tags" Target="../tags/tag241.xml"/><Relationship Id="rId246" Type="http://schemas.openxmlformats.org/officeDocument/2006/relationships/tags" Target="../tags/tag246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slideLayout" Target="../slideLayouts/slideLayout1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378.xml"/><Relationship Id="rId21" Type="http://schemas.openxmlformats.org/officeDocument/2006/relationships/tags" Target="../tags/tag1282.xml"/><Relationship Id="rId42" Type="http://schemas.openxmlformats.org/officeDocument/2006/relationships/tags" Target="../tags/tag1303.xml"/><Relationship Id="rId63" Type="http://schemas.openxmlformats.org/officeDocument/2006/relationships/tags" Target="../tags/tag1324.xml"/><Relationship Id="rId84" Type="http://schemas.openxmlformats.org/officeDocument/2006/relationships/tags" Target="../tags/tag1345.xml"/><Relationship Id="rId138" Type="http://schemas.openxmlformats.org/officeDocument/2006/relationships/tags" Target="../tags/tag1399.xml"/><Relationship Id="rId159" Type="http://schemas.openxmlformats.org/officeDocument/2006/relationships/tags" Target="../tags/tag1420.xml"/><Relationship Id="rId170" Type="http://schemas.openxmlformats.org/officeDocument/2006/relationships/tags" Target="../tags/tag1431.xml"/><Relationship Id="rId191" Type="http://schemas.openxmlformats.org/officeDocument/2006/relationships/tags" Target="../tags/tag1452.xml"/><Relationship Id="rId205" Type="http://schemas.openxmlformats.org/officeDocument/2006/relationships/tags" Target="../tags/tag1466.xml"/><Relationship Id="rId226" Type="http://schemas.openxmlformats.org/officeDocument/2006/relationships/slideLayout" Target="../slideLayouts/slideLayout1.xml"/><Relationship Id="rId107" Type="http://schemas.openxmlformats.org/officeDocument/2006/relationships/tags" Target="../tags/tag1368.xml"/><Relationship Id="rId11" Type="http://schemas.openxmlformats.org/officeDocument/2006/relationships/tags" Target="../tags/tag1272.xml"/><Relationship Id="rId32" Type="http://schemas.openxmlformats.org/officeDocument/2006/relationships/tags" Target="../tags/tag1293.xml"/><Relationship Id="rId53" Type="http://schemas.openxmlformats.org/officeDocument/2006/relationships/tags" Target="../tags/tag1314.xml"/><Relationship Id="rId74" Type="http://schemas.openxmlformats.org/officeDocument/2006/relationships/tags" Target="../tags/tag1335.xml"/><Relationship Id="rId128" Type="http://schemas.openxmlformats.org/officeDocument/2006/relationships/tags" Target="../tags/tag1389.xml"/><Relationship Id="rId149" Type="http://schemas.openxmlformats.org/officeDocument/2006/relationships/tags" Target="../tags/tag1410.xml"/><Relationship Id="rId5" Type="http://schemas.openxmlformats.org/officeDocument/2006/relationships/tags" Target="../tags/tag1266.xml"/><Relationship Id="rId95" Type="http://schemas.openxmlformats.org/officeDocument/2006/relationships/tags" Target="../tags/tag1356.xml"/><Relationship Id="rId160" Type="http://schemas.openxmlformats.org/officeDocument/2006/relationships/tags" Target="../tags/tag1421.xml"/><Relationship Id="rId181" Type="http://schemas.openxmlformats.org/officeDocument/2006/relationships/tags" Target="../tags/tag1442.xml"/><Relationship Id="rId216" Type="http://schemas.openxmlformats.org/officeDocument/2006/relationships/tags" Target="../tags/tag1477.xml"/><Relationship Id="rId211" Type="http://schemas.openxmlformats.org/officeDocument/2006/relationships/tags" Target="../tags/tag1472.xml"/><Relationship Id="rId22" Type="http://schemas.openxmlformats.org/officeDocument/2006/relationships/tags" Target="../tags/tag1283.xml"/><Relationship Id="rId27" Type="http://schemas.openxmlformats.org/officeDocument/2006/relationships/tags" Target="../tags/tag1288.xml"/><Relationship Id="rId43" Type="http://schemas.openxmlformats.org/officeDocument/2006/relationships/tags" Target="../tags/tag1304.xml"/><Relationship Id="rId48" Type="http://schemas.openxmlformats.org/officeDocument/2006/relationships/tags" Target="../tags/tag1309.xml"/><Relationship Id="rId64" Type="http://schemas.openxmlformats.org/officeDocument/2006/relationships/tags" Target="../tags/tag1325.xml"/><Relationship Id="rId69" Type="http://schemas.openxmlformats.org/officeDocument/2006/relationships/tags" Target="../tags/tag1330.xml"/><Relationship Id="rId113" Type="http://schemas.openxmlformats.org/officeDocument/2006/relationships/tags" Target="../tags/tag1374.xml"/><Relationship Id="rId118" Type="http://schemas.openxmlformats.org/officeDocument/2006/relationships/tags" Target="../tags/tag1379.xml"/><Relationship Id="rId134" Type="http://schemas.openxmlformats.org/officeDocument/2006/relationships/tags" Target="../tags/tag1395.xml"/><Relationship Id="rId139" Type="http://schemas.openxmlformats.org/officeDocument/2006/relationships/tags" Target="../tags/tag1400.xml"/><Relationship Id="rId80" Type="http://schemas.openxmlformats.org/officeDocument/2006/relationships/tags" Target="../tags/tag1341.xml"/><Relationship Id="rId85" Type="http://schemas.openxmlformats.org/officeDocument/2006/relationships/tags" Target="../tags/tag1346.xml"/><Relationship Id="rId150" Type="http://schemas.openxmlformats.org/officeDocument/2006/relationships/tags" Target="../tags/tag1411.xml"/><Relationship Id="rId155" Type="http://schemas.openxmlformats.org/officeDocument/2006/relationships/tags" Target="../tags/tag1416.xml"/><Relationship Id="rId171" Type="http://schemas.openxmlformats.org/officeDocument/2006/relationships/tags" Target="../tags/tag1432.xml"/><Relationship Id="rId176" Type="http://schemas.openxmlformats.org/officeDocument/2006/relationships/tags" Target="../tags/tag1437.xml"/><Relationship Id="rId192" Type="http://schemas.openxmlformats.org/officeDocument/2006/relationships/tags" Target="../tags/tag1453.xml"/><Relationship Id="rId197" Type="http://schemas.openxmlformats.org/officeDocument/2006/relationships/tags" Target="../tags/tag1458.xml"/><Relationship Id="rId206" Type="http://schemas.openxmlformats.org/officeDocument/2006/relationships/tags" Target="../tags/tag1467.xml"/><Relationship Id="rId201" Type="http://schemas.openxmlformats.org/officeDocument/2006/relationships/tags" Target="../tags/tag1462.xml"/><Relationship Id="rId222" Type="http://schemas.openxmlformats.org/officeDocument/2006/relationships/tags" Target="../tags/tag1483.xml"/><Relationship Id="rId12" Type="http://schemas.openxmlformats.org/officeDocument/2006/relationships/tags" Target="../tags/tag1273.xml"/><Relationship Id="rId17" Type="http://schemas.openxmlformats.org/officeDocument/2006/relationships/tags" Target="../tags/tag1278.xml"/><Relationship Id="rId33" Type="http://schemas.openxmlformats.org/officeDocument/2006/relationships/tags" Target="../tags/tag1294.xml"/><Relationship Id="rId38" Type="http://schemas.openxmlformats.org/officeDocument/2006/relationships/tags" Target="../tags/tag1299.xml"/><Relationship Id="rId59" Type="http://schemas.openxmlformats.org/officeDocument/2006/relationships/tags" Target="../tags/tag1320.xml"/><Relationship Id="rId103" Type="http://schemas.openxmlformats.org/officeDocument/2006/relationships/tags" Target="../tags/tag1364.xml"/><Relationship Id="rId108" Type="http://schemas.openxmlformats.org/officeDocument/2006/relationships/tags" Target="../tags/tag1369.xml"/><Relationship Id="rId124" Type="http://schemas.openxmlformats.org/officeDocument/2006/relationships/tags" Target="../tags/tag1385.xml"/><Relationship Id="rId129" Type="http://schemas.openxmlformats.org/officeDocument/2006/relationships/tags" Target="../tags/tag1390.xml"/><Relationship Id="rId54" Type="http://schemas.openxmlformats.org/officeDocument/2006/relationships/tags" Target="../tags/tag1315.xml"/><Relationship Id="rId70" Type="http://schemas.openxmlformats.org/officeDocument/2006/relationships/tags" Target="../tags/tag1331.xml"/><Relationship Id="rId75" Type="http://schemas.openxmlformats.org/officeDocument/2006/relationships/tags" Target="../tags/tag1336.xml"/><Relationship Id="rId91" Type="http://schemas.openxmlformats.org/officeDocument/2006/relationships/tags" Target="../tags/tag1352.xml"/><Relationship Id="rId96" Type="http://schemas.openxmlformats.org/officeDocument/2006/relationships/tags" Target="../tags/tag1357.xml"/><Relationship Id="rId140" Type="http://schemas.openxmlformats.org/officeDocument/2006/relationships/tags" Target="../tags/tag1401.xml"/><Relationship Id="rId145" Type="http://schemas.openxmlformats.org/officeDocument/2006/relationships/tags" Target="../tags/tag1406.xml"/><Relationship Id="rId161" Type="http://schemas.openxmlformats.org/officeDocument/2006/relationships/tags" Target="../tags/tag1422.xml"/><Relationship Id="rId166" Type="http://schemas.openxmlformats.org/officeDocument/2006/relationships/tags" Target="../tags/tag1427.xml"/><Relationship Id="rId182" Type="http://schemas.openxmlformats.org/officeDocument/2006/relationships/tags" Target="../tags/tag1443.xml"/><Relationship Id="rId187" Type="http://schemas.openxmlformats.org/officeDocument/2006/relationships/tags" Target="../tags/tag1448.xml"/><Relationship Id="rId217" Type="http://schemas.openxmlformats.org/officeDocument/2006/relationships/tags" Target="../tags/tag1478.xml"/><Relationship Id="rId1" Type="http://schemas.openxmlformats.org/officeDocument/2006/relationships/tags" Target="../tags/tag1262.xml"/><Relationship Id="rId6" Type="http://schemas.openxmlformats.org/officeDocument/2006/relationships/tags" Target="../tags/tag1267.xml"/><Relationship Id="rId212" Type="http://schemas.openxmlformats.org/officeDocument/2006/relationships/tags" Target="../tags/tag1473.xml"/><Relationship Id="rId23" Type="http://schemas.openxmlformats.org/officeDocument/2006/relationships/tags" Target="../tags/tag1284.xml"/><Relationship Id="rId28" Type="http://schemas.openxmlformats.org/officeDocument/2006/relationships/tags" Target="../tags/tag1289.xml"/><Relationship Id="rId49" Type="http://schemas.openxmlformats.org/officeDocument/2006/relationships/tags" Target="../tags/tag1310.xml"/><Relationship Id="rId114" Type="http://schemas.openxmlformats.org/officeDocument/2006/relationships/tags" Target="../tags/tag1375.xml"/><Relationship Id="rId119" Type="http://schemas.openxmlformats.org/officeDocument/2006/relationships/tags" Target="../tags/tag1380.xml"/><Relationship Id="rId44" Type="http://schemas.openxmlformats.org/officeDocument/2006/relationships/tags" Target="../tags/tag1305.xml"/><Relationship Id="rId60" Type="http://schemas.openxmlformats.org/officeDocument/2006/relationships/tags" Target="../tags/tag1321.xml"/><Relationship Id="rId65" Type="http://schemas.openxmlformats.org/officeDocument/2006/relationships/tags" Target="../tags/tag1326.xml"/><Relationship Id="rId81" Type="http://schemas.openxmlformats.org/officeDocument/2006/relationships/tags" Target="../tags/tag1342.xml"/><Relationship Id="rId86" Type="http://schemas.openxmlformats.org/officeDocument/2006/relationships/tags" Target="../tags/tag1347.xml"/><Relationship Id="rId130" Type="http://schemas.openxmlformats.org/officeDocument/2006/relationships/tags" Target="../tags/tag1391.xml"/><Relationship Id="rId135" Type="http://schemas.openxmlformats.org/officeDocument/2006/relationships/tags" Target="../tags/tag1396.xml"/><Relationship Id="rId151" Type="http://schemas.openxmlformats.org/officeDocument/2006/relationships/tags" Target="../tags/tag1412.xml"/><Relationship Id="rId156" Type="http://schemas.openxmlformats.org/officeDocument/2006/relationships/tags" Target="../tags/tag1417.xml"/><Relationship Id="rId177" Type="http://schemas.openxmlformats.org/officeDocument/2006/relationships/tags" Target="../tags/tag1438.xml"/><Relationship Id="rId198" Type="http://schemas.openxmlformats.org/officeDocument/2006/relationships/tags" Target="../tags/tag1459.xml"/><Relationship Id="rId172" Type="http://schemas.openxmlformats.org/officeDocument/2006/relationships/tags" Target="../tags/tag1433.xml"/><Relationship Id="rId193" Type="http://schemas.openxmlformats.org/officeDocument/2006/relationships/tags" Target="../tags/tag1454.xml"/><Relationship Id="rId202" Type="http://schemas.openxmlformats.org/officeDocument/2006/relationships/tags" Target="../tags/tag1463.xml"/><Relationship Id="rId207" Type="http://schemas.openxmlformats.org/officeDocument/2006/relationships/tags" Target="../tags/tag1468.xml"/><Relationship Id="rId223" Type="http://schemas.openxmlformats.org/officeDocument/2006/relationships/tags" Target="../tags/tag1484.xml"/><Relationship Id="rId13" Type="http://schemas.openxmlformats.org/officeDocument/2006/relationships/tags" Target="../tags/tag1274.xml"/><Relationship Id="rId18" Type="http://schemas.openxmlformats.org/officeDocument/2006/relationships/tags" Target="../tags/tag1279.xml"/><Relationship Id="rId39" Type="http://schemas.openxmlformats.org/officeDocument/2006/relationships/tags" Target="../tags/tag1300.xml"/><Relationship Id="rId109" Type="http://schemas.openxmlformats.org/officeDocument/2006/relationships/tags" Target="../tags/tag1370.xml"/><Relationship Id="rId34" Type="http://schemas.openxmlformats.org/officeDocument/2006/relationships/tags" Target="../tags/tag1295.xml"/><Relationship Id="rId50" Type="http://schemas.openxmlformats.org/officeDocument/2006/relationships/tags" Target="../tags/tag1311.xml"/><Relationship Id="rId55" Type="http://schemas.openxmlformats.org/officeDocument/2006/relationships/tags" Target="../tags/tag1316.xml"/><Relationship Id="rId76" Type="http://schemas.openxmlformats.org/officeDocument/2006/relationships/tags" Target="../tags/tag1337.xml"/><Relationship Id="rId97" Type="http://schemas.openxmlformats.org/officeDocument/2006/relationships/tags" Target="../tags/tag1358.xml"/><Relationship Id="rId104" Type="http://schemas.openxmlformats.org/officeDocument/2006/relationships/tags" Target="../tags/tag1365.xml"/><Relationship Id="rId120" Type="http://schemas.openxmlformats.org/officeDocument/2006/relationships/tags" Target="../tags/tag1381.xml"/><Relationship Id="rId125" Type="http://schemas.openxmlformats.org/officeDocument/2006/relationships/tags" Target="../tags/tag1386.xml"/><Relationship Id="rId141" Type="http://schemas.openxmlformats.org/officeDocument/2006/relationships/tags" Target="../tags/tag1402.xml"/><Relationship Id="rId146" Type="http://schemas.openxmlformats.org/officeDocument/2006/relationships/tags" Target="../tags/tag1407.xml"/><Relationship Id="rId167" Type="http://schemas.openxmlformats.org/officeDocument/2006/relationships/tags" Target="../tags/tag1428.xml"/><Relationship Id="rId188" Type="http://schemas.openxmlformats.org/officeDocument/2006/relationships/tags" Target="../tags/tag1449.xml"/><Relationship Id="rId7" Type="http://schemas.openxmlformats.org/officeDocument/2006/relationships/tags" Target="../tags/tag1268.xml"/><Relationship Id="rId71" Type="http://schemas.openxmlformats.org/officeDocument/2006/relationships/tags" Target="../tags/tag1332.xml"/><Relationship Id="rId92" Type="http://schemas.openxmlformats.org/officeDocument/2006/relationships/tags" Target="../tags/tag1353.xml"/><Relationship Id="rId162" Type="http://schemas.openxmlformats.org/officeDocument/2006/relationships/tags" Target="../tags/tag1423.xml"/><Relationship Id="rId183" Type="http://schemas.openxmlformats.org/officeDocument/2006/relationships/tags" Target="../tags/tag1444.xml"/><Relationship Id="rId213" Type="http://schemas.openxmlformats.org/officeDocument/2006/relationships/tags" Target="../tags/tag1474.xml"/><Relationship Id="rId218" Type="http://schemas.openxmlformats.org/officeDocument/2006/relationships/tags" Target="../tags/tag1479.xml"/><Relationship Id="rId2" Type="http://schemas.openxmlformats.org/officeDocument/2006/relationships/tags" Target="../tags/tag1263.xml"/><Relationship Id="rId29" Type="http://schemas.openxmlformats.org/officeDocument/2006/relationships/tags" Target="../tags/tag1290.xml"/><Relationship Id="rId24" Type="http://schemas.openxmlformats.org/officeDocument/2006/relationships/tags" Target="../tags/tag1285.xml"/><Relationship Id="rId40" Type="http://schemas.openxmlformats.org/officeDocument/2006/relationships/tags" Target="../tags/tag1301.xml"/><Relationship Id="rId45" Type="http://schemas.openxmlformats.org/officeDocument/2006/relationships/tags" Target="../tags/tag1306.xml"/><Relationship Id="rId66" Type="http://schemas.openxmlformats.org/officeDocument/2006/relationships/tags" Target="../tags/tag1327.xml"/><Relationship Id="rId87" Type="http://schemas.openxmlformats.org/officeDocument/2006/relationships/tags" Target="../tags/tag1348.xml"/><Relationship Id="rId110" Type="http://schemas.openxmlformats.org/officeDocument/2006/relationships/tags" Target="../tags/tag1371.xml"/><Relationship Id="rId115" Type="http://schemas.openxmlformats.org/officeDocument/2006/relationships/tags" Target="../tags/tag1376.xml"/><Relationship Id="rId131" Type="http://schemas.openxmlformats.org/officeDocument/2006/relationships/tags" Target="../tags/tag1392.xml"/><Relationship Id="rId136" Type="http://schemas.openxmlformats.org/officeDocument/2006/relationships/tags" Target="../tags/tag1397.xml"/><Relationship Id="rId157" Type="http://schemas.openxmlformats.org/officeDocument/2006/relationships/tags" Target="../tags/tag1418.xml"/><Relationship Id="rId178" Type="http://schemas.openxmlformats.org/officeDocument/2006/relationships/tags" Target="../tags/tag1439.xml"/><Relationship Id="rId61" Type="http://schemas.openxmlformats.org/officeDocument/2006/relationships/tags" Target="../tags/tag1322.xml"/><Relationship Id="rId82" Type="http://schemas.openxmlformats.org/officeDocument/2006/relationships/tags" Target="../tags/tag1343.xml"/><Relationship Id="rId152" Type="http://schemas.openxmlformats.org/officeDocument/2006/relationships/tags" Target="../tags/tag1413.xml"/><Relationship Id="rId173" Type="http://schemas.openxmlformats.org/officeDocument/2006/relationships/tags" Target="../tags/tag1434.xml"/><Relationship Id="rId194" Type="http://schemas.openxmlformats.org/officeDocument/2006/relationships/tags" Target="../tags/tag1455.xml"/><Relationship Id="rId199" Type="http://schemas.openxmlformats.org/officeDocument/2006/relationships/tags" Target="../tags/tag1460.xml"/><Relationship Id="rId203" Type="http://schemas.openxmlformats.org/officeDocument/2006/relationships/tags" Target="../tags/tag1464.xml"/><Relationship Id="rId208" Type="http://schemas.openxmlformats.org/officeDocument/2006/relationships/tags" Target="../tags/tag1469.xml"/><Relationship Id="rId19" Type="http://schemas.openxmlformats.org/officeDocument/2006/relationships/tags" Target="../tags/tag1280.xml"/><Relationship Id="rId224" Type="http://schemas.openxmlformats.org/officeDocument/2006/relationships/tags" Target="../tags/tag1485.xml"/><Relationship Id="rId14" Type="http://schemas.openxmlformats.org/officeDocument/2006/relationships/tags" Target="../tags/tag1275.xml"/><Relationship Id="rId30" Type="http://schemas.openxmlformats.org/officeDocument/2006/relationships/tags" Target="../tags/tag1291.xml"/><Relationship Id="rId35" Type="http://schemas.openxmlformats.org/officeDocument/2006/relationships/tags" Target="../tags/tag1296.xml"/><Relationship Id="rId56" Type="http://schemas.openxmlformats.org/officeDocument/2006/relationships/tags" Target="../tags/tag1317.xml"/><Relationship Id="rId77" Type="http://schemas.openxmlformats.org/officeDocument/2006/relationships/tags" Target="../tags/tag1338.xml"/><Relationship Id="rId100" Type="http://schemas.openxmlformats.org/officeDocument/2006/relationships/tags" Target="../tags/tag1361.xml"/><Relationship Id="rId105" Type="http://schemas.openxmlformats.org/officeDocument/2006/relationships/tags" Target="../tags/tag1366.xml"/><Relationship Id="rId126" Type="http://schemas.openxmlformats.org/officeDocument/2006/relationships/tags" Target="../tags/tag1387.xml"/><Relationship Id="rId147" Type="http://schemas.openxmlformats.org/officeDocument/2006/relationships/tags" Target="../tags/tag1408.xml"/><Relationship Id="rId168" Type="http://schemas.openxmlformats.org/officeDocument/2006/relationships/tags" Target="../tags/tag1429.xml"/><Relationship Id="rId8" Type="http://schemas.openxmlformats.org/officeDocument/2006/relationships/tags" Target="../tags/tag1269.xml"/><Relationship Id="rId51" Type="http://schemas.openxmlformats.org/officeDocument/2006/relationships/tags" Target="../tags/tag1312.xml"/><Relationship Id="rId72" Type="http://schemas.openxmlformats.org/officeDocument/2006/relationships/tags" Target="../tags/tag1333.xml"/><Relationship Id="rId93" Type="http://schemas.openxmlformats.org/officeDocument/2006/relationships/tags" Target="../tags/tag1354.xml"/><Relationship Id="rId98" Type="http://schemas.openxmlformats.org/officeDocument/2006/relationships/tags" Target="../tags/tag1359.xml"/><Relationship Id="rId121" Type="http://schemas.openxmlformats.org/officeDocument/2006/relationships/tags" Target="../tags/tag1382.xml"/><Relationship Id="rId142" Type="http://schemas.openxmlformats.org/officeDocument/2006/relationships/tags" Target="../tags/tag1403.xml"/><Relationship Id="rId163" Type="http://schemas.openxmlformats.org/officeDocument/2006/relationships/tags" Target="../tags/tag1424.xml"/><Relationship Id="rId184" Type="http://schemas.openxmlformats.org/officeDocument/2006/relationships/tags" Target="../tags/tag1445.xml"/><Relationship Id="rId189" Type="http://schemas.openxmlformats.org/officeDocument/2006/relationships/tags" Target="../tags/tag1450.xml"/><Relationship Id="rId219" Type="http://schemas.openxmlformats.org/officeDocument/2006/relationships/tags" Target="../tags/tag1480.xml"/><Relationship Id="rId3" Type="http://schemas.openxmlformats.org/officeDocument/2006/relationships/tags" Target="../tags/tag1264.xml"/><Relationship Id="rId214" Type="http://schemas.openxmlformats.org/officeDocument/2006/relationships/tags" Target="../tags/tag1475.xml"/><Relationship Id="rId25" Type="http://schemas.openxmlformats.org/officeDocument/2006/relationships/tags" Target="../tags/tag1286.xml"/><Relationship Id="rId46" Type="http://schemas.openxmlformats.org/officeDocument/2006/relationships/tags" Target="../tags/tag1307.xml"/><Relationship Id="rId67" Type="http://schemas.openxmlformats.org/officeDocument/2006/relationships/tags" Target="../tags/tag1328.xml"/><Relationship Id="rId116" Type="http://schemas.openxmlformats.org/officeDocument/2006/relationships/tags" Target="../tags/tag1377.xml"/><Relationship Id="rId137" Type="http://schemas.openxmlformats.org/officeDocument/2006/relationships/tags" Target="../tags/tag1398.xml"/><Relationship Id="rId158" Type="http://schemas.openxmlformats.org/officeDocument/2006/relationships/tags" Target="../tags/tag1419.xml"/><Relationship Id="rId20" Type="http://schemas.openxmlformats.org/officeDocument/2006/relationships/tags" Target="../tags/tag1281.xml"/><Relationship Id="rId41" Type="http://schemas.openxmlformats.org/officeDocument/2006/relationships/tags" Target="../tags/tag1302.xml"/><Relationship Id="rId62" Type="http://schemas.openxmlformats.org/officeDocument/2006/relationships/tags" Target="../tags/tag1323.xml"/><Relationship Id="rId83" Type="http://schemas.openxmlformats.org/officeDocument/2006/relationships/tags" Target="../tags/tag1344.xml"/><Relationship Id="rId88" Type="http://schemas.openxmlformats.org/officeDocument/2006/relationships/tags" Target="../tags/tag1349.xml"/><Relationship Id="rId111" Type="http://schemas.openxmlformats.org/officeDocument/2006/relationships/tags" Target="../tags/tag1372.xml"/><Relationship Id="rId132" Type="http://schemas.openxmlformats.org/officeDocument/2006/relationships/tags" Target="../tags/tag1393.xml"/><Relationship Id="rId153" Type="http://schemas.openxmlformats.org/officeDocument/2006/relationships/tags" Target="../tags/tag1414.xml"/><Relationship Id="rId174" Type="http://schemas.openxmlformats.org/officeDocument/2006/relationships/tags" Target="../tags/tag1435.xml"/><Relationship Id="rId179" Type="http://schemas.openxmlformats.org/officeDocument/2006/relationships/tags" Target="../tags/tag1440.xml"/><Relationship Id="rId195" Type="http://schemas.openxmlformats.org/officeDocument/2006/relationships/tags" Target="../tags/tag1456.xml"/><Relationship Id="rId209" Type="http://schemas.openxmlformats.org/officeDocument/2006/relationships/tags" Target="../tags/tag1470.xml"/><Relationship Id="rId190" Type="http://schemas.openxmlformats.org/officeDocument/2006/relationships/tags" Target="../tags/tag1451.xml"/><Relationship Id="rId204" Type="http://schemas.openxmlformats.org/officeDocument/2006/relationships/tags" Target="../tags/tag1465.xml"/><Relationship Id="rId220" Type="http://schemas.openxmlformats.org/officeDocument/2006/relationships/tags" Target="../tags/tag1481.xml"/><Relationship Id="rId225" Type="http://schemas.openxmlformats.org/officeDocument/2006/relationships/tags" Target="../tags/tag1486.xml"/><Relationship Id="rId15" Type="http://schemas.openxmlformats.org/officeDocument/2006/relationships/tags" Target="../tags/tag1276.xml"/><Relationship Id="rId36" Type="http://schemas.openxmlformats.org/officeDocument/2006/relationships/tags" Target="../tags/tag1297.xml"/><Relationship Id="rId57" Type="http://schemas.openxmlformats.org/officeDocument/2006/relationships/tags" Target="../tags/tag1318.xml"/><Relationship Id="rId106" Type="http://schemas.openxmlformats.org/officeDocument/2006/relationships/tags" Target="../tags/tag1367.xml"/><Relationship Id="rId127" Type="http://schemas.openxmlformats.org/officeDocument/2006/relationships/tags" Target="../tags/tag1388.xml"/><Relationship Id="rId10" Type="http://schemas.openxmlformats.org/officeDocument/2006/relationships/tags" Target="../tags/tag1271.xml"/><Relationship Id="rId31" Type="http://schemas.openxmlformats.org/officeDocument/2006/relationships/tags" Target="../tags/tag1292.xml"/><Relationship Id="rId52" Type="http://schemas.openxmlformats.org/officeDocument/2006/relationships/tags" Target="../tags/tag1313.xml"/><Relationship Id="rId73" Type="http://schemas.openxmlformats.org/officeDocument/2006/relationships/tags" Target="../tags/tag1334.xml"/><Relationship Id="rId78" Type="http://schemas.openxmlformats.org/officeDocument/2006/relationships/tags" Target="../tags/tag1339.xml"/><Relationship Id="rId94" Type="http://schemas.openxmlformats.org/officeDocument/2006/relationships/tags" Target="../tags/tag1355.xml"/><Relationship Id="rId99" Type="http://schemas.openxmlformats.org/officeDocument/2006/relationships/tags" Target="../tags/tag1360.xml"/><Relationship Id="rId101" Type="http://schemas.openxmlformats.org/officeDocument/2006/relationships/tags" Target="../tags/tag1362.xml"/><Relationship Id="rId122" Type="http://schemas.openxmlformats.org/officeDocument/2006/relationships/tags" Target="../tags/tag1383.xml"/><Relationship Id="rId143" Type="http://schemas.openxmlformats.org/officeDocument/2006/relationships/tags" Target="../tags/tag1404.xml"/><Relationship Id="rId148" Type="http://schemas.openxmlformats.org/officeDocument/2006/relationships/tags" Target="../tags/tag1409.xml"/><Relationship Id="rId164" Type="http://schemas.openxmlformats.org/officeDocument/2006/relationships/tags" Target="../tags/tag1425.xml"/><Relationship Id="rId169" Type="http://schemas.openxmlformats.org/officeDocument/2006/relationships/tags" Target="../tags/tag1430.xml"/><Relationship Id="rId185" Type="http://schemas.openxmlformats.org/officeDocument/2006/relationships/tags" Target="../tags/tag1446.xml"/><Relationship Id="rId4" Type="http://schemas.openxmlformats.org/officeDocument/2006/relationships/tags" Target="../tags/tag1265.xml"/><Relationship Id="rId9" Type="http://schemas.openxmlformats.org/officeDocument/2006/relationships/tags" Target="../tags/tag1270.xml"/><Relationship Id="rId180" Type="http://schemas.openxmlformats.org/officeDocument/2006/relationships/tags" Target="../tags/tag1441.xml"/><Relationship Id="rId210" Type="http://schemas.openxmlformats.org/officeDocument/2006/relationships/tags" Target="../tags/tag1471.xml"/><Relationship Id="rId215" Type="http://schemas.openxmlformats.org/officeDocument/2006/relationships/tags" Target="../tags/tag1476.xml"/><Relationship Id="rId26" Type="http://schemas.openxmlformats.org/officeDocument/2006/relationships/tags" Target="../tags/tag1287.xml"/><Relationship Id="rId47" Type="http://schemas.openxmlformats.org/officeDocument/2006/relationships/tags" Target="../tags/tag1308.xml"/><Relationship Id="rId68" Type="http://schemas.openxmlformats.org/officeDocument/2006/relationships/tags" Target="../tags/tag1329.xml"/><Relationship Id="rId89" Type="http://schemas.openxmlformats.org/officeDocument/2006/relationships/tags" Target="../tags/tag1350.xml"/><Relationship Id="rId112" Type="http://schemas.openxmlformats.org/officeDocument/2006/relationships/tags" Target="../tags/tag1373.xml"/><Relationship Id="rId133" Type="http://schemas.openxmlformats.org/officeDocument/2006/relationships/tags" Target="../tags/tag1394.xml"/><Relationship Id="rId154" Type="http://schemas.openxmlformats.org/officeDocument/2006/relationships/tags" Target="../tags/tag1415.xml"/><Relationship Id="rId175" Type="http://schemas.openxmlformats.org/officeDocument/2006/relationships/tags" Target="../tags/tag1436.xml"/><Relationship Id="rId196" Type="http://schemas.openxmlformats.org/officeDocument/2006/relationships/tags" Target="../tags/tag1457.xml"/><Relationship Id="rId200" Type="http://schemas.openxmlformats.org/officeDocument/2006/relationships/tags" Target="../tags/tag1461.xml"/><Relationship Id="rId16" Type="http://schemas.openxmlformats.org/officeDocument/2006/relationships/tags" Target="../tags/tag1277.xml"/><Relationship Id="rId221" Type="http://schemas.openxmlformats.org/officeDocument/2006/relationships/tags" Target="../tags/tag1482.xml"/><Relationship Id="rId37" Type="http://schemas.openxmlformats.org/officeDocument/2006/relationships/tags" Target="../tags/tag1298.xml"/><Relationship Id="rId58" Type="http://schemas.openxmlformats.org/officeDocument/2006/relationships/tags" Target="../tags/tag1319.xml"/><Relationship Id="rId79" Type="http://schemas.openxmlformats.org/officeDocument/2006/relationships/tags" Target="../tags/tag1340.xml"/><Relationship Id="rId102" Type="http://schemas.openxmlformats.org/officeDocument/2006/relationships/tags" Target="../tags/tag1363.xml"/><Relationship Id="rId123" Type="http://schemas.openxmlformats.org/officeDocument/2006/relationships/tags" Target="../tags/tag1384.xml"/><Relationship Id="rId144" Type="http://schemas.openxmlformats.org/officeDocument/2006/relationships/tags" Target="../tags/tag1405.xml"/><Relationship Id="rId90" Type="http://schemas.openxmlformats.org/officeDocument/2006/relationships/tags" Target="../tags/tag1351.xml"/><Relationship Id="rId165" Type="http://schemas.openxmlformats.org/officeDocument/2006/relationships/tags" Target="../tags/tag1426.xml"/><Relationship Id="rId186" Type="http://schemas.openxmlformats.org/officeDocument/2006/relationships/tags" Target="../tags/tag144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603.xml"/><Relationship Id="rId21" Type="http://schemas.openxmlformats.org/officeDocument/2006/relationships/tags" Target="../tags/tag1507.xml"/><Relationship Id="rId42" Type="http://schemas.openxmlformats.org/officeDocument/2006/relationships/tags" Target="../tags/tag1528.xml"/><Relationship Id="rId47" Type="http://schemas.openxmlformats.org/officeDocument/2006/relationships/tags" Target="../tags/tag1533.xml"/><Relationship Id="rId63" Type="http://schemas.openxmlformats.org/officeDocument/2006/relationships/tags" Target="../tags/tag1549.xml"/><Relationship Id="rId68" Type="http://schemas.openxmlformats.org/officeDocument/2006/relationships/tags" Target="../tags/tag1554.xml"/><Relationship Id="rId84" Type="http://schemas.openxmlformats.org/officeDocument/2006/relationships/tags" Target="../tags/tag1570.xml"/><Relationship Id="rId89" Type="http://schemas.openxmlformats.org/officeDocument/2006/relationships/tags" Target="../tags/tag1575.xml"/><Relationship Id="rId112" Type="http://schemas.openxmlformats.org/officeDocument/2006/relationships/tags" Target="../tags/tag1598.xml"/><Relationship Id="rId133" Type="http://schemas.openxmlformats.org/officeDocument/2006/relationships/tags" Target="../tags/tag1619.xml"/><Relationship Id="rId138" Type="http://schemas.openxmlformats.org/officeDocument/2006/relationships/tags" Target="../tags/tag1624.xml"/><Relationship Id="rId154" Type="http://schemas.openxmlformats.org/officeDocument/2006/relationships/tags" Target="../tags/tag1640.xml"/><Relationship Id="rId159" Type="http://schemas.openxmlformats.org/officeDocument/2006/relationships/tags" Target="../tags/tag1645.xml"/><Relationship Id="rId175" Type="http://schemas.openxmlformats.org/officeDocument/2006/relationships/tags" Target="../tags/tag1661.xml"/><Relationship Id="rId170" Type="http://schemas.openxmlformats.org/officeDocument/2006/relationships/tags" Target="../tags/tag1656.xml"/><Relationship Id="rId191" Type="http://schemas.openxmlformats.org/officeDocument/2006/relationships/tags" Target="../tags/tag1677.xml"/><Relationship Id="rId196" Type="http://schemas.openxmlformats.org/officeDocument/2006/relationships/tags" Target="../tags/tag1682.xml"/><Relationship Id="rId16" Type="http://schemas.openxmlformats.org/officeDocument/2006/relationships/tags" Target="../tags/tag1502.xml"/><Relationship Id="rId107" Type="http://schemas.openxmlformats.org/officeDocument/2006/relationships/tags" Target="../tags/tag1593.xml"/><Relationship Id="rId11" Type="http://schemas.openxmlformats.org/officeDocument/2006/relationships/tags" Target="../tags/tag1497.xml"/><Relationship Id="rId32" Type="http://schemas.openxmlformats.org/officeDocument/2006/relationships/tags" Target="../tags/tag1518.xml"/><Relationship Id="rId37" Type="http://schemas.openxmlformats.org/officeDocument/2006/relationships/tags" Target="../tags/tag1523.xml"/><Relationship Id="rId53" Type="http://schemas.openxmlformats.org/officeDocument/2006/relationships/tags" Target="../tags/tag1539.xml"/><Relationship Id="rId58" Type="http://schemas.openxmlformats.org/officeDocument/2006/relationships/tags" Target="../tags/tag1544.xml"/><Relationship Id="rId74" Type="http://schemas.openxmlformats.org/officeDocument/2006/relationships/tags" Target="../tags/tag1560.xml"/><Relationship Id="rId79" Type="http://schemas.openxmlformats.org/officeDocument/2006/relationships/tags" Target="../tags/tag1565.xml"/><Relationship Id="rId102" Type="http://schemas.openxmlformats.org/officeDocument/2006/relationships/tags" Target="../tags/tag1588.xml"/><Relationship Id="rId123" Type="http://schemas.openxmlformats.org/officeDocument/2006/relationships/tags" Target="../tags/tag1609.xml"/><Relationship Id="rId128" Type="http://schemas.openxmlformats.org/officeDocument/2006/relationships/tags" Target="../tags/tag1614.xml"/><Relationship Id="rId144" Type="http://schemas.openxmlformats.org/officeDocument/2006/relationships/tags" Target="../tags/tag1630.xml"/><Relationship Id="rId149" Type="http://schemas.openxmlformats.org/officeDocument/2006/relationships/tags" Target="../tags/tag1635.xml"/><Relationship Id="rId5" Type="http://schemas.openxmlformats.org/officeDocument/2006/relationships/tags" Target="../tags/tag1491.xml"/><Relationship Id="rId90" Type="http://schemas.openxmlformats.org/officeDocument/2006/relationships/tags" Target="../tags/tag1576.xml"/><Relationship Id="rId95" Type="http://schemas.openxmlformats.org/officeDocument/2006/relationships/tags" Target="../tags/tag1581.xml"/><Relationship Id="rId160" Type="http://schemas.openxmlformats.org/officeDocument/2006/relationships/tags" Target="../tags/tag1646.xml"/><Relationship Id="rId165" Type="http://schemas.openxmlformats.org/officeDocument/2006/relationships/tags" Target="../tags/tag1651.xml"/><Relationship Id="rId181" Type="http://schemas.openxmlformats.org/officeDocument/2006/relationships/tags" Target="../tags/tag1667.xml"/><Relationship Id="rId186" Type="http://schemas.openxmlformats.org/officeDocument/2006/relationships/tags" Target="../tags/tag1672.xml"/><Relationship Id="rId22" Type="http://schemas.openxmlformats.org/officeDocument/2006/relationships/tags" Target="../tags/tag1508.xml"/><Relationship Id="rId27" Type="http://schemas.openxmlformats.org/officeDocument/2006/relationships/tags" Target="../tags/tag1513.xml"/><Relationship Id="rId43" Type="http://schemas.openxmlformats.org/officeDocument/2006/relationships/tags" Target="../tags/tag1529.xml"/><Relationship Id="rId48" Type="http://schemas.openxmlformats.org/officeDocument/2006/relationships/tags" Target="../tags/tag1534.xml"/><Relationship Id="rId64" Type="http://schemas.openxmlformats.org/officeDocument/2006/relationships/tags" Target="../tags/tag1550.xml"/><Relationship Id="rId69" Type="http://schemas.openxmlformats.org/officeDocument/2006/relationships/tags" Target="../tags/tag1555.xml"/><Relationship Id="rId113" Type="http://schemas.openxmlformats.org/officeDocument/2006/relationships/tags" Target="../tags/tag1599.xml"/><Relationship Id="rId118" Type="http://schemas.openxmlformats.org/officeDocument/2006/relationships/tags" Target="../tags/tag1604.xml"/><Relationship Id="rId134" Type="http://schemas.openxmlformats.org/officeDocument/2006/relationships/tags" Target="../tags/tag1620.xml"/><Relationship Id="rId139" Type="http://schemas.openxmlformats.org/officeDocument/2006/relationships/tags" Target="../tags/tag1625.xml"/><Relationship Id="rId80" Type="http://schemas.openxmlformats.org/officeDocument/2006/relationships/tags" Target="../tags/tag1566.xml"/><Relationship Id="rId85" Type="http://schemas.openxmlformats.org/officeDocument/2006/relationships/tags" Target="../tags/tag1571.xml"/><Relationship Id="rId150" Type="http://schemas.openxmlformats.org/officeDocument/2006/relationships/tags" Target="../tags/tag1636.xml"/><Relationship Id="rId155" Type="http://schemas.openxmlformats.org/officeDocument/2006/relationships/tags" Target="../tags/tag1641.xml"/><Relationship Id="rId171" Type="http://schemas.openxmlformats.org/officeDocument/2006/relationships/tags" Target="../tags/tag1657.xml"/><Relationship Id="rId176" Type="http://schemas.openxmlformats.org/officeDocument/2006/relationships/tags" Target="../tags/tag1662.xml"/><Relationship Id="rId192" Type="http://schemas.openxmlformats.org/officeDocument/2006/relationships/tags" Target="../tags/tag1678.xml"/><Relationship Id="rId197" Type="http://schemas.openxmlformats.org/officeDocument/2006/relationships/slideLayout" Target="../slideLayouts/slideLayout1.xml"/><Relationship Id="rId12" Type="http://schemas.openxmlformats.org/officeDocument/2006/relationships/tags" Target="../tags/tag1498.xml"/><Relationship Id="rId17" Type="http://schemas.openxmlformats.org/officeDocument/2006/relationships/tags" Target="../tags/tag1503.xml"/><Relationship Id="rId33" Type="http://schemas.openxmlformats.org/officeDocument/2006/relationships/tags" Target="../tags/tag1519.xml"/><Relationship Id="rId38" Type="http://schemas.openxmlformats.org/officeDocument/2006/relationships/tags" Target="../tags/tag1524.xml"/><Relationship Id="rId59" Type="http://schemas.openxmlformats.org/officeDocument/2006/relationships/tags" Target="../tags/tag1545.xml"/><Relationship Id="rId103" Type="http://schemas.openxmlformats.org/officeDocument/2006/relationships/tags" Target="../tags/tag1589.xml"/><Relationship Id="rId108" Type="http://schemas.openxmlformats.org/officeDocument/2006/relationships/tags" Target="../tags/tag1594.xml"/><Relationship Id="rId124" Type="http://schemas.openxmlformats.org/officeDocument/2006/relationships/tags" Target="../tags/tag1610.xml"/><Relationship Id="rId129" Type="http://schemas.openxmlformats.org/officeDocument/2006/relationships/tags" Target="../tags/tag1615.xml"/><Relationship Id="rId54" Type="http://schemas.openxmlformats.org/officeDocument/2006/relationships/tags" Target="../tags/tag1540.xml"/><Relationship Id="rId70" Type="http://schemas.openxmlformats.org/officeDocument/2006/relationships/tags" Target="../tags/tag1556.xml"/><Relationship Id="rId75" Type="http://schemas.openxmlformats.org/officeDocument/2006/relationships/tags" Target="../tags/tag1561.xml"/><Relationship Id="rId91" Type="http://schemas.openxmlformats.org/officeDocument/2006/relationships/tags" Target="../tags/tag1577.xml"/><Relationship Id="rId96" Type="http://schemas.openxmlformats.org/officeDocument/2006/relationships/tags" Target="../tags/tag1582.xml"/><Relationship Id="rId140" Type="http://schemas.openxmlformats.org/officeDocument/2006/relationships/tags" Target="../tags/tag1626.xml"/><Relationship Id="rId145" Type="http://schemas.openxmlformats.org/officeDocument/2006/relationships/tags" Target="../tags/tag1631.xml"/><Relationship Id="rId161" Type="http://schemas.openxmlformats.org/officeDocument/2006/relationships/tags" Target="../tags/tag1647.xml"/><Relationship Id="rId166" Type="http://schemas.openxmlformats.org/officeDocument/2006/relationships/tags" Target="../tags/tag1652.xml"/><Relationship Id="rId182" Type="http://schemas.openxmlformats.org/officeDocument/2006/relationships/tags" Target="../tags/tag1668.xml"/><Relationship Id="rId187" Type="http://schemas.openxmlformats.org/officeDocument/2006/relationships/tags" Target="../tags/tag1673.xml"/><Relationship Id="rId1" Type="http://schemas.openxmlformats.org/officeDocument/2006/relationships/tags" Target="../tags/tag1487.xml"/><Relationship Id="rId6" Type="http://schemas.openxmlformats.org/officeDocument/2006/relationships/tags" Target="../tags/tag1492.xml"/><Relationship Id="rId23" Type="http://schemas.openxmlformats.org/officeDocument/2006/relationships/tags" Target="../tags/tag1509.xml"/><Relationship Id="rId28" Type="http://schemas.openxmlformats.org/officeDocument/2006/relationships/tags" Target="../tags/tag1514.xml"/><Relationship Id="rId49" Type="http://schemas.openxmlformats.org/officeDocument/2006/relationships/tags" Target="../tags/tag1535.xml"/><Relationship Id="rId114" Type="http://schemas.openxmlformats.org/officeDocument/2006/relationships/tags" Target="../tags/tag1600.xml"/><Relationship Id="rId119" Type="http://schemas.openxmlformats.org/officeDocument/2006/relationships/tags" Target="../tags/tag1605.xml"/><Relationship Id="rId44" Type="http://schemas.openxmlformats.org/officeDocument/2006/relationships/tags" Target="../tags/tag1530.xml"/><Relationship Id="rId60" Type="http://schemas.openxmlformats.org/officeDocument/2006/relationships/tags" Target="../tags/tag1546.xml"/><Relationship Id="rId65" Type="http://schemas.openxmlformats.org/officeDocument/2006/relationships/tags" Target="../tags/tag1551.xml"/><Relationship Id="rId81" Type="http://schemas.openxmlformats.org/officeDocument/2006/relationships/tags" Target="../tags/tag1567.xml"/><Relationship Id="rId86" Type="http://schemas.openxmlformats.org/officeDocument/2006/relationships/tags" Target="../tags/tag1572.xml"/><Relationship Id="rId130" Type="http://schemas.openxmlformats.org/officeDocument/2006/relationships/tags" Target="../tags/tag1616.xml"/><Relationship Id="rId135" Type="http://schemas.openxmlformats.org/officeDocument/2006/relationships/tags" Target="../tags/tag1621.xml"/><Relationship Id="rId151" Type="http://schemas.openxmlformats.org/officeDocument/2006/relationships/tags" Target="../tags/tag1637.xml"/><Relationship Id="rId156" Type="http://schemas.openxmlformats.org/officeDocument/2006/relationships/tags" Target="../tags/tag1642.xml"/><Relationship Id="rId177" Type="http://schemas.openxmlformats.org/officeDocument/2006/relationships/tags" Target="../tags/tag1663.xml"/><Relationship Id="rId172" Type="http://schemas.openxmlformats.org/officeDocument/2006/relationships/tags" Target="../tags/tag1658.xml"/><Relationship Id="rId193" Type="http://schemas.openxmlformats.org/officeDocument/2006/relationships/tags" Target="../tags/tag1679.xml"/><Relationship Id="rId13" Type="http://schemas.openxmlformats.org/officeDocument/2006/relationships/tags" Target="../tags/tag1499.xml"/><Relationship Id="rId18" Type="http://schemas.openxmlformats.org/officeDocument/2006/relationships/tags" Target="../tags/tag1504.xml"/><Relationship Id="rId39" Type="http://schemas.openxmlformats.org/officeDocument/2006/relationships/tags" Target="../tags/tag1525.xml"/><Relationship Id="rId109" Type="http://schemas.openxmlformats.org/officeDocument/2006/relationships/tags" Target="../tags/tag1595.xml"/><Relationship Id="rId34" Type="http://schemas.openxmlformats.org/officeDocument/2006/relationships/tags" Target="../tags/tag1520.xml"/><Relationship Id="rId50" Type="http://schemas.openxmlformats.org/officeDocument/2006/relationships/tags" Target="../tags/tag1536.xml"/><Relationship Id="rId55" Type="http://schemas.openxmlformats.org/officeDocument/2006/relationships/tags" Target="../tags/tag1541.xml"/><Relationship Id="rId76" Type="http://schemas.openxmlformats.org/officeDocument/2006/relationships/tags" Target="../tags/tag1562.xml"/><Relationship Id="rId97" Type="http://schemas.openxmlformats.org/officeDocument/2006/relationships/tags" Target="../tags/tag1583.xml"/><Relationship Id="rId104" Type="http://schemas.openxmlformats.org/officeDocument/2006/relationships/tags" Target="../tags/tag1590.xml"/><Relationship Id="rId120" Type="http://schemas.openxmlformats.org/officeDocument/2006/relationships/tags" Target="../tags/tag1606.xml"/><Relationship Id="rId125" Type="http://schemas.openxmlformats.org/officeDocument/2006/relationships/tags" Target="../tags/tag1611.xml"/><Relationship Id="rId141" Type="http://schemas.openxmlformats.org/officeDocument/2006/relationships/tags" Target="../tags/tag1627.xml"/><Relationship Id="rId146" Type="http://schemas.openxmlformats.org/officeDocument/2006/relationships/tags" Target="../tags/tag1632.xml"/><Relationship Id="rId167" Type="http://schemas.openxmlformats.org/officeDocument/2006/relationships/tags" Target="../tags/tag1653.xml"/><Relationship Id="rId188" Type="http://schemas.openxmlformats.org/officeDocument/2006/relationships/tags" Target="../tags/tag1674.xml"/><Relationship Id="rId7" Type="http://schemas.openxmlformats.org/officeDocument/2006/relationships/tags" Target="../tags/tag1493.xml"/><Relationship Id="rId71" Type="http://schemas.openxmlformats.org/officeDocument/2006/relationships/tags" Target="../tags/tag1557.xml"/><Relationship Id="rId92" Type="http://schemas.openxmlformats.org/officeDocument/2006/relationships/tags" Target="../tags/tag1578.xml"/><Relationship Id="rId162" Type="http://schemas.openxmlformats.org/officeDocument/2006/relationships/tags" Target="../tags/tag1648.xml"/><Relationship Id="rId183" Type="http://schemas.openxmlformats.org/officeDocument/2006/relationships/tags" Target="../tags/tag1669.xml"/><Relationship Id="rId2" Type="http://schemas.openxmlformats.org/officeDocument/2006/relationships/tags" Target="../tags/tag1488.xml"/><Relationship Id="rId29" Type="http://schemas.openxmlformats.org/officeDocument/2006/relationships/tags" Target="../tags/tag1515.xml"/><Relationship Id="rId24" Type="http://schemas.openxmlformats.org/officeDocument/2006/relationships/tags" Target="../tags/tag1510.xml"/><Relationship Id="rId40" Type="http://schemas.openxmlformats.org/officeDocument/2006/relationships/tags" Target="../tags/tag1526.xml"/><Relationship Id="rId45" Type="http://schemas.openxmlformats.org/officeDocument/2006/relationships/tags" Target="../tags/tag1531.xml"/><Relationship Id="rId66" Type="http://schemas.openxmlformats.org/officeDocument/2006/relationships/tags" Target="../tags/tag1552.xml"/><Relationship Id="rId87" Type="http://schemas.openxmlformats.org/officeDocument/2006/relationships/tags" Target="../tags/tag1573.xml"/><Relationship Id="rId110" Type="http://schemas.openxmlformats.org/officeDocument/2006/relationships/tags" Target="../tags/tag1596.xml"/><Relationship Id="rId115" Type="http://schemas.openxmlformats.org/officeDocument/2006/relationships/tags" Target="../tags/tag1601.xml"/><Relationship Id="rId131" Type="http://schemas.openxmlformats.org/officeDocument/2006/relationships/tags" Target="../tags/tag1617.xml"/><Relationship Id="rId136" Type="http://schemas.openxmlformats.org/officeDocument/2006/relationships/tags" Target="../tags/tag1622.xml"/><Relationship Id="rId157" Type="http://schemas.openxmlformats.org/officeDocument/2006/relationships/tags" Target="../tags/tag1643.xml"/><Relationship Id="rId178" Type="http://schemas.openxmlformats.org/officeDocument/2006/relationships/tags" Target="../tags/tag1664.xml"/><Relationship Id="rId61" Type="http://schemas.openxmlformats.org/officeDocument/2006/relationships/tags" Target="../tags/tag1547.xml"/><Relationship Id="rId82" Type="http://schemas.openxmlformats.org/officeDocument/2006/relationships/tags" Target="../tags/tag1568.xml"/><Relationship Id="rId152" Type="http://schemas.openxmlformats.org/officeDocument/2006/relationships/tags" Target="../tags/tag1638.xml"/><Relationship Id="rId173" Type="http://schemas.openxmlformats.org/officeDocument/2006/relationships/tags" Target="../tags/tag1659.xml"/><Relationship Id="rId194" Type="http://schemas.openxmlformats.org/officeDocument/2006/relationships/tags" Target="../tags/tag1680.xml"/><Relationship Id="rId19" Type="http://schemas.openxmlformats.org/officeDocument/2006/relationships/tags" Target="../tags/tag1505.xml"/><Relationship Id="rId14" Type="http://schemas.openxmlformats.org/officeDocument/2006/relationships/tags" Target="../tags/tag1500.xml"/><Relationship Id="rId30" Type="http://schemas.openxmlformats.org/officeDocument/2006/relationships/tags" Target="../tags/tag1516.xml"/><Relationship Id="rId35" Type="http://schemas.openxmlformats.org/officeDocument/2006/relationships/tags" Target="../tags/tag1521.xml"/><Relationship Id="rId56" Type="http://schemas.openxmlformats.org/officeDocument/2006/relationships/tags" Target="../tags/tag1542.xml"/><Relationship Id="rId77" Type="http://schemas.openxmlformats.org/officeDocument/2006/relationships/tags" Target="../tags/tag1563.xml"/><Relationship Id="rId100" Type="http://schemas.openxmlformats.org/officeDocument/2006/relationships/tags" Target="../tags/tag1586.xml"/><Relationship Id="rId105" Type="http://schemas.openxmlformats.org/officeDocument/2006/relationships/tags" Target="../tags/tag1591.xml"/><Relationship Id="rId126" Type="http://schemas.openxmlformats.org/officeDocument/2006/relationships/tags" Target="../tags/tag1612.xml"/><Relationship Id="rId147" Type="http://schemas.openxmlformats.org/officeDocument/2006/relationships/tags" Target="../tags/tag1633.xml"/><Relationship Id="rId168" Type="http://schemas.openxmlformats.org/officeDocument/2006/relationships/tags" Target="../tags/tag1654.xml"/><Relationship Id="rId8" Type="http://schemas.openxmlformats.org/officeDocument/2006/relationships/tags" Target="../tags/tag1494.xml"/><Relationship Id="rId51" Type="http://schemas.openxmlformats.org/officeDocument/2006/relationships/tags" Target="../tags/tag1537.xml"/><Relationship Id="rId72" Type="http://schemas.openxmlformats.org/officeDocument/2006/relationships/tags" Target="../tags/tag1558.xml"/><Relationship Id="rId93" Type="http://schemas.openxmlformats.org/officeDocument/2006/relationships/tags" Target="../tags/tag1579.xml"/><Relationship Id="rId98" Type="http://schemas.openxmlformats.org/officeDocument/2006/relationships/tags" Target="../tags/tag1584.xml"/><Relationship Id="rId121" Type="http://schemas.openxmlformats.org/officeDocument/2006/relationships/tags" Target="../tags/tag1607.xml"/><Relationship Id="rId142" Type="http://schemas.openxmlformats.org/officeDocument/2006/relationships/tags" Target="../tags/tag1628.xml"/><Relationship Id="rId163" Type="http://schemas.openxmlformats.org/officeDocument/2006/relationships/tags" Target="../tags/tag1649.xml"/><Relationship Id="rId184" Type="http://schemas.openxmlformats.org/officeDocument/2006/relationships/tags" Target="../tags/tag1670.xml"/><Relationship Id="rId189" Type="http://schemas.openxmlformats.org/officeDocument/2006/relationships/tags" Target="../tags/tag1675.xml"/><Relationship Id="rId3" Type="http://schemas.openxmlformats.org/officeDocument/2006/relationships/tags" Target="../tags/tag1489.xml"/><Relationship Id="rId25" Type="http://schemas.openxmlformats.org/officeDocument/2006/relationships/tags" Target="../tags/tag1511.xml"/><Relationship Id="rId46" Type="http://schemas.openxmlformats.org/officeDocument/2006/relationships/tags" Target="../tags/tag1532.xml"/><Relationship Id="rId67" Type="http://schemas.openxmlformats.org/officeDocument/2006/relationships/tags" Target="../tags/tag1553.xml"/><Relationship Id="rId116" Type="http://schemas.openxmlformats.org/officeDocument/2006/relationships/tags" Target="../tags/tag1602.xml"/><Relationship Id="rId137" Type="http://schemas.openxmlformats.org/officeDocument/2006/relationships/tags" Target="../tags/tag1623.xml"/><Relationship Id="rId158" Type="http://schemas.openxmlformats.org/officeDocument/2006/relationships/tags" Target="../tags/tag1644.xml"/><Relationship Id="rId20" Type="http://schemas.openxmlformats.org/officeDocument/2006/relationships/tags" Target="../tags/tag1506.xml"/><Relationship Id="rId41" Type="http://schemas.openxmlformats.org/officeDocument/2006/relationships/tags" Target="../tags/tag1527.xml"/><Relationship Id="rId62" Type="http://schemas.openxmlformats.org/officeDocument/2006/relationships/tags" Target="../tags/tag1548.xml"/><Relationship Id="rId83" Type="http://schemas.openxmlformats.org/officeDocument/2006/relationships/tags" Target="../tags/tag1569.xml"/><Relationship Id="rId88" Type="http://schemas.openxmlformats.org/officeDocument/2006/relationships/tags" Target="../tags/tag1574.xml"/><Relationship Id="rId111" Type="http://schemas.openxmlformats.org/officeDocument/2006/relationships/tags" Target="../tags/tag1597.xml"/><Relationship Id="rId132" Type="http://schemas.openxmlformats.org/officeDocument/2006/relationships/tags" Target="../tags/tag1618.xml"/><Relationship Id="rId153" Type="http://schemas.openxmlformats.org/officeDocument/2006/relationships/tags" Target="../tags/tag1639.xml"/><Relationship Id="rId174" Type="http://schemas.openxmlformats.org/officeDocument/2006/relationships/tags" Target="../tags/tag1660.xml"/><Relationship Id="rId179" Type="http://schemas.openxmlformats.org/officeDocument/2006/relationships/tags" Target="../tags/tag1665.xml"/><Relationship Id="rId195" Type="http://schemas.openxmlformats.org/officeDocument/2006/relationships/tags" Target="../tags/tag1681.xml"/><Relationship Id="rId190" Type="http://schemas.openxmlformats.org/officeDocument/2006/relationships/tags" Target="../tags/tag1676.xml"/><Relationship Id="rId15" Type="http://schemas.openxmlformats.org/officeDocument/2006/relationships/tags" Target="../tags/tag1501.xml"/><Relationship Id="rId36" Type="http://schemas.openxmlformats.org/officeDocument/2006/relationships/tags" Target="../tags/tag1522.xml"/><Relationship Id="rId57" Type="http://schemas.openxmlformats.org/officeDocument/2006/relationships/tags" Target="../tags/tag1543.xml"/><Relationship Id="rId106" Type="http://schemas.openxmlformats.org/officeDocument/2006/relationships/tags" Target="../tags/tag1592.xml"/><Relationship Id="rId127" Type="http://schemas.openxmlformats.org/officeDocument/2006/relationships/tags" Target="../tags/tag1613.xml"/><Relationship Id="rId10" Type="http://schemas.openxmlformats.org/officeDocument/2006/relationships/tags" Target="../tags/tag1496.xml"/><Relationship Id="rId31" Type="http://schemas.openxmlformats.org/officeDocument/2006/relationships/tags" Target="../tags/tag1517.xml"/><Relationship Id="rId52" Type="http://schemas.openxmlformats.org/officeDocument/2006/relationships/tags" Target="../tags/tag1538.xml"/><Relationship Id="rId73" Type="http://schemas.openxmlformats.org/officeDocument/2006/relationships/tags" Target="../tags/tag1559.xml"/><Relationship Id="rId78" Type="http://schemas.openxmlformats.org/officeDocument/2006/relationships/tags" Target="../tags/tag1564.xml"/><Relationship Id="rId94" Type="http://schemas.openxmlformats.org/officeDocument/2006/relationships/tags" Target="../tags/tag1580.xml"/><Relationship Id="rId99" Type="http://schemas.openxmlformats.org/officeDocument/2006/relationships/tags" Target="../tags/tag1585.xml"/><Relationship Id="rId101" Type="http://schemas.openxmlformats.org/officeDocument/2006/relationships/tags" Target="../tags/tag1587.xml"/><Relationship Id="rId122" Type="http://schemas.openxmlformats.org/officeDocument/2006/relationships/tags" Target="../tags/tag1608.xml"/><Relationship Id="rId143" Type="http://schemas.openxmlformats.org/officeDocument/2006/relationships/tags" Target="../tags/tag1629.xml"/><Relationship Id="rId148" Type="http://schemas.openxmlformats.org/officeDocument/2006/relationships/tags" Target="../tags/tag1634.xml"/><Relationship Id="rId164" Type="http://schemas.openxmlformats.org/officeDocument/2006/relationships/tags" Target="../tags/tag1650.xml"/><Relationship Id="rId169" Type="http://schemas.openxmlformats.org/officeDocument/2006/relationships/tags" Target="../tags/tag1655.xml"/><Relationship Id="rId185" Type="http://schemas.openxmlformats.org/officeDocument/2006/relationships/tags" Target="../tags/tag1671.xml"/><Relationship Id="rId4" Type="http://schemas.openxmlformats.org/officeDocument/2006/relationships/tags" Target="../tags/tag1490.xml"/><Relationship Id="rId9" Type="http://schemas.openxmlformats.org/officeDocument/2006/relationships/tags" Target="../tags/tag1495.xml"/><Relationship Id="rId180" Type="http://schemas.openxmlformats.org/officeDocument/2006/relationships/tags" Target="../tags/tag1666.xml"/><Relationship Id="rId26" Type="http://schemas.openxmlformats.org/officeDocument/2006/relationships/tags" Target="../tags/tag1512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708.xml"/><Relationship Id="rId117" Type="http://schemas.openxmlformats.org/officeDocument/2006/relationships/tags" Target="../tags/tag1799.xml"/><Relationship Id="rId21" Type="http://schemas.openxmlformats.org/officeDocument/2006/relationships/tags" Target="../tags/tag1703.xml"/><Relationship Id="rId42" Type="http://schemas.openxmlformats.org/officeDocument/2006/relationships/tags" Target="../tags/tag1724.xml"/><Relationship Id="rId47" Type="http://schemas.openxmlformats.org/officeDocument/2006/relationships/tags" Target="../tags/tag1729.xml"/><Relationship Id="rId63" Type="http://schemas.openxmlformats.org/officeDocument/2006/relationships/tags" Target="../tags/tag1745.xml"/><Relationship Id="rId68" Type="http://schemas.openxmlformats.org/officeDocument/2006/relationships/tags" Target="../tags/tag1750.xml"/><Relationship Id="rId84" Type="http://schemas.openxmlformats.org/officeDocument/2006/relationships/tags" Target="../tags/tag1766.xml"/><Relationship Id="rId89" Type="http://schemas.openxmlformats.org/officeDocument/2006/relationships/tags" Target="../tags/tag1771.xml"/><Relationship Id="rId112" Type="http://schemas.openxmlformats.org/officeDocument/2006/relationships/tags" Target="../tags/tag1794.xml"/><Relationship Id="rId133" Type="http://schemas.openxmlformats.org/officeDocument/2006/relationships/tags" Target="../tags/tag1815.xml"/><Relationship Id="rId138" Type="http://schemas.openxmlformats.org/officeDocument/2006/relationships/tags" Target="../tags/tag1820.xml"/><Relationship Id="rId154" Type="http://schemas.openxmlformats.org/officeDocument/2006/relationships/tags" Target="../tags/tag1836.xml"/><Relationship Id="rId16" Type="http://schemas.openxmlformats.org/officeDocument/2006/relationships/tags" Target="../tags/tag1698.xml"/><Relationship Id="rId107" Type="http://schemas.openxmlformats.org/officeDocument/2006/relationships/tags" Target="../tags/tag1789.xml"/><Relationship Id="rId11" Type="http://schemas.openxmlformats.org/officeDocument/2006/relationships/tags" Target="../tags/tag1693.xml"/><Relationship Id="rId32" Type="http://schemas.openxmlformats.org/officeDocument/2006/relationships/tags" Target="../tags/tag1714.xml"/><Relationship Id="rId37" Type="http://schemas.openxmlformats.org/officeDocument/2006/relationships/tags" Target="../tags/tag1719.xml"/><Relationship Id="rId53" Type="http://schemas.openxmlformats.org/officeDocument/2006/relationships/tags" Target="../tags/tag1735.xml"/><Relationship Id="rId58" Type="http://schemas.openxmlformats.org/officeDocument/2006/relationships/tags" Target="../tags/tag1740.xml"/><Relationship Id="rId74" Type="http://schemas.openxmlformats.org/officeDocument/2006/relationships/tags" Target="../tags/tag1756.xml"/><Relationship Id="rId79" Type="http://schemas.openxmlformats.org/officeDocument/2006/relationships/tags" Target="../tags/tag1761.xml"/><Relationship Id="rId102" Type="http://schemas.openxmlformats.org/officeDocument/2006/relationships/tags" Target="../tags/tag1784.xml"/><Relationship Id="rId123" Type="http://schemas.openxmlformats.org/officeDocument/2006/relationships/tags" Target="../tags/tag1805.xml"/><Relationship Id="rId128" Type="http://schemas.openxmlformats.org/officeDocument/2006/relationships/tags" Target="../tags/tag1810.xml"/><Relationship Id="rId144" Type="http://schemas.openxmlformats.org/officeDocument/2006/relationships/tags" Target="../tags/tag1826.xml"/><Relationship Id="rId149" Type="http://schemas.openxmlformats.org/officeDocument/2006/relationships/tags" Target="../tags/tag1831.xml"/><Relationship Id="rId5" Type="http://schemas.openxmlformats.org/officeDocument/2006/relationships/tags" Target="../tags/tag1687.xml"/><Relationship Id="rId90" Type="http://schemas.openxmlformats.org/officeDocument/2006/relationships/tags" Target="../tags/tag1772.xml"/><Relationship Id="rId95" Type="http://schemas.openxmlformats.org/officeDocument/2006/relationships/tags" Target="../tags/tag1777.xml"/><Relationship Id="rId22" Type="http://schemas.openxmlformats.org/officeDocument/2006/relationships/tags" Target="../tags/tag1704.xml"/><Relationship Id="rId27" Type="http://schemas.openxmlformats.org/officeDocument/2006/relationships/tags" Target="../tags/tag1709.xml"/><Relationship Id="rId43" Type="http://schemas.openxmlformats.org/officeDocument/2006/relationships/tags" Target="../tags/tag1725.xml"/><Relationship Id="rId48" Type="http://schemas.openxmlformats.org/officeDocument/2006/relationships/tags" Target="../tags/tag1730.xml"/><Relationship Id="rId64" Type="http://schemas.openxmlformats.org/officeDocument/2006/relationships/tags" Target="../tags/tag1746.xml"/><Relationship Id="rId69" Type="http://schemas.openxmlformats.org/officeDocument/2006/relationships/tags" Target="../tags/tag1751.xml"/><Relationship Id="rId113" Type="http://schemas.openxmlformats.org/officeDocument/2006/relationships/tags" Target="../tags/tag1795.xml"/><Relationship Id="rId118" Type="http://schemas.openxmlformats.org/officeDocument/2006/relationships/tags" Target="../tags/tag1800.xml"/><Relationship Id="rId134" Type="http://schemas.openxmlformats.org/officeDocument/2006/relationships/tags" Target="../tags/tag1816.xml"/><Relationship Id="rId139" Type="http://schemas.openxmlformats.org/officeDocument/2006/relationships/tags" Target="../tags/tag1821.xml"/><Relationship Id="rId80" Type="http://schemas.openxmlformats.org/officeDocument/2006/relationships/tags" Target="../tags/tag1762.xml"/><Relationship Id="rId85" Type="http://schemas.openxmlformats.org/officeDocument/2006/relationships/tags" Target="../tags/tag1767.xml"/><Relationship Id="rId150" Type="http://schemas.openxmlformats.org/officeDocument/2006/relationships/tags" Target="../tags/tag1832.xml"/><Relationship Id="rId155" Type="http://schemas.openxmlformats.org/officeDocument/2006/relationships/tags" Target="../tags/tag1837.xml"/><Relationship Id="rId12" Type="http://schemas.openxmlformats.org/officeDocument/2006/relationships/tags" Target="../tags/tag1694.xml"/><Relationship Id="rId17" Type="http://schemas.openxmlformats.org/officeDocument/2006/relationships/tags" Target="../tags/tag1699.xml"/><Relationship Id="rId33" Type="http://schemas.openxmlformats.org/officeDocument/2006/relationships/tags" Target="../tags/tag1715.xml"/><Relationship Id="rId38" Type="http://schemas.openxmlformats.org/officeDocument/2006/relationships/tags" Target="../tags/tag1720.xml"/><Relationship Id="rId59" Type="http://schemas.openxmlformats.org/officeDocument/2006/relationships/tags" Target="../tags/tag1741.xml"/><Relationship Id="rId103" Type="http://schemas.openxmlformats.org/officeDocument/2006/relationships/tags" Target="../tags/tag1785.xml"/><Relationship Id="rId108" Type="http://schemas.openxmlformats.org/officeDocument/2006/relationships/tags" Target="../tags/tag1790.xml"/><Relationship Id="rId124" Type="http://schemas.openxmlformats.org/officeDocument/2006/relationships/tags" Target="../tags/tag1806.xml"/><Relationship Id="rId129" Type="http://schemas.openxmlformats.org/officeDocument/2006/relationships/tags" Target="../tags/tag1811.xml"/><Relationship Id="rId20" Type="http://schemas.openxmlformats.org/officeDocument/2006/relationships/tags" Target="../tags/tag1702.xml"/><Relationship Id="rId41" Type="http://schemas.openxmlformats.org/officeDocument/2006/relationships/tags" Target="../tags/tag1723.xml"/><Relationship Id="rId54" Type="http://schemas.openxmlformats.org/officeDocument/2006/relationships/tags" Target="../tags/tag1736.xml"/><Relationship Id="rId62" Type="http://schemas.openxmlformats.org/officeDocument/2006/relationships/tags" Target="../tags/tag1744.xml"/><Relationship Id="rId70" Type="http://schemas.openxmlformats.org/officeDocument/2006/relationships/tags" Target="../tags/tag1752.xml"/><Relationship Id="rId75" Type="http://schemas.openxmlformats.org/officeDocument/2006/relationships/tags" Target="../tags/tag1757.xml"/><Relationship Id="rId83" Type="http://schemas.openxmlformats.org/officeDocument/2006/relationships/tags" Target="../tags/tag1765.xml"/><Relationship Id="rId88" Type="http://schemas.openxmlformats.org/officeDocument/2006/relationships/tags" Target="../tags/tag1770.xml"/><Relationship Id="rId91" Type="http://schemas.openxmlformats.org/officeDocument/2006/relationships/tags" Target="../tags/tag1773.xml"/><Relationship Id="rId96" Type="http://schemas.openxmlformats.org/officeDocument/2006/relationships/tags" Target="../tags/tag1778.xml"/><Relationship Id="rId111" Type="http://schemas.openxmlformats.org/officeDocument/2006/relationships/tags" Target="../tags/tag1793.xml"/><Relationship Id="rId132" Type="http://schemas.openxmlformats.org/officeDocument/2006/relationships/tags" Target="../tags/tag1814.xml"/><Relationship Id="rId140" Type="http://schemas.openxmlformats.org/officeDocument/2006/relationships/tags" Target="../tags/tag1822.xml"/><Relationship Id="rId145" Type="http://schemas.openxmlformats.org/officeDocument/2006/relationships/tags" Target="../tags/tag1827.xml"/><Relationship Id="rId153" Type="http://schemas.openxmlformats.org/officeDocument/2006/relationships/tags" Target="../tags/tag1835.xml"/><Relationship Id="rId1" Type="http://schemas.openxmlformats.org/officeDocument/2006/relationships/tags" Target="../tags/tag1683.xml"/><Relationship Id="rId6" Type="http://schemas.openxmlformats.org/officeDocument/2006/relationships/tags" Target="../tags/tag1688.xml"/><Relationship Id="rId15" Type="http://schemas.openxmlformats.org/officeDocument/2006/relationships/tags" Target="../tags/tag1697.xml"/><Relationship Id="rId23" Type="http://schemas.openxmlformats.org/officeDocument/2006/relationships/tags" Target="../tags/tag1705.xml"/><Relationship Id="rId28" Type="http://schemas.openxmlformats.org/officeDocument/2006/relationships/tags" Target="../tags/tag1710.xml"/><Relationship Id="rId36" Type="http://schemas.openxmlformats.org/officeDocument/2006/relationships/tags" Target="../tags/tag1718.xml"/><Relationship Id="rId49" Type="http://schemas.openxmlformats.org/officeDocument/2006/relationships/tags" Target="../tags/tag1731.xml"/><Relationship Id="rId57" Type="http://schemas.openxmlformats.org/officeDocument/2006/relationships/tags" Target="../tags/tag1739.xml"/><Relationship Id="rId106" Type="http://schemas.openxmlformats.org/officeDocument/2006/relationships/tags" Target="../tags/tag1788.xml"/><Relationship Id="rId114" Type="http://schemas.openxmlformats.org/officeDocument/2006/relationships/tags" Target="../tags/tag1796.xml"/><Relationship Id="rId119" Type="http://schemas.openxmlformats.org/officeDocument/2006/relationships/tags" Target="../tags/tag1801.xml"/><Relationship Id="rId127" Type="http://schemas.openxmlformats.org/officeDocument/2006/relationships/tags" Target="../tags/tag1809.xml"/><Relationship Id="rId10" Type="http://schemas.openxmlformats.org/officeDocument/2006/relationships/tags" Target="../tags/tag1692.xml"/><Relationship Id="rId31" Type="http://schemas.openxmlformats.org/officeDocument/2006/relationships/tags" Target="../tags/tag1713.xml"/><Relationship Id="rId44" Type="http://schemas.openxmlformats.org/officeDocument/2006/relationships/tags" Target="../tags/tag1726.xml"/><Relationship Id="rId52" Type="http://schemas.openxmlformats.org/officeDocument/2006/relationships/tags" Target="../tags/tag1734.xml"/><Relationship Id="rId60" Type="http://schemas.openxmlformats.org/officeDocument/2006/relationships/tags" Target="../tags/tag1742.xml"/><Relationship Id="rId65" Type="http://schemas.openxmlformats.org/officeDocument/2006/relationships/tags" Target="../tags/tag1747.xml"/><Relationship Id="rId73" Type="http://schemas.openxmlformats.org/officeDocument/2006/relationships/tags" Target="../tags/tag1755.xml"/><Relationship Id="rId78" Type="http://schemas.openxmlformats.org/officeDocument/2006/relationships/tags" Target="../tags/tag1760.xml"/><Relationship Id="rId81" Type="http://schemas.openxmlformats.org/officeDocument/2006/relationships/tags" Target="../tags/tag1763.xml"/><Relationship Id="rId86" Type="http://schemas.openxmlformats.org/officeDocument/2006/relationships/tags" Target="../tags/tag1768.xml"/><Relationship Id="rId94" Type="http://schemas.openxmlformats.org/officeDocument/2006/relationships/tags" Target="../tags/tag1776.xml"/><Relationship Id="rId99" Type="http://schemas.openxmlformats.org/officeDocument/2006/relationships/tags" Target="../tags/tag1781.xml"/><Relationship Id="rId101" Type="http://schemas.openxmlformats.org/officeDocument/2006/relationships/tags" Target="../tags/tag1783.xml"/><Relationship Id="rId122" Type="http://schemas.openxmlformats.org/officeDocument/2006/relationships/tags" Target="../tags/tag1804.xml"/><Relationship Id="rId130" Type="http://schemas.openxmlformats.org/officeDocument/2006/relationships/tags" Target="../tags/tag1812.xml"/><Relationship Id="rId135" Type="http://schemas.openxmlformats.org/officeDocument/2006/relationships/tags" Target="../tags/tag1817.xml"/><Relationship Id="rId143" Type="http://schemas.openxmlformats.org/officeDocument/2006/relationships/tags" Target="../tags/tag1825.xml"/><Relationship Id="rId148" Type="http://schemas.openxmlformats.org/officeDocument/2006/relationships/tags" Target="../tags/tag1830.xml"/><Relationship Id="rId151" Type="http://schemas.openxmlformats.org/officeDocument/2006/relationships/tags" Target="../tags/tag1833.xml"/><Relationship Id="rId156" Type="http://schemas.openxmlformats.org/officeDocument/2006/relationships/tags" Target="../tags/tag1838.xml"/><Relationship Id="rId4" Type="http://schemas.openxmlformats.org/officeDocument/2006/relationships/tags" Target="../tags/tag1686.xml"/><Relationship Id="rId9" Type="http://schemas.openxmlformats.org/officeDocument/2006/relationships/tags" Target="../tags/tag1691.xml"/><Relationship Id="rId13" Type="http://schemas.openxmlformats.org/officeDocument/2006/relationships/tags" Target="../tags/tag1695.xml"/><Relationship Id="rId18" Type="http://schemas.openxmlformats.org/officeDocument/2006/relationships/tags" Target="../tags/tag1700.xml"/><Relationship Id="rId39" Type="http://schemas.openxmlformats.org/officeDocument/2006/relationships/tags" Target="../tags/tag1721.xml"/><Relationship Id="rId109" Type="http://schemas.openxmlformats.org/officeDocument/2006/relationships/tags" Target="../tags/tag1791.xml"/><Relationship Id="rId34" Type="http://schemas.openxmlformats.org/officeDocument/2006/relationships/tags" Target="../tags/tag1716.xml"/><Relationship Id="rId50" Type="http://schemas.openxmlformats.org/officeDocument/2006/relationships/tags" Target="../tags/tag1732.xml"/><Relationship Id="rId55" Type="http://schemas.openxmlformats.org/officeDocument/2006/relationships/tags" Target="../tags/tag1737.xml"/><Relationship Id="rId76" Type="http://schemas.openxmlformats.org/officeDocument/2006/relationships/tags" Target="../tags/tag1758.xml"/><Relationship Id="rId97" Type="http://schemas.openxmlformats.org/officeDocument/2006/relationships/tags" Target="../tags/tag1779.xml"/><Relationship Id="rId104" Type="http://schemas.openxmlformats.org/officeDocument/2006/relationships/tags" Target="../tags/tag1786.xml"/><Relationship Id="rId120" Type="http://schemas.openxmlformats.org/officeDocument/2006/relationships/tags" Target="../tags/tag1802.xml"/><Relationship Id="rId125" Type="http://schemas.openxmlformats.org/officeDocument/2006/relationships/tags" Target="../tags/tag1807.xml"/><Relationship Id="rId141" Type="http://schemas.openxmlformats.org/officeDocument/2006/relationships/tags" Target="../tags/tag1823.xml"/><Relationship Id="rId146" Type="http://schemas.openxmlformats.org/officeDocument/2006/relationships/tags" Target="../tags/tag1828.xml"/><Relationship Id="rId7" Type="http://schemas.openxmlformats.org/officeDocument/2006/relationships/tags" Target="../tags/tag1689.xml"/><Relationship Id="rId71" Type="http://schemas.openxmlformats.org/officeDocument/2006/relationships/tags" Target="../tags/tag1753.xml"/><Relationship Id="rId92" Type="http://schemas.openxmlformats.org/officeDocument/2006/relationships/tags" Target="../tags/tag1774.xml"/><Relationship Id="rId2" Type="http://schemas.openxmlformats.org/officeDocument/2006/relationships/tags" Target="../tags/tag1684.xml"/><Relationship Id="rId29" Type="http://schemas.openxmlformats.org/officeDocument/2006/relationships/tags" Target="../tags/tag1711.xml"/><Relationship Id="rId24" Type="http://schemas.openxmlformats.org/officeDocument/2006/relationships/tags" Target="../tags/tag1706.xml"/><Relationship Id="rId40" Type="http://schemas.openxmlformats.org/officeDocument/2006/relationships/tags" Target="../tags/tag1722.xml"/><Relationship Id="rId45" Type="http://schemas.openxmlformats.org/officeDocument/2006/relationships/tags" Target="../tags/tag1727.xml"/><Relationship Id="rId66" Type="http://schemas.openxmlformats.org/officeDocument/2006/relationships/tags" Target="../tags/tag1748.xml"/><Relationship Id="rId87" Type="http://schemas.openxmlformats.org/officeDocument/2006/relationships/tags" Target="../tags/tag1769.xml"/><Relationship Id="rId110" Type="http://schemas.openxmlformats.org/officeDocument/2006/relationships/tags" Target="../tags/tag1792.xml"/><Relationship Id="rId115" Type="http://schemas.openxmlformats.org/officeDocument/2006/relationships/tags" Target="../tags/tag1797.xml"/><Relationship Id="rId131" Type="http://schemas.openxmlformats.org/officeDocument/2006/relationships/tags" Target="../tags/tag1813.xml"/><Relationship Id="rId136" Type="http://schemas.openxmlformats.org/officeDocument/2006/relationships/tags" Target="../tags/tag1818.xml"/><Relationship Id="rId157" Type="http://schemas.openxmlformats.org/officeDocument/2006/relationships/slideLayout" Target="../slideLayouts/slideLayout1.xml"/><Relationship Id="rId61" Type="http://schemas.openxmlformats.org/officeDocument/2006/relationships/tags" Target="../tags/tag1743.xml"/><Relationship Id="rId82" Type="http://schemas.openxmlformats.org/officeDocument/2006/relationships/tags" Target="../tags/tag1764.xml"/><Relationship Id="rId152" Type="http://schemas.openxmlformats.org/officeDocument/2006/relationships/tags" Target="../tags/tag1834.xml"/><Relationship Id="rId19" Type="http://schemas.openxmlformats.org/officeDocument/2006/relationships/tags" Target="../tags/tag1701.xml"/><Relationship Id="rId14" Type="http://schemas.openxmlformats.org/officeDocument/2006/relationships/tags" Target="../tags/tag1696.xml"/><Relationship Id="rId30" Type="http://schemas.openxmlformats.org/officeDocument/2006/relationships/tags" Target="../tags/tag1712.xml"/><Relationship Id="rId35" Type="http://schemas.openxmlformats.org/officeDocument/2006/relationships/tags" Target="../tags/tag1717.xml"/><Relationship Id="rId56" Type="http://schemas.openxmlformats.org/officeDocument/2006/relationships/tags" Target="../tags/tag1738.xml"/><Relationship Id="rId77" Type="http://schemas.openxmlformats.org/officeDocument/2006/relationships/tags" Target="../tags/tag1759.xml"/><Relationship Id="rId100" Type="http://schemas.openxmlformats.org/officeDocument/2006/relationships/tags" Target="../tags/tag1782.xml"/><Relationship Id="rId105" Type="http://schemas.openxmlformats.org/officeDocument/2006/relationships/tags" Target="../tags/tag1787.xml"/><Relationship Id="rId126" Type="http://schemas.openxmlformats.org/officeDocument/2006/relationships/tags" Target="../tags/tag1808.xml"/><Relationship Id="rId147" Type="http://schemas.openxmlformats.org/officeDocument/2006/relationships/tags" Target="../tags/tag1829.xml"/><Relationship Id="rId8" Type="http://schemas.openxmlformats.org/officeDocument/2006/relationships/tags" Target="../tags/tag1690.xml"/><Relationship Id="rId51" Type="http://schemas.openxmlformats.org/officeDocument/2006/relationships/tags" Target="../tags/tag1733.xml"/><Relationship Id="rId72" Type="http://schemas.openxmlformats.org/officeDocument/2006/relationships/tags" Target="../tags/tag1754.xml"/><Relationship Id="rId93" Type="http://schemas.openxmlformats.org/officeDocument/2006/relationships/tags" Target="../tags/tag1775.xml"/><Relationship Id="rId98" Type="http://schemas.openxmlformats.org/officeDocument/2006/relationships/tags" Target="../tags/tag1780.xml"/><Relationship Id="rId121" Type="http://schemas.openxmlformats.org/officeDocument/2006/relationships/tags" Target="../tags/tag1803.xml"/><Relationship Id="rId142" Type="http://schemas.openxmlformats.org/officeDocument/2006/relationships/tags" Target="../tags/tag1824.xml"/><Relationship Id="rId3" Type="http://schemas.openxmlformats.org/officeDocument/2006/relationships/tags" Target="../tags/tag1685.xml"/><Relationship Id="rId25" Type="http://schemas.openxmlformats.org/officeDocument/2006/relationships/tags" Target="../tags/tag1707.xml"/><Relationship Id="rId46" Type="http://schemas.openxmlformats.org/officeDocument/2006/relationships/tags" Target="../tags/tag1728.xml"/><Relationship Id="rId67" Type="http://schemas.openxmlformats.org/officeDocument/2006/relationships/tags" Target="../tags/tag1749.xml"/><Relationship Id="rId116" Type="http://schemas.openxmlformats.org/officeDocument/2006/relationships/tags" Target="../tags/tag1798.xml"/><Relationship Id="rId137" Type="http://schemas.openxmlformats.org/officeDocument/2006/relationships/tags" Target="../tags/tag1819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864.xml"/><Relationship Id="rId117" Type="http://schemas.openxmlformats.org/officeDocument/2006/relationships/tags" Target="../tags/tag1955.xml"/><Relationship Id="rId21" Type="http://schemas.openxmlformats.org/officeDocument/2006/relationships/tags" Target="../tags/tag1859.xml"/><Relationship Id="rId42" Type="http://schemas.openxmlformats.org/officeDocument/2006/relationships/tags" Target="../tags/tag1880.xml"/><Relationship Id="rId47" Type="http://schemas.openxmlformats.org/officeDocument/2006/relationships/tags" Target="../tags/tag1885.xml"/><Relationship Id="rId63" Type="http://schemas.openxmlformats.org/officeDocument/2006/relationships/tags" Target="../tags/tag1901.xml"/><Relationship Id="rId68" Type="http://schemas.openxmlformats.org/officeDocument/2006/relationships/tags" Target="../tags/tag1906.xml"/><Relationship Id="rId84" Type="http://schemas.openxmlformats.org/officeDocument/2006/relationships/tags" Target="../tags/tag1922.xml"/><Relationship Id="rId89" Type="http://schemas.openxmlformats.org/officeDocument/2006/relationships/tags" Target="../tags/tag1927.xml"/><Relationship Id="rId112" Type="http://schemas.openxmlformats.org/officeDocument/2006/relationships/tags" Target="../tags/tag1950.xml"/><Relationship Id="rId133" Type="http://schemas.openxmlformats.org/officeDocument/2006/relationships/tags" Target="../tags/tag1971.xml"/><Relationship Id="rId138" Type="http://schemas.openxmlformats.org/officeDocument/2006/relationships/tags" Target="../tags/tag1976.xml"/><Relationship Id="rId154" Type="http://schemas.openxmlformats.org/officeDocument/2006/relationships/tags" Target="../tags/tag1992.xml"/><Relationship Id="rId159" Type="http://schemas.openxmlformats.org/officeDocument/2006/relationships/tags" Target="../tags/tag1997.xml"/><Relationship Id="rId175" Type="http://schemas.openxmlformats.org/officeDocument/2006/relationships/tags" Target="../tags/tag2013.xml"/><Relationship Id="rId170" Type="http://schemas.openxmlformats.org/officeDocument/2006/relationships/tags" Target="../tags/tag2008.xml"/><Relationship Id="rId16" Type="http://schemas.openxmlformats.org/officeDocument/2006/relationships/tags" Target="../tags/tag1854.xml"/><Relationship Id="rId107" Type="http://schemas.openxmlformats.org/officeDocument/2006/relationships/tags" Target="../tags/tag1945.xml"/><Relationship Id="rId11" Type="http://schemas.openxmlformats.org/officeDocument/2006/relationships/tags" Target="../tags/tag1849.xml"/><Relationship Id="rId32" Type="http://schemas.openxmlformats.org/officeDocument/2006/relationships/tags" Target="../tags/tag1870.xml"/><Relationship Id="rId37" Type="http://schemas.openxmlformats.org/officeDocument/2006/relationships/tags" Target="../tags/tag1875.xml"/><Relationship Id="rId53" Type="http://schemas.openxmlformats.org/officeDocument/2006/relationships/tags" Target="../tags/tag1891.xml"/><Relationship Id="rId58" Type="http://schemas.openxmlformats.org/officeDocument/2006/relationships/tags" Target="../tags/tag1896.xml"/><Relationship Id="rId74" Type="http://schemas.openxmlformats.org/officeDocument/2006/relationships/tags" Target="../tags/tag1912.xml"/><Relationship Id="rId79" Type="http://schemas.openxmlformats.org/officeDocument/2006/relationships/tags" Target="../tags/tag1917.xml"/><Relationship Id="rId102" Type="http://schemas.openxmlformats.org/officeDocument/2006/relationships/tags" Target="../tags/tag1940.xml"/><Relationship Id="rId123" Type="http://schemas.openxmlformats.org/officeDocument/2006/relationships/tags" Target="../tags/tag1961.xml"/><Relationship Id="rId128" Type="http://schemas.openxmlformats.org/officeDocument/2006/relationships/tags" Target="../tags/tag1966.xml"/><Relationship Id="rId144" Type="http://schemas.openxmlformats.org/officeDocument/2006/relationships/tags" Target="../tags/tag1982.xml"/><Relationship Id="rId149" Type="http://schemas.openxmlformats.org/officeDocument/2006/relationships/tags" Target="../tags/tag1987.xml"/><Relationship Id="rId5" Type="http://schemas.openxmlformats.org/officeDocument/2006/relationships/tags" Target="../tags/tag1843.xml"/><Relationship Id="rId90" Type="http://schemas.openxmlformats.org/officeDocument/2006/relationships/tags" Target="../tags/tag1928.xml"/><Relationship Id="rId95" Type="http://schemas.openxmlformats.org/officeDocument/2006/relationships/tags" Target="../tags/tag1933.xml"/><Relationship Id="rId160" Type="http://schemas.openxmlformats.org/officeDocument/2006/relationships/tags" Target="../tags/tag1998.xml"/><Relationship Id="rId165" Type="http://schemas.openxmlformats.org/officeDocument/2006/relationships/tags" Target="../tags/tag2003.xml"/><Relationship Id="rId22" Type="http://schemas.openxmlformats.org/officeDocument/2006/relationships/tags" Target="../tags/tag1860.xml"/><Relationship Id="rId27" Type="http://schemas.openxmlformats.org/officeDocument/2006/relationships/tags" Target="../tags/tag1865.xml"/><Relationship Id="rId43" Type="http://schemas.openxmlformats.org/officeDocument/2006/relationships/tags" Target="../tags/tag1881.xml"/><Relationship Id="rId48" Type="http://schemas.openxmlformats.org/officeDocument/2006/relationships/tags" Target="../tags/tag1886.xml"/><Relationship Id="rId64" Type="http://schemas.openxmlformats.org/officeDocument/2006/relationships/tags" Target="../tags/tag1902.xml"/><Relationship Id="rId69" Type="http://schemas.openxmlformats.org/officeDocument/2006/relationships/tags" Target="../tags/tag1907.xml"/><Relationship Id="rId113" Type="http://schemas.openxmlformats.org/officeDocument/2006/relationships/tags" Target="../tags/tag1951.xml"/><Relationship Id="rId118" Type="http://schemas.openxmlformats.org/officeDocument/2006/relationships/tags" Target="../tags/tag1956.xml"/><Relationship Id="rId134" Type="http://schemas.openxmlformats.org/officeDocument/2006/relationships/tags" Target="../tags/tag1972.xml"/><Relationship Id="rId139" Type="http://schemas.openxmlformats.org/officeDocument/2006/relationships/tags" Target="../tags/tag1977.xml"/><Relationship Id="rId80" Type="http://schemas.openxmlformats.org/officeDocument/2006/relationships/tags" Target="../tags/tag1918.xml"/><Relationship Id="rId85" Type="http://schemas.openxmlformats.org/officeDocument/2006/relationships/tags" Target="../tags/tag1923.xml"/><Relationship Id="rId150" Type="http://schemas.openxmlformats.org/officeDocument/2006/relationships/tags" Target="../tags/tag1988.xml"/><Relationship Id="rId155" Type="http://schemas.openxmlformats.org/officeDocument/2006/relationships/tags" Target="../tags/tag1993.xml"/><Relationship Id="rId171" Type="http://schemas.openxmlformats.org/officeDocument/2006/relationships/tags" Target="../tags/tag2009.xml"/><Relationship Id="rId176" Type="http://schemas.openxmlformats.org/officeDocument/2006/relationships/tags" Target="../tags/tag2014.xml"/><Relationship Id="rId12" Type="http://schemas.openxmlformats.org/officeDocument/2006/relationships/tags" Target="../tags/tag1850.xml"/><Relationship Id="rId17" Type="http://schemas.openxmlformats.org/officeDocument/2006/relationships/tags" Target="../tags/tag1855.xml"/><Relationship Id="rId33" Type="http://schemas.openxmlformats.org/officeDocument/2006/relationships/tags" Target="../tags/tag1871.xml"/><Relationship Id="rId38" Type="http://schemas.openxmlformats.org/officeDocument/2006/relationships/tags" Target="../tags/tag1876.xml"/><Relationship Id="rId59" Type="http://schemas.openxmlformats.org/officeDocument/2006/relationships/tags" Target="../tags/tag1897.xml"/><Relationship Id="rId103" Type="http://schemas.openxmlformats.org/officeDocument/2006/relationships/tags" Target="../tags/tag1941.xml"/><Relationship Id="rId108" Type="http://schemas.openxmlformats.org/officeDocument/2006/relationships/tags" Target="../tags/tag1946.xml"/><Relationship Id="rId124" Type="http://schemas.openxmlformats.org/officeDocument/2006/relationships/tags" Target="../tags/tag1962.xml"/><Relationship Id="rId129" Type="http://schemas.openxmlformats.org/officeDocument/2006/relationships/tags" Target="../tags/tag1967.xml"/><Relationship Id="rId54" Type="http://schemas.openxmlformats.org/officeDocument/2006/relationships/tags" Target="../tags/tag1892.xml"/><Relationship Id="rId70" Type="http://schemas.openxmlformats.org/officeDocument/2006/relationships/tags" Target="../tags/tag1908.xml"/><Relationship Id="rId75" Type="http://schemas.openxmlformats.org/officeDocument/2006/relationships/tags" Target="../tags/tag1913.xml"/><Relationship Id="rId91" Type="http://schemas.openxmlformats.org/officeDocument/2006/relationships/tags" Target="../tags/tag1929.xml"/><Relationship Id="rId96" Type="http://schemas.openxmlformats.org/officeDocument/2006/relationships/tags" Target="../tags/tag1934.xml"/><Relationship Id="rId140" Type="http://schemas.openxmlformats.org/officeDocument/2006/relationships/tags" Target="../tags/tag1978.xml"/><Relationship Id="rId145" Type="http://schemas.openxmlformats.org/officeDocument/2006/relationships/tags" Target="../tags/tag1983.xml"/><Relationship Id="rId161" Type="http://schemas.openxmlformats.org/officeDocument/2006/relationships/tags" Target="../tags/tag1999.xml"/><Relationship Id="rId166" Type="http://schemas.openxmlformats.org/officeDocument/2006/relationships/tags" Target="../tags/tag2004.xml"/><Relationship Id="rId1" Type="http://schemas.openxmlformats.org/officeDocument/2006/relationships/tags" Target="../tags/tag1839.xml"/><Relationship Id="rId6" Type="http://schemas.openxmlformats.org/officeDocument/2006/relationships/tags" Target="../tags/tag1844.xml"/><Relationship Id="rId23" Type="http://schemas.openxmlformats.org/officeDocument/2006/relationships/tags" Target="../tags/tag1861.xml"/><Relationship Id="rId28" Type="http://schemas.openxmlformats.org/officeDocument/2006/relationships/tags" Target="../tags/tag1866.xml"/><Relationship Id="rId49" Type="http://schemas.openxmlformats.org/officeDocument/2006/relationships/tags" Target="../tags/tag1887.xml"/><Relationship Id="rId114" Type="http://schemas.openxmlformats.org/officeDocument/2006/relationships/tags" Target="../tags/tag1952.xml"/><Relationship Id="rId119" Type="http://schemas.openxmlformats.org/officeDocument/2006/relationships/tags" Target="../tags/tag1957.xml"/><Relationship Id="rId10" Type="http://schemas.openxmlformats.org/officeDocument/2006/relationships/tags" Target="../tags/tag1848.xml"/><Relationship Id="rId31" Type="http://schemas.openxmlformats.org/officeDocument/2006/relationships/tags" Target="../tags/tag1869.xml"/><Relationship Id="rId44" Type="http://schemas.openxmlformats.org/officeDocument/2006/relationships/tags" Target="../tags/tag1882.xml"/><Relationship Id="rId52" Type="http://schemas.openxmlformats.org/officeDocument/2006/relationships/tags" Target="../tags/tag1890.xml"/><Relationship Id="rId60" Type="http://schemas.openxmlformats.org/officeDocument/2006/relationships/tags" Target="../tags/tag1898.xml"/><Relationship Id="rId65" Type="http://schemas.openxmlformats.org/officeDocument/2006/relationships/tags" Target="../tags/tag1903.xml"/><Relationship Id="rId73" Type="http://schemas.openxmlformats.org/officeDocument/2006/relationships/tags" Target="../tags/tag1911.xml"/><Relationship Id="rId78" Type="http://schemas.openxmlformats.org/officeDocument/2006/relationships/tags" Target="../tags/tag1916.xml"/><Relationship Id="rId81" Type="http://schemas.openxmlformats.org/officeDocument/2006/relationships/tags" Target="../tags/tag1919.xml"/><Relationship Id="rId86" Type="http://schemas.openxmlformats.org/officeDocument/2006/relationships/tags" Target="../tags/tag1924.xml"/><Relationship Id="rId94" Type="http://schemas.openxmlformats.org/officeDocument/2006/relationships/tags" Target="../tags/tag1932.xml"/><Relationship Id="rId99" Type="http://schemas.openxmlformats.org/officeDocument/2006/relationships/tags" Target="../tags/tag1937.xml"/><Relationship Id="rId101" Type="http://schemas.openxmlformats.org/officeDocument/2006/relationships/tags" Target="../tags/tag1939.xml"/><Relationship Id="rId122" Type="http://schemas.openxmlformats.org/officeDocument/2006/relationships/tags" Target="../tags/tag1960.xml"/><Relationship Id="rId130" Type="http://schemas.openxmlformats.org/officeDocument/2006/relationships/tags" Target="../tags/tag1968.xml"/><Relationship Id="rId135" Type="http://schemas.openxmlformats.org/officeDocument/2006/relationships/tags" Target="../tags/tag1973.xml"/><Relationship Id="rId143" Type="http://schemas.openxmlformats.org/officeDocument/2006/relationships/tags" Target="../tags/tag1981.xml"/><Relationship Id="rId148" Type="http://schemas.openxmlformats.org/officeDocument/2006/relationships/tags" Target="../tags/tag1986.xml"/><Relationship Id="rId151" Type="http://schemas.openxmlformats.org/officeDocument/2006/relationships/tags" Target="../tags/tag1989.xml"/><Relationship Id="rId156" Type="http://schemas.openxmlformats.org/officeDocument/2006/relationships/tags" Target="../tags/tag1994.xml"/><Relationship Id="rId164" Type="http://schemas.openxmlformats.org/officeDocument/2006/relationships/tags" Target="../tags/tag2002.xml"/><Relationship Id="rId169" Type="http://schemas.openxmlformats.org/officeDocument/2006/relationships/tags" Target="../tags/tag2007.xml"/><Relationship Id="rId177" Type="http://schemas.openxmlformats.org/officeDocument/2006/relationships/tags" Target="../tags/tag2015.xml"/><Relationship Id="rId4" Type="http://schemas.openxmlformats.org/officeDocument/2006/relationships/tags" Target="../tags/tag1842.xml"/><Relationship Id="rId9" Type="http://schemas.openxmlformats.org/officeDocument/2006/relationships/tags" Target="../tags/tag1847.xml"/><Relationship Id="rId172" Type="http://schemas.openxmlformats.org/officeDocument/2006/relationships/tags" Target="../tags/tag2010.xml"/><Relationship Id="rId13" Type="http://schemas.openxmlformats.org/officeDocument/2006/relationships/tags" Target="../tags/tag1851.xml"/><Relationship Id="rId18" Type="http://schemas.openxmlformats.org/officeDocument/2006/relationships/tags" Target="../tags/tag1856.xml"/><Relationship Id="rId39" Type="http://schemas.openxmlformats.org/officeDocument/2006/relationships/tags" Target="../tags/tag1877.xml"/><Relationship Id="rId109" Type="http://schemas.openxmlformats.org/officeDocument/2006/relationships/tags" Target="../tags/tag1947.xml"/><Relationship Id="rId34" Type="http://schemas.openxmlformats.org/officeDocument/2006/relationships/tags" Target="../tags/tag1872.xml"/><Relationship Id="rId50" Type="http://schemas.openxmlformats.org/officeDocument/2006/relationships/tags" Target="../tags/tag1888.xml"/><Relationship Id="rId55" Type="http://schemas.openxmlformats.org/officeDocument/2006/relationships/tags" Target="../tags/tag1893.xml"/><Relationship Id="rId76" Type="http://schemas.openxmlformats.org/officeDocument/2006/relationships/tags" Target="../tags/tag1914.xml"/><Relationship Id="rId97" Type="http://schemas.openxmlformats.org/officeDocument/2006/relationships/tags" Target="../tags/tag1935.xml"/><Relationship Id="rId104" Type="http://schemas.openxmlformats.org/officeDocument/2006/relationships/tags" Target="../tags/tag1942.xml"/><Relationship Id="rId120" Type="http://schemas.openxmlformats.org/officeDocument/2006/relationships/tags" Target="../tags/tag1958.xml"/><Relationship Id="rId125" Type="http://schemas.openxmlformats.org/officeDocument/2006/relationships/tags" Target="../tags/tag1963.xml"/><Relationship Id="rId141" Type="http://schemas.openxmlformats.org/officeDocument/2006/relationships/tags" Target="../tags/tag1979.xml"/><Relationship Id="rId146" Type="http://schemas.openxmlformats.org/officeDocument/2006/relationships/tags" Target="../tags/tag1984.xml"/><Relationship Id="rId167" Type="http://schemas.openxmlformats.org/officeDocument/2006/relationships/tags" Target="../tags/tag2005.xml"/><Relationship Id="rId7" Type="http://schemas.openxmlformats.org/officeDocument/2006/relationships/tags" Target="../tags/tag1845.xml"/><Relationship Id="rId71" Type="http://schemas.openxmlformats.org/officeDocument/2006/relationships/tags" Target="../tags/tag1909.xml"/><Relationship Id="rId92" Type="http://schemas.openxmlformats.org/officeDocument/2006/relationships/tags" Target="../tags/tag1930.xml"/><Relationship Id="rId162" Type="http://schemas.openxmlformats.org/officeDocument/2006/relationships/tags" Target="../tags/tag2000.xml"/><Relationship Id="rId2" Type="http://schemas.openxmlformats.org/officeDocument/2006/relationships/tags" Target="../tags/tag1840.xml"/><Relationship Id="rId29" Type="http://schemas.openxmlformats.org/officeDocument/2006/relationships/tags" Target="../tags/tag1867.xml"/><Relationship Id="rId24" Type="http://schemas.openxmlformats.org/officeDocument/2006/relationships/tags" Target="../tags/tag1862.xml"/><Relationship Id="rId40" Type="http://schemas.openxmlformats.org/officeDocument/2006/relationships/tags" Target="../tags/tag1878.xml"/><Relationship Id="rId45" Type="http://schemas.openxmlformats.org/officeDocument/2006/relationships/tags" Target="../tags/tag1883.xml"/><Relationship Id="rId66" Type="http://schemas.openxmlformats.org/officeDocument/2006/relationships/tags" Target="../tags/tag1904.xml"/><Relationship Id="rId87" Type="http://schemas.openxmlformats.org/officeDocument/2006/relationships/tags" Target="../tags/tag1925.xml"/><Relationship Id="rId110" Type="http://schemas.openxmlformats.org/officeDocument/2006/relationships/tags" Target="../tags/tag1948.xml"/><Relationship Id="rId115" Type="http://schemas.openxmlformats.org/officeDocument/2006/relationships/tags" Target="../tags/tag1953.xml"/><Relationship Id="rId131" Type="http://schemas.openxmlformats.org/officeDocument/2006/relationships/tags" Target="../tags/tag1969.xml"/><Relationship Id="rId136" Type="http://schemas.openxmlformats.org/officeDocument/2006/relationships/tags" Target="../tags/tag1974.xml"/><Relationship Id="rId157" Type="http://schemas.openxmlformats.org/officeDocument/2006/relationships/tags" Target="../tags/tag1995.xml"/><Relationship Id="rId178" Type="http://schemas.openxmlformats.org/officeDocument/2006/relationships/slideLayout" Target="../slideLayouts/slideLayout1.xml"/><Relationship Id="rId61" Type="http://schemas.openxmlformats.org/officeDocument/2006/relationships/tags" Target="../tags/tag1899.xml"/><Relationship Id="rId82" Type="http://schemas.openxmlformats.org/officeDocument/2006/relationships/tags" Target="../tags/tag1920.xml"/><Relationship Id="rId152" Type="http://schemas.openxmlformats.org/officeDocument/2006/relationships/tags" Target="../tags/tag1990.xml"/><Relationship Id="rId173" Type="http://schemas.openxmlformats.org/officeDocument/2006/relationships/tags" Target="../tags/tag2011.xml"/><Relationship Id="rId19" Type="http://schemas.openxmlformats.org/officeDocument/2006/relationships/tags" Target="../tags/tag1857.xml"/><Relationship Id="rId14" Type="http://schemas.openxmlformats.org/officeDocument/2006/relationships/tags" Target="../tags/tag1852.xml"/><Relationship Id="rId30" Type="http://schemas.openxmlformats.org/officeDocument/2006/relationships/tags" Target="../tags/tag1868.xml"/><Relationship Id="rId35" Type="http://schemas.openxmlformats.org/officeDocument/2006/relationships/tags" Target="../tags/tag1873.xml"/><Relationship Id="rId56" Type="http://schemas.openxmlformats.org/officeDocument/2006/relationships/tags" Target="../tags/tag1894.xml"/><Relationship Id="rId77" Type="http://schemas.openxmlformats.org/officeDocument/2006/relationships/tags" Target="../tags/tag1915.xml"/><Relationship Id="rId100" Type="http://schemas.openxmlformats.org/officeDocument/2006/relationships/tags" Target="../tags/tag1938.xml"/><Relationship Id="rId105" Type="http://schemas.openxmlformats.org/officeDocument/2006/relationships/tags" Target="../tags/tag1943.xml"/><Relationship Id="rId126" Type="http://schemas.openxmlformats.org/officeDocument/2006/relationships/tags" Target="../tags/tag1964.xml"/><Relationship Id="rId147" Type="http://schemas.openxmlformats.org/officeDocument/2006/relationships/tags" Target="../tags/tag1985.xml"/><Relationship Id="rId168" Type="http://schemas.openxmlformats.org/officeDocument/2006/relationships/tags" Target="../tags/tag2006.xml"/><Relationship Id="rId8" Type="http://schemas.openxmlformats.org/officeDocument/2006/relationships/tags" Target="../tags/tag1846.xml"/><Relationship Id="rId51" Type="http://schemas.openxmlformats.org/officeDocument/2006/relationships/tags" Target="../tags/tag1889.xml"/><Relationship Id="rId72" Type="http://schemas.openxmlformats.org/officeDocument/2006/relationships/tags" Target="../tags/tag1910.xml"/><Relationship Id="rId93" Type="http://schemas.openxmlformats.org/officeDocument/2006/relationships/tags" Target="../tags/tag1931.xml"/><Relationship Id="rId98" Type="http://schemas.openxmlformats.org/officeDocument/2006/relationships/tags" Target="../tags/tag1936.xml"/><Relationship Id="rId121" Type="http://schemas.openxmlformats.org/officeDocument/2006/relationships/tags" Target="../tags/tag1959.xml"/><Relationship Id="rId142" Type="http://schemas.openxmlformats.org/officeDocument/2006/relationships/tags" Target="../tags/tag1980.xml"/><Relationship Id="rId163" Type="http://schemas.openxmlformats.org/officeDocument/2006/relationships/tags" Target="../tags/tag2001.xml"/><Relationship Id="rId3" Type="http://schemas.openxmlformats.org/officeDocument/2006/relationships/tags" Target="../tags/tag1841.xml"/><Relationship Id="rId25" Type="http://schemas.openxmlformats.org/officeDocument/2006/relationships/tags" Target="../tags/tag1863.xml"/><Relationship Id="rId46" Type="http://schemas.openxmlformats.org/officeDocument/2006/relationships/tags" Target="../tags/tag1884.xml"/><Relationship Id="rId67" Type="http://schemas.openxmlformats.org/officeDocument/2006/relationships/tags" Target="../tags/tag1905.xml"/><Relationship Id="rId116" Type="http://schemas.openxmlformats.org/officeDocument/2006/relationships/tags" Target="../tags/tag1954.xml"/><Relationship Id="rId137" Type="http://schemas.openxmlformats.org/officeDocument/2006/relationships/tags" Target="../tags/tag1975.xml"/><Relationship Id="rId158" Type="http://schemas.openxmlformats.org/officeDocument/2006/relationships/tags" Target="../tags/tag1996.xml"/><Relationship Id="rId20" Type="http://schemas.openxmlformats.org/officeDocument/2006/relationships/tags" Target="../tags/tag1858.xml"/><Relationship Id="rId41" Type="http://schemas.openxmlformats.org/officeDocument/2006/relationships/tags" Target="../tags/tag1879.xml"/><Relationship Id="rId62" Type="http://schemas.openxmlformats.org/officeDocument/2006/relationships/tags" Target="../tags/tag1900.xml"/><Relationship Id="rId83" Type="http://schemas.openxmlformats.org/officeDocument/2006/relationships/tags" Target="../tags/tag1921.xml"/><Relationship Id="rId88" Type="http://schemas.openxmlformats.org/officeDocument/2006/relationships/tags" Target="../tags/tag1926.xml"/><Relationship Id="rId111" Type="http://schemas.openxmlformats.org/officeDocument/2006/relationships/tags" Target="../tags/tag1949.xml"/><Relationship Id="rId132" Type="http://schemas.openxmlformats.org/officeDocument/2006/relationships/tags" Target="../tags/tag1970.xml"/><Relationship Id="rId153" Type="http://schemas.openxmlformats.org/officeDocument/2006/relationships/tags" Target="../tags/tag1991.xml"/><Relationship Id="rId174" Type="http://schemas.openxmlformats.org/officeDocument/2006/relationships/tags" Target="../tags/tag2012.xml"/><Relationship Id="rId15" Type="http://schemas.openxmlformats.org/officeDocument/2006/relationships/tags" Target="../tags/tag1853.xml"/><Relationship Id="rId36" Type="http://schemas.openxmlformats.org/officeDocument/2006/relationships/tags" Target="../tags/tag1874.xml"/><Relationship Id="rId57" Type="http://schemas.openxmlformats.org/officeDocument/2006/relationships/tags" Target="../tags/tag1895.xml"/><Relationship Id="rId106" Type="http://schemas.openxmlformats.org/officeDocument/2006/relationships/tags" Target="../tags/tag1944.xml"/><Relationship Id="rId127" Type="http://schemas.openxmlformats.org/officeDocument/2006/relationships/tags" Target="../tags/tag1965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041.xml"/><Relationship Id="rId117" Type="http://schemas.openxmlformats.org/officeDocument/2006/relationships/tags" Target="../tags/tag2132.xml"/><Relationship Id="rId21" Type="http://schemas.openxmlformats.org/officeDocument/2006/relationships/tags" Target="../tags/tag2036.xml"/><Relationship Id="rId42" Type="http://schemas.openxmlformats.org/officeDocument/2006/relationships/tags" Target="../tags/tag2057.xml"/><Relationship Id="rId47" Type="http://schemas.openxmlformats.org/officeDocument/2006/relationships/tags" Target="../tags/tag2062.xml"/><Relationship Id="rId63" Type="http://schemas.openxmlformats.org/officeDocument/2006/relationships/tags" Target="../tags/tag2078.xml"/><Relationship Id="rId68" Type="http://schemas.openxmlformats.org/officeDocument/2006/relationships/tags" Target="../tags/tag2083.xml"/><Relationship Id="rId84" Type="http://schemas.openxmlformats.org/officeDocument/2006/relationships/tags" Target="../tags/tag2099.xml"/><Relationship Id="rId89" Type="http://schemas.openxmlformats.org/officeDocument/2006/relationships/tags" Target="../tags/tag2104.xml"/><Relationship Id="rId112" Type="http://schemas.openxmlformats.org/officeDocument/2006/relationships/tags" Target="../tags/tag2127.xml"/><Relationship Id="rId133" Type="http://schemas.openxmlformats.org/officeDocument/2006/relationships/tags" Target="../tags/tag2148.xml"/><Relationship Id="rId138" Type="http://schemas.openxmlformats.org/officeDocument/2006/relationships/tags" Target="../tags/tag2153.xml"/><Relationship Id="rId154" Type="http://schemas.openxmlformats.org/officeDocument/2006/relationships/tags" Target="../tags/tag2169.xml"/><Relationship Id="rId159" Type="http://schemas.openxmlformats.org/officeDocument/2006/relationships/tags" Target="../tags/tag2174.xml"/><Relationship Id="rId170" Type="http://schemas.openxmlformats.org/officeDocument/2006/relationships/tags" Target="../tags/tag2185.xml"/><Relationship Id="rId16" Type="http://schemas.openxmlformats.org/officeDocument/2006/relationships/tags" Target="../tags/tag2031.xml"/><Relationship Id="rId107" Type="http://schemas.openxmlformats.org/officeDocument/2006/relationships/tags" Target="../tags/tag2122.xml"/><Relationship Id="rId11" Type="http://schemas.openxmlformats.org/officeDocument/2006/relationships/tags" Target="../tags/tag2026.xml"/><Relationship Id="rId32" Type="http://schemas.openxmlformats.org/officeDocument/2006/relationships/tags" Target="../tags/tag2047.xml"/><Relationship Id="rId37" Type="http://schemas.openxmlformats.org/officeDocument/2006/relationships/tags" Target="../tags/tag2052.xml"/><Relationship Id="rId53" Type="http://schemas.openxmlformats.org/officeDocument/2006/relationships/tags" Target="../tags/tag2068.xml"/><Relationship Id="rId58" Type="http://schemas.openxmlformats.org/officeDocument/2006/relationships/tags" Target="../tags/tag2073.xml"/><Relationship Id="rId74" Type="http://schemas.openxmlformats.org/officeDocument/2006/relationships/tags" Target="../tags/tag2089.xml"/><Relationship Id="rId79" Type="http://schemas.openxmlformats.org/officeDocument/2006/relationships/tags" Target="../tags/tag2094.xml"/><Relationship Id="rId102" Type="http://schemas.openxmlformats.org/officeDocument/2006/relationships/tags" Target="../tags/tag2117.xml"/><Relationship Id="rId123" Type="http://schemas.openxmlformats.org/officeDocument/2006/relationships/tags" Target="../tags/tag2138.xml"/><Relationship Id="rId128" Type="http://schemas.openxmlformats.org/officeDocument/2006/relationships/tags" Target="../tags/tag2143.xml"/><Relationship Id="rId144" Type="http://schemas.openxmlformats.org/officeDocument/2006/relationships/tags" Target="../tags/tag2159.xml"/><Relationship Id="rId149" Type="http://schemas.openxmlformats.org/officeDocument/2006/relationships/tags" Target="../tags/tag2164.xml"/><Relationship Id="rId5" Type="http://schemas.openxmlformats.org/officeDocument/2006/relationships/tags" Target="../tags/tag2020.xml"/><Relationship Id="rId90" Type="http://schemas.openxmlformats.org/officeDocument/2006/relationships/tags" Target="../tags/tag2105.xml"/><Relationship Id="rId95" Type="http://schemas.openxmlformats.org/officeDocument/2006/relationships/tags" Target="../tags/tag2110.xml"/><Relationship Id="rId160" Type="http://schemas.openxmlformats.org/officeDocument/2006/relationships/tags" Target="../tags/tag2175.xml"/><Relationship Id="rId165" Type="http://schemas.openxmlformats.org/officeDocument/2006/relationships/tags" Target="../tags/tag2180.xml"/><Relationship Id="rId22" Type="http://schemas.openxmlformats.org/officeDocument/2006/relationships/tags" Target="../tags/tag2037.xml"/><Relationship Id="rId27" Type="http://schemas.openxmlformats.org/officeDocument/2006/relationships/tags" Target="../tags/tag2042.xml"/><Relationship Id="rId43" Type="http://schemas.openxmlformats.org/officeDocument/2006/relationships/tags" Target="../tags/tag2058.xml"/><Relationship Id="rId48" Type="http://schemas.openxmlformats.org/officeDocument/2006/relationships/tags" Target="../tags/tag2063.xml"/><Relationship Id="rId64" Type="http://schemas.openxmlformats.org/officeDocument/2006/relationships/tags" Target="../tags/tag2079.xml"/><Relationship Id="rId69" Type="http://schemas.openxmlformats.org/officeDocument/2006/relationships/tags" Target="../tags/tag2084.xml"/><Relationship Id="rId113" Type="http://schemas.openxmlformats.org/officeDocument/2006/relationships/tags" Target="../tags/tag2128.xml"/><Relationship Id="rId118" Type="http://schemas.openxmlformats.org/officeDocument/2006/relationships/tags" Target="../tags/tag2133.xml"/><Relationship Id="rId134" Type="http://schemas.openxmlformats.org/officeDocument/2006/relationships/tags" Target="../tags/tag2149.xml"/><Relationship Id="rId139" Type="http://schemas.openxmlformats.org/officeDocument/2006/relationships/tags" Target="../tags/tag2154.xml"/><Relationship Id="rId80" Type="http://schemas.openxmlformats.org/officeDocument/2006/relationships/tags" Target="../tags/tag2095.xml"/><Relationship Id="rId85" Type="http://schemas.openxmlformats.org/officeDocument/2006/relationships/tags" Target="../tags/tag2100.xml"/><Relationship Id="rId150" Type="http://schemas.openxmlformats.org/officeDocument/2006/relationships/tags" Target="../tags/tag2165.xml"/><Relationship Id="rId155" Type="http://schemas.openxmlformats.org/officeDocument/2006/relationships/tags" Target="../tags/tag2170.xml"/><Relationship Id="rId171" Type="http://schemas.openxmlformats.org/officeDocument/2006/relationships/tags" Target="../tags/tag2186.xml"/><Relationship Id="rId12" Type="http://schemas.openxmlformats.org/officeDocument/2006/relationships/tags" Target="../tags/tag2027.xml"/><Relationship Id="rId17" Type="http://schemas.openxmlformats.org/officeDocument/2006/relationships/tags" Target="../tags/tag2032.xml"/><Relationship Id="rId33" Type="http://schemas.openxmlformats.org/officeDocument/2006/relationships/tags" Target="../tags/tag2048.xml"/><Relationship Id="rId38" Type="http://schemas.openxmlformats.org/officeDocument/2006/relationships/tags" Target="../tags/tag2053.xml"/><Relationship Id="rId59" Type="http://schemas.openxmlformats.org/officeDocument/2006/relationships/tags" Target="../tags/tag2074.xml"/><Relationship Id="rId103" Type="http://schemas.openxmlformats.org/officeDocument/2006/relationships/tags" Target="../tags/tag2118.xml"/><Relationship Id="rId108" Type="http://schemas.openxmlformats.org/officeDocument/2006/relationships/tags" Target="../tags/tag2123.xml"/><Relationship Id="rId124" Type="http://schemas.openxmlformats.org/officeDocument/2006/relationships/tags" Target="../tags/tag2139.xml"/><Relationship Id="rId129" Type="http://schemas.openxmlformats.org/officeDocument/2006/relationships/tags" Target="../tags/tag2144.xml"/><Relationship Id="rId54" Type="http://schemas.openxmlformats.org/officeDocument/2006/relationships/tags" Target="../tags/tag2069.xml"/><Relationship Id="rId70" Type="http://schemas.openxmlformats.org/officeDocument/2006/relationships/tags" Target="../tags/tag2085.xml"/><Relationship Id="rId75" Type="http://schemas.openxmlformats.org/officeDocument/2006/relationships/tags" Target="../tags/tag2090.xml"/><Relationship Id="rId91" Type="http://schemas.openxmlformats.org/officeDocument/2006/relationships/tags" Target="../tags/tag2106.xml"/><Relationship Id="rId96" Type="http://schemas.openxmlformats.org/officeDocument/2006/relationships/tags" Target="../tags/tag2111.xml"/><Relationship Id="rId140" Type="http://schemas.openxmlformats.org/officeDocument/2006/relationships/tags" Target="../tags/tag2155.xml"/><Relationship Id="rId145" Type="http://schemas.openxmlformats.org/officeDocument/2006/relationships/tags" Target="../tags/tag2160.xml"/><Relationship Id="rId161" Type="http://schemas.openxmlformats.org/officeDocument/2006/relationships/tags" Target="../tags/tag2176.xml"/><Relationship Id="rId166" Type="http://schemas.openxmlformats.org/officeDocument/2006/relationships/tags" Target="../tags/tag2181.xml"/><Relationship Id="rId1" Type="http://schemas.openxmlformats.org/officeDocument/2006/relationships/tags" Target="../tags/tag2016.xml"/><Relationship Id="rId6" Type="http://schemas.openxmlformats.org/officeDocument/2006/relationships/tags" Target="../tags/tag2021.xml"/><Relationship Id="rId15" Type="http://schemas.openxmlformats.org/officeDocument/2006/relationships/tags" Target="../tags/tag2030.xml"/><Relationship Id="rId23" Type="http://schemas.openxmlformats.org/officeDocument/2006/relationships/tags" Target="../tags/tag2038.xml"/><Relationship Id="rId28" Type="http://schemas.openxmlformats.org/officeDocument/2006/relationships/tags" Target="../tags/tag2043.xml"/><Relationship Id="rId36" Type="http://schemas.openxmlformats.org/officeDocument/2006/relationships/tags" Target="../tags/tag2051.xml"/><Relationship Id="rId49" Type="http://schemas.openxmlformats.org/officeDocument/2006/relationships/tags" Target="../tags/tag2064.xml"/><Relationship Id="rId57" Type="http://schemas.openxmlformats.org/officeDocument/2006/relationships/tags" Target="../tags/tag2072.xml"/><Relationship Id="rId106" Type="http://schemas.openxmlformats.org/officeDocument/2006/relationships/tags" Target="../tags/tag2121.xml"/><Relationship Id="rId114" Type="http://schemas.openxmlformats.org/officeDocument/2006/relationships/tags" Target="../tags/tag2129.xml"/><Relationship Id="rId119" Type="http://schemas.openxmlformats.org/officeDocument/2006/relationships/tags" Target="../tags/tag2134.xml"/><Relationship Id="rId127" Type="http://schemas.openxmlformats.org/officeDocument/2006/relationships/tags" Target="../tags/tag2142.xml"/><Relationship Id="rId10" Type="http://schemas.openxmlformats.org/officeDocument/2006/relationships/tags" Target="../tags/tag2025.xml"/><Relationship Id="rId31" Type="http://schemas.openxmlformats.org/officeDocument/2006/relationships/tags" Target="../tags/tag2046.xml"/><Relationship Id="rId44" Type="http://schemas.openxmlformats.org/officeDocument/2006/relationships/tags" Target="../tags/tag2059.xml"/><Relationship Id="rId52" Type="http://schemas.openxmlformats.org/officeDocument/2006/relationships/tags" Target="../tags/tag2067.xml"/><Relationship Id="rId60" Type="http://schemas.openxmlformats.org/officeDocument/2006/relationships/tags" Target="../tags/tag2075.xml"/><Relationship Id="rId65" Type="http://schemas.openxmlformats.org/officeDocument/2006/relationships/tags" Target="../tags/tag2080.xml"/><Relationship Id="rId73" Type="http://schemas.openxmlformats.org/officeDocument/2006/relationships/tags" Target="../tags/tag2088.xml"/><Relationship Id="rId78" Type="http://schemas.openxmlformats.org/officeDocument/2006/relationships/tags" Target="../tags/tag2093.xml"/><Relationship Id="rId81" Type="http://schemas.openxmlformats.org/officeDocument/2006/relationships/tags" Target="../tags/tag2096.xml"/><Relationship Id="rId86" Type="http://schemas.openxmlformats.org/officeDocument/2006/relationships/tags" Target="../tags/tag2101.xml"/><Relationship Id="rId94" Type="http://schemas.openxmlformats.org/officeDocument/2006/relationships/tags" Target="../tags/tag2109.xml"/><Relationship Id="rId99" Type="http://schemas.openxmlformats.org/officeDocument/2006/relationships/tags" Target="../tags/tag2114.xml"/><Relationship Id="rId101" Type="http://schemas.openxmlformats.org/officeDocument/2006/relationships/tags" Target="../tags/tag2116.xml"/><Relationship Id="rId122" Type="http://schemas.openxmlformats.org/officeDocument/2006/relationships/tags" Target="../tags/tag2137.xml"/><Relationship Id="rId130" Type="http://schemas.openxmlformats.org/officeDocument/2006/relationships/tags" Target="../tags/tag2145.xml"/><Relationship Id="rId135" Type="http://schemas.openxmlformats.org/officeDocument/2006/relationships/tags" Target="../tags/tag2150.xml"/><Relationship Id="rId143" Type="http://schemas.openxmlformats.org/officeDocument/2006/relationships/tags" Target="../tags/tag2158.xml"/><Relationship Id="rId148" Type="http://schemas.openxmlformats.org/officeDocument/2006/relationships/tags" Target="../tags/tag2163.xml"/><Relationship Id="rId151" Type="http://schemas.openxmlformats.org/officeDocument/2006/relationships/tags" Target="../tags/tag2166.xml"/><Relationship Id="rId156" Type="http://schemas.openxmlformats.org/officeDocument/2006/relationships/tags" Target="../tags/tag2171.xml"/><Relationship Id="rId164" Type="http://schemas.openxmlformats.org/officeDocument/2006/relationships/tags" Target="../tags/tag2179.xml"/><Relationship Id="rId169" Type="http://schemas.openxmlformats.org/officeDocument/2006/relationships/tags" Target="../tags/tag2184.xml"/><Relationship Id="rId4" Type="http://schemas.openxmlformats.org/officeDocument/2006/relationships/tags" Target="../tags/tag2019.xml"/><Relationship Id="rId9" Type="http://schemas.openxmlformats.org/officeDocument/2006/relationships/tags" Target="../tags/tag2024.xml"/><Relationship Id="rId172" Type="http://schemas.openxmlformats.org/officeDocument/2006/relationships/tags" Target="../tags/tag2187.xml"/><Relationship Id="rId13" Type="http://schemas.openxmlformats.org/officeDocument/2006/relationships/tags" Target="../tags/tag2028.xml"/><Relationship Id="rId18" Type="http://schemas.openxmlformats.org/officeDocument/2006/relationships/tags" Target="../tags/tag2033.xml"/><Relationship Id="rId39" Type="http://schemas.openxmlformats.org/officeDocument/2006/relationships/tags" Target="../tags/tag2054.xml"/><Relationship Id="rId109" Type="http://schemas.openxmlformats.org/officeDocument/2006/relationships/tags" Target="../tags/tag2124.xml"/><Relationship Id="rId34" Type="http://schemas.openxmlformats.org/officeDocument/2006/relationships/tags" Target="../tags/tag2049.xml"/><Relationship Id="rId50" Type="http://schemas.openxmlformats.org/officeDocument/2006/relationships/tags" Target="../tags/tag2065.xml"/><Relationship Id="rId55" Type="http://schemas.openxmlformats.org/officeDocument/2006/relationships/tags" Target="../tags/tag2070.xml"/><Relationship Id="rId76" Type="http://schemas.openxmlformats.org/officeDocument/2006/relationships/tags" Target="../tags/tag2091.xml"/><Relationship Id="rId97" Type="http://schemas.openxmlformats.org/officeDocument/2006/relationships/tags" Target="../tags/tag2112.xml"/><Relationship Id="rId104" Type="http://schemas.openxmlformats.org/officeDocument/2006/relationships/tags" Target="../tags/tag2119.xml"/><Relationship Id="rId120" Type="http://schemas.openxmlformats.org/officeDocument/2006/relationships/tags" Target="../tags/tag2135.xml"/><Relationship Id="rId125" Type="http://schemas.openxmlformats.org/officeDocument/2006/relationships/tags" Target="../tags/tag2140.xml"/><Relationship Id="rId141" Type="http://schemas.openxmlformats.org/officeDocument/2006/relationships/tags" Target="../tags/tag2156.xml"/><Relationship Id="rId146" Type="http://schemas.openxmlformats.org/officeDocument/2006/relationships/tags" Target="../tags/tag2161.xml"/><Relationship Id="rId167" Type="http://schemas.openxmlformats.org/officeDocument/2006/relationships/tags" Target="../tags/tag2182.xml"/><Relationship Id="rId7" Type="http://schemas.openxmlformats.org/officeDocument/2006/relationships/tags" Target="../tags/tag2022.xml"/><Relationship Id="rId71" Type="http://schemas.openxmlformats.org/officeDocument/2006/relationships/tags" Target="../tags/tag2086.xml"/><Relationship Id="rId92" Type="http://schemas.openxmlformats.org/officeDocument/2006/relationships/tags" Target="../tags/tag2107.xml"/><Relationship Id="rId162" Type="http://schemas.openxmlformats.org/officeDocument/2006/relationships/tags" Target="../tags/tag2177.xml"/><Relationship Id="rId2" Type="http://schemas.openxmlformats.org/officeDocument/2006/relationships/tags" Target="../tags/tag2017.xml"/><Relationship Id="rId29" Type="http://schemas.openxmlformats.org/officeDocument/2006/relationships/tags" Target="../tags/tag2044.xml"/><Relationship Id="rId24" Type="http://schemas.openxmlformats.org/officeDocument/2006/relationships/tags" Target="../tags/tag2039.xml"/><Relationship Id="rId40" Type="http://schemas.openxmlformats.org/officeDocument/2006/relationships/tags" Target="../tags/tag2055.xml"/><Relationship Id="rId45" Type="http://schemas.openxmlformats.org/officeDocument/2006/relationships/tags" Target="../tags/tag2060.xml"/><Relationship Id="rId66" Type="http://schemas.openxmlformats.org/officeDocument/2006/relationships/tags" Target="../tags/tag2081.xml"/><Relationship Id="rId87" Type="http://schemas.openxmlformats.org/officeDocument/2006/relationships/tags" Target="../tags/tag2102.xml"/><Relationship Id="rId110" Type="http://schemas.openxmlformats.org/officeDocument/2006/relationships/tags" Target="../tags/tag2125.xml"/><Relationship Id="rId115" Type="http://schemas.openxmlformats.org/officeDocument/2006/relationships/tags" Target="../tags/tag2130.xml"/><Relationship Id="rId131" Type="http://schemas.openxmlformats.org/officeDocument/2006/relationships/tags" Target="../tags/tag2146.xml"/><Relationship Id="rId136" Type="http://schemas.openxmlformats.org/officeDocument/2006/relationships/tags" Target="../tags/tag2151.xml"/><Relationship Id="rId157" Type="http://schemas.openxmlformats.org/officeDocument/2006/relationships/tags" Target="../tags/tag2172.xml"/><Relationship Id="rId61" Type="http://schemas.openxmlformats.org/officeDocument/2006/relationships/tags" Target="../tags/tag2076.xml"/><Relationship Id="rId82" Type="http://schemas.openxmlformats.org/officeDocument/2006/relationships/tags" Target="../tags/tag2097.xml"/><Relationship Id="rId152" Type="http://schemas.openxmlformats.org/officeDocument/2006/relationships/tags" Target="../tags/tag2167.xml"/><Relationship Id="rId173" Type="http://schemas.openxmlformats.org/officeDocument/2006/relationships/tags" Target="../tags/tag2188.xml"/><Relationship Id="rId19" Type="http://schemas.openxmlformats.org/officeDocument/2006/relationships/tags" Target="../tags/tag2034.xml"/><Relationship Id="rId14" Type="http://schemas.openxmlformats.org/officeDocument/2006/relationships/tags" Target="../tags/tag2029.xml"/><Relationship Id="rId30" Type="http://schemas.openxmlformats.org/officeDocument/2006/relationships/tags" Target="../tags/tag2045.xml"/><Relationship Id="rId35" Type="http://schemas.openxmlformats.org/officeDocument/2006/relationships/tags" Target="../tags/tag2050.xml"/><Relationship Id="rId56" Type="http://schemas.openxmlformats.org/officeDocument/2006/relationships/tags" Target="../tags/tag2071.xml"/><Relationship Id="rId77" Type="http://schemas.openxmlformats.org/officeDocument/2006/relationships/tags" Target="../tags/tag2092.xml"/><Relationship Id="rId100" Type="http://schemas.openxmlformats.org/officeDocument/2006/relationships/tags" Target="../tags/tag2115.xml"/><Relationship Id="rId105" Type="http://schemas.openxmlformats.org/officeDocument/2006/relationships/tags" Target="../tags/tag2120.xml"/><Relationship Id="rId126" Type="http://schemas.openxmlformats.org/officeDocument/2006/relationships/tags" Target="../tags/tag2141.xml"/><Relationship Id="rId147" Type="http://schemas.openxmlformats.org/officeDocument/2006/relationships/tags" Target="../tags/tag2162.xml"/><Relationship Id="rId168" Type="http://schemas.openxmlformats.org/officeDocument/2006/relationships/tags" Target="../tags/tag2183.xml"/><Relationship Id="rId8" Type="http://schemas.openxmlformats.org/officeDocument/2006/relationships/tags" Target="../tags/tag2023.xml"/><Relationship Id="rId51" Type="http://schemas.openxmlformats.org/officeDocument/2006/relationships/tags" Target="../tags/tag2066.xml"/><Relationship Id="rId72" Type="http://schemas.openxmlformats.org/officeDocument/2006/relationships/tags" Target="../tags/tag2087.xml"/><Relationship Id="rId93" Type="http://schemas.openxmlformats.org/officeDocument/2006/relationships/tags" Target="../tags/tag2108.xml"/><Relationship Id="rId98" Type="http://schemas.openxmlformats.org/officeDocument/2006/relationships/tags" Target="../tags/tag2113.xml"/><Relationship Id="rId121" Type="http://schemas.openxmlformats.org/officeDocument/2006/relationships/tags" Target="../tags/tag2136.xml"/><Relationship Id="rId142" Type="http://schemas.openxmlformats.org/officeDocument/2006/relationships/tags" Target="../tags/tag2157.xml"/><Relationship Id="rId163" Type="http://schemas.openxmlformats.org/officeDocument/2006/relationships/tags" Target="../tags/tag2178.xml"/><Relationship Id="rId3" Type="http://schemas.openxmlformats.org/officeDocument/2006/relationships/tags" Target="../tags/tag2018.xml"/><Relationship Id="rId25" Type="http://schemas.openxmlformats.org/officeDocument/2006/relationships/tags" Target="../tags/tag2040.xml"/><Relationship Id="rId46" Type="http://schemas.openxmlformats.org/officeDocument/2006/relationships/tags" Target="../tags/tag2061.xml"/><Relationship Id="rId67" Type="http://schemas.openxmlformats.org/officeDocument/2006/relationships/tags" Target="../tags/tag2082.xml"/><Relationship Id="rId116" Type="http://schemas.openxmlformats.org/officeDocument/2006/relationships/tags" Target="../tags/tag2131.xml"/><Relationship Id="rId137" Type="http://schemas.openxmlformats.org/officeDocument/2006/relationships/tags" Target="../tags/tag2152.xml"/><Relationship Id="rId158" Type="http://schemas.openxmlformats.org/officeDocument/2006/relationships/tags" Target="../tags/tag2173.xml"/><Relationship Id="rId20" Type="http://schemas.openxmlformats.org/officeDocument/2006/relationships/tags" Target="../tags/tag2035.xml"/><Relationship Id="rId41" Type="http://schemas.openxmlformats.org/officeDocument/2006/relationships/tags" Target="../tags/tag2056.xml"/><Relationship Id="rId62" Type="http://schemas.openxmlformats.org/officeDocument/2006/relationships/tags" Target="../tags/tag2077.xml"/><Relationship Id="rId83" Type="http://schemas.openxmlformats.org/officeDocument/2006/relationships/tags" Target="../tags/tag2098.xml"/><Relationship Id="rId88" Type="http://schemas.openxmlformats.org/officeDocument/2006/relationships/tags" Target="../tags/tag2103.xml"/><Relationship Id="rId111" Type="http://schemas.openxmlformats.org/officeDocument/2006/relationships/tags" Target="../tags/tag2126.xml"/><Relationship Id="rId132" Type="http://schemas.openxmlformats.org/officeDocument/2006/relationships/tags" Target="../tags/tag2147.xml"/><Relationship Id="rId153" Type="http://schemas.openxmlformats.org/officeDocument/2006/relationships/tags" Target="../tags/tag2168.xml"/><Relationship Id="rId17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2214.xml"/><Relationship Id="rId117" Type="http://schemas.openxmlformats.org/officeDocument/2006/relationships/tags" Target="../tags/tag2305.xml"/><Relationship Id="rId21" Type="http://schemas.openxmlformats.org/officeDocument/2006/relationships/tags" Target="../tags/tag2209.xml"/><Relationship Id="rId42" Type="http://schemas.openxmlformats.org/officeDocument/2006/relationships/tags" Target="../tags/tag2230.xml"/><Relationship Id="rId47" Type="http://schemas.openxmlformats.org/officeDocument/2006/relationships/tags" Target="../tags/tag2235.xml"/><Relationship Id="rId63" Type="http://schemas.openxmlformats.org/officeDocument/2006/relationships/tags" Target="../tags/tag2251.xml"/><Relationship Id="rId68" Type="http://schemas.openxmlformats.org/officeDocument/2006/relationships/tags" Target="../tags/tag2256.xml"/><Relationship Id="rId84" Type="http://schemas.openxmlformats.org/officeDocument/2006/relationships/tags" Target="../tags/tag2272.xml"/><Relationship Id="rId89" Type="http://schemas.openxmlformats.org/officeDocument/2006/relationships/tags" Target="../tags/tag2277.xml"/><Relationship Id="rId112" Type="http://schemas.openxmlformats.org/officeDocument/2006/relationships/tags" Target="../tags/tag2300.xml"/><Relationship Id="rId133" Type="http://schemas.openxmlformats.org/officeDocument/2006/relationships/tags" Target="../tags/tag2321.xml"/><Relationship Id="rId138" Type="http://schemas.openxmlformats.org/officeDocument/2006/relationships/tags" Target="../tags/tag2326.xml"/><Relationship Id="rId154" Type="http://schemas.openxmlformats.org/officeDocument/2006/relationships/tags" Target="../tags/tag2342.xml"/><Relationship Id="rId159" Type="http://schemas.openxmlformats.org/officeDocument/2006/relationships/tags" Target="../tags/tag2347.xml"/><Relationship Id="rId170" Type="http://schemas.openxmlformats.org/officeDocument/2006/relationships/tags" Target="../tags/tag2358.xml"/><Relationship Id="rId16" Type="http://schemas.openxmlformats.org/officeDocument/2006/relationships/tags" Target="../tags/tag2204.xml"/><Relationship Id="rId107" Type="http://schemas.openxmlformats.org/officeDocument/2006/relationships/tags" Target="../tags/tag2295.xml"/><Relationship Id="rId11" Type="http://schemas.openxmlformats.org/officeDocument/2006/relationships/tags" Target="../tags/tag2199.xml"/><Relationship Id="rId32" Type="http://schemas.openxmlformats.org/officeDocument/2006/relationships/tags" Target="../tags/tag2220.xml"/><Relationship Id="rId37" Type="http://schemas.openxmlformats.org/officeDocument/2006/relationships/tags" Target="../tags/tag2225.xml"/><Relationship Id="rId53" Type="http://schemas.openxmlformats.org/officeDocument/2006/relationships/tags" Target="../tags/tag2241.xml"/><Relationship Id="rId58" Type="http://schemas.openxmlformats.org/officeDocument/2006/relationships/tags" Target="../tags/tag2246.xml"/><Relationship Id="rId74" Type="http://schemas.openxmlformats.org/officeDocument/2006/relationships/tags" Target="../tags/tag2262.xml"/><Relationship Id="rId79" Type="http://schemas.openxmlformats.org/officeDocument/2006/relationships/tags" Target="../tags/tag2267.xml"/><Relationship Id="rId102" Type="http://schemas.openxmlformats.org/officeDocument/2006/relationships/tags" Target="../tags/tag2290.xml"/><Relationship Id="rId123" Type="http://schemas.openxmlformats.org/officeDocument/2006/relationships/tags" Target="../tags/tag2311.xml"/><Relationship Id="rId128" Type="http://schemas.openxmlformats.org/officeDocument/2006/relationships/tags" Target="../tags/tag2316.xml"/><Relationship Id="rId144" Type="http://schemas.openxmlformats.org/officeDocument/2006/relationships/tags" Target="../tags/tag2332.xml"/><Relationship Id="rId149" Type="http://schemas.openxmlformats.org/officeDocument/2006/relationships/tags" Target="../tags/tag2337.xml"/><Relationship Id="rId5" Type="http://schemas.openxmlformats.org/officeDocument/2006/relationships/tags" Target="../tags/tag2193.xml"/><Relationship Id="rId90" Type="http://schemas.openxmlformats.org/officeDocument/2006/relationships/tags" Target="../tags/tag2278.xml"/><Relationship Id="rId95" Type="http://schemas.openxmlformats.org/officeDocument/2006/relationships/tags" Target="../tags/tag2283.xml"/><Relationship Id="rId160" Type="http://schemas.openxmlformats.org/officeDocument/2006/relationships/tags" Target="../tags/tag2348.xml"/><Relationship Id="rId165" Type="http://schemas.openxmlformats.org/officeDocument/2006/relationships/tags" Target="../tags/tag2353.xml"/><Relationship Id="rId22" Type="http://schemas.openxmlformats.org/officeDocument/2006/relationships/tags" Target="../tags/tag2210.xml"/><Relationship Id="rId27" Type="http://schemas.openxmlformats.org/officeDocument/2006/relationships/tags" Target="../tags/tag2215.xml"/><Relationship Id="rId43" Type="http://schemas.openxmlformats.org/officeDocument/2006/relationships/tags" Target="../tags/tag2231.xml"/><Relationship Id="rId48" Type="http://schemas.openxmlformats.org/officeDocument/2006/relationships/tags" Target="../tags/tag2236.xml"/><Relationship Id="rId64" Type="http://schemas.openxmlformats.org/officeDocument/2006/relationships/tags" Target="../tags/tag2252.xml"/><Relationship Id="rId69" Type="http://schemas.openxmlformats.org/officeDocument/2006/relationships/tags" Target="../tags/tag2257.xml"/><Relationship Id="rId113" Type="http://schemas.openxmlformats.org/officeDocument/2006/relationships/tags" Target="../tags/tag2301.xml"/><Relationship Id="rId118" Type="http://schemas.openxmlformats.org/officeDocument/2006/relationships/tags" Target="../tags/tag2306.xml"/><Relationship Id="rId134" Type="http://schemas.openxmlformats.org/officeDocument/2006/relationships/tags" Target="../tags/tag2322.xml"/><Relationship Id="rId139" Type="http://schemas.openxmlformats.org/officeDocument/2006/relationships/tags" Target="../tags/tag2327.xml"/><Relationship Id="rId80" Type="http://schemas.openxmlformats.org/officeDocument/2006/relationships/tags" Target="../tags/tag2268.xml"/><Relationship Id="rId85" Type="http://schemas.openxmlformats.org/officeDocument/2006/relationships/tags" Target="../tags/tag2273.xml"/><Relationship Id="rId150" Type="http://schemas.openxmlformats.org/officeDocument/2006/relationships/tags" Target="../tags/tag2338.xml"/><Relationship Id="rId155" Type="http://schemas.openxmlformats.org/officeDocument/2006/relationships/tags" Target="../tags/tag2343.xml"/><Relationship Id="rId171" Type="http://schemas.openxmlformats.org/officeDocument/2006/relationships/tags" Target="../tags/tag2359.xml"/><Relationship Id="rId12" Type="http://schemas.openxmlformats.org/officeDocument/2006/relationships/tags" Target="../tags/tag2200.xml"/><Relationship Id="rId17" Type="http://schemas.openxmlformats.org/officeDocument/2006/relationships/tags" Target="../tags/tag2205.xml"/><Relationship Id="rId33" Type="http://schemas.openxmlformats.org/officeDocument/2006/relationships/tags" Target="../tags/tag2221.xml"/><Relationship Id="rId38" Type="http://schemas.openxmlformats.org/officeDocument/2006/relationships/tags" Target="../tags/tag2226.xml"/><Relationship Id="rId59" Type="http://schemas.openxmlformats.org/officeDocument/2006/relationships/tags" Target="../tags/tag2247.xml"/><Relationship Id="rId103" Type="http://schemas.openxmlformats.org/officeDocument/2006/relationships/tags" Target="../tags/tag2291.xml"/><Relationship Id="rId108" Type="http://schemas.openxmlformats.org/officeDocument/2006/relationships/tags" Target="../tags/tag2296.xml"/><Relationship Id="rId124" Type="http://schemas.openxmlformats.org/officeDocument/2006/relationships/tags" Target="../tags/tag2312.xml"/><Relationship Id="rId129" Type="http://schemas.openxmlformats.org/officeDocument/2006/relationships/tags" Target="../tags/tag2317.xml"/><Relationship Id="rId54" Type="http://schemas.openxmlformats.org/officeDocument/2006/relationships/tags" Target="../tags/tag2242.xml"/><Relationship Id="rId70" Type="http://schemas.openxmlformats.org/officeDocument/2006/relationships/tags" Target="../tags/tag2258.xml"/><Relationship Id="rId75" Type="http://schemas.openxmlformats.org/officeDocument/2006/relationships/tags" Target="../tags/tag2263.xml"/><Relationship Id="rId91" Type="http://schemas.openxmlformats.org/officeDocument/2006/relationships/tags" Target="../tags/tag2279.xml"/><Relationship Id="rId96" Type="http://schemas.openxmlformats.org/officeDocument/2006/relationships/tags" Target="../tags/tag2284.xml"/><Relationship Id="rId140" Type="http://schemas.openxmlformats.org/officeDocument/2006/relationships/tags" Target="../tags/tag2328.xml"/><Relationship Id="rId145" Type="http://schemas.openxmlformats.org/officeDocument/2006/relationships/tags" Target="../tags/tag2333.xml"/><Relationship Id="rId161" Type="http://schemas.openxmlformats.org/officeDocument/2006/relationships/tags" Target="../tags/tag2349.xml"/><Relationship Id="rId166" Type="http://schemas.openxmlformats.org/officeDocument/2006/relationships/tags" Target="../tags/tag2354.xml"/><Relationship Id="rId1" Type="http://schemas.openxmlformats.org/officeDocument/2006/relationships/tags" Target="../tags/tag2189.xml"/><Relationship Id="rId6" Type="http://schemas.openxmlformats.org/officeDocument/2006/relationships/tags" Target="../tags/tag2194.xml"/><Relationship Id="rId15" Type="http://schemas.openxmlformats.org/officeDocument/2006/relationships/tags" Target="../tags/tag2203.xml"/><Relationship Id="rId23" Type="http://schemas.openxmlformats.org/officeDocument/2006/relationships/tags" Target="../tags/tag2211.xml"/><Relationship Id="rId28" Type="http://schemas.openxmlformats.org/officeDocument/2006/relationships/tags" Target="../tags/tag2216.xml"/><Relationship Id="rId36" Type="http://schemas.openxmlformats.org/officeDocument/2006/relationships/tags" Target="../tags/tag2224.xml"/><Relationship Id="rId49" Type="http://schemas.openxmlformats.org/officeDocument/2006/relationships/tags" Target="../tags/tag2237.xml"/><Relationship Id="rId57" Type="http://schemas.openxmlformats.org/officeDocument/2006/relationships/tags" Target="../tags/tag2245.xml"/><Relationship Id="rId106" Type="http://schemas.openxmlformats.org/officeDocument/2006/relationships/tags" Target="../tags/tag2294.xml"/><Relationship Id="rId114" Type="http://schemas.openxmlformats.org/officeDocument/2006/relationships/tags" Target="../tags/tag2302.xml"/><Relationship Id="rId119" Type="http://schemas.openxmlformats.org/officeDocument/2006/relationships/tags" Target="../tags/tag2307.xml"/><Relationship Id="rId127" Type="http://schemas.openxmlformats.org/officeDocument/2006/relationships/tags" Target="../tags/tag2315.xml"/><Relationship Id="rId10" Type="http://schemas.openxmlformats.org/officeDocument/2006/relationships/tags" Target="../tags/tag2198.xml"/><Relationship Id="rId31" Type="http://schemas.openxmlformats.org/officeDocument/2006/relationships/tags" Target="../tags/tag2219.xml"/><Relationship Id="rId44" Type="http://schemas.openxmlformats.org/officeDocument/2006/relationships/tags" Target="../tags/tag2232.xml"/><Relationship Id="rId52" Type="http://schemas.openxmlformats.org/officeDocument/2006/relationships/tags" Target="../tags/tag2240.xml"/><Relationship Id="rId60" Type="http://schemas.openxmlformats.org/officeDocument/2006/relationships/tags" Target="../tags/tag2248.xml"/><Relationship Id="rId65" Type="http://schemas.openxmlformats.org/officeDocument/2006/relationships/tags" Target="../tags/tag2253.xml"/><Relationship Id="rId73" Type="http://schemas.openxmlformats.org/officeDocument/2006/relationships/tags" Target="../tags/tag2261.xml"/><Relationship Id="rId78" Type="http://schemas.openxmlformats.org/officeDocument/2006/relationships/tags" Target="../tags/tag2266.xml"/><Relationship Id="rId81" Type="http://schemas.openxmlformats.org/officeDocument/2006/relationships/tags" Target="../tags/tag2269.xml"/><Relationship Id="rId86" Type="http://schemas.openxmlformats.org/officeDocument/2006/relationships/tags" Target="../tags/tag2274.xml"/><Relationship Id="rId94" Type="http://schemas.openxmlformats.org/officeDocument/2006/relationships/tags" Target="../tags/tag2282.xml"/><Relationship Id="rId99" Type="http://schemas.openxmlformats.org/officeDocument/2006/relationships/tags" Target="../tags/tag2287.xml"/><Relationship Id="rId101" Type="http://schemas.openxmlformats.org/officeDocument/2006/relationships/tags" Target="../tags/tag2289.xml"/><Relationship Id="rId122" Type="http://schemas.openxmlformats.org/officeDocument/2006/relationships/tags" Target="../tags/tag2310.xml"/><Relationship Id="rId130" Type="http://schemas.openxmlformats.org/officeDocument/2006/relationships/tags" Target="../tags/tag2318.xml"/><Relationship Id="rId135" Type="http://schemas.openxmlformats.org/officeDocument/2006/relationships/tags" Target="../tags/tag2323.xml"/><Relationship Id="rId143" Type="http://schemas.openxmlformats.org/officeDocument/2006/relationships/tags" Target="../tags/tag2331.xml"/><Relationship Id="rId148" Type="http://schemas.openxmlformats.org/officeDocument/2006/relationships/tags" Target="../tags/tag2336.xml"/><Relationship Id="rId151" Type="http://schemas.openxmlformats.org/officeDocument/2006/relationships/tags" Target="../tags/tag2339.xml"/><Relationship Id="rId156" Type="http://schemas.openxmlformats.org/officeDocument/2006/relationships/tags" Target="../tags/tag2344.xml"/><Relationship Id="rId164" Type="http://schemas.openxmlformats.org/officeDocument/2006/relationships/tags" Target="../tags/tag2352.xml"/><Relationship Id="rId169" Type="http://schemas.openxmlformats.org/officeDocument/2006/relationships/tags" Target="../tags/tag2357.xml"/><Relationship Id="rId4" Type="http://schemas.openxmlformats.org/officeDocument/2006/relationships/tags" Target="../tags/tag2192.xml"/><Relationship Id="rId9" Type="http://schemas.openxmlformats.org/officeDocument/2006/relationships/tags" Target="../tags/tag2197.xml"/><Relationship Id="rId172" Type="http://schemas.openxmlformats.org/officeDocument/2006/relationships/slideLayout" Target="../slideLayouts/slideLayout1.xml"/><Relationship Id="rId13" Type="http://schemas.openxmlformats.org/officeDocument/2006/relationships/tags" Target="../tags/tag2201.xml"/><Relationship Id="rId18" Type="http://schemas.openxmlformats.org/officeDocument/2006/relationships/tags" Target="../tags/tag2206.xml"/><Relationship Id="rId39" Type="http://schemas.openxmlformats.org/officeDocument/2006/relationships/tags" Target="../tags/tag2227.xml"/><Relationship Id="rId109" Type="http://schemas.openxmlformats.org/officeDocument/2006/relationships/tags" Target="../tags/tag2297.xml"/><Relationship Id="rId34" Type="http://schemas.openxmlformats.org/officeDocument/2006/relationships/tags" Target="../tags/tag2222.xml"/><Relationship Id="rId50" Type="http://schemas.openxmlformats.org/officeDocument/2006/relationships/tags" Target="../tags/tag2238.xml"/><Relationship Id="rId55" Type="http://schemas.openxmlformats.org/officeDocument/2006/relationships/tags" Target="../tags/tag2243.xml"/><Relationship Id="rId76" Type="http://schemas.openxmlformats.org/officeDocument/2006/relationships/tags" Target="../tags/tag2264.xml"/><Relationship Id="rId97" Type="http://schemas.openxmlformats.org/officeDocument/2006/relationships/tags" Target="../tags/tag2285.xml"/><Relationship Id="rId104" Type="http://schemas.openxmlformats.org/officeDocument/2006/relationships/tags" Target="../tags/tag2292.xml"/><Relationship Id="rId120" Type="http://schemas.openxmlformats.org/officeDocument/2006/relationships/tags" Target="../tags/tag2308.xml"/><Relationship Id="rId125" Type="http://schemas.openxmlformats.org/officeDocument/2006/relationships/tags" Target="../tags/tag2313.xml"/><Relationship Id="rId141" Type="http://schemas.openxmlformats.org/officeDocument/2006/relationships/tags" Target="../tags/tag2329.xml"/><Relationship Id="rId146" Type="http://schemas.openxmlformats.org/officeDocument/2006/relationships/tags" Target="../tags/tag2334.xml"/><Relationship Id="rId167" Type="http://schemas.openxmlformats.org/officeDocument/2006/relationships/tags" Target="../tags/tag2355.xml"/><Relationship Id="rId7" Type="http://schemas.openxmlformats.org/officeDocument/2006/relationships/tags" Target="../tags/tag2195.xml"/><Relationship Id="rId71" Type="http://schemas.openxmlformats.org/officeDocument/2006/relationships/tags" Target="../tags/tag2259.xml"/><Relationship Id="rId92" Type="http://schemas.openxmlformats.org/officeDocument/2006/relationships/tags" Target="../tags/tag2280.xml"/><Relationship Id="rId162" Type="http://schemas.openxmlformats.org/officeDocument/2006/relationships/tags" Target="../tags/tag2350.xml"/><Relationship Id="rId2" Type="http://schemas.openxmlformats.org/officeDocument/2006/relationships/tags" Target="../tags/tag2190.xml"/><Relationship Id="rId29" Type="http://schemas.openxmlformats.org/officeDocument/2006/relationships/tags" Target="../tags/tag2217.xml"/><Relationship Id="rId24" Type="http://schemas.openxmlformats.org/officeDocument/2006/relationships/tags" Target="../tags/tag2212.xml"/><Relationship Id="rId40" Type="http://schemas.openxmlformats.org/officeDocument/2006/relationships/tags" Target="../tags/tag2228.xml"/><Relationship Id="rId45" Type="http://schemas.openxmlformats.org/officeDocument/2006/relationships/tags" Target="../tags/tag2233.xml"/><Relationship Id="rId66" Type="http://schemas.openxmlformats.org/officeDocument/2006/relationships/tags" Target="../tags/tag2254.xml"/><Relationship Id="rId87" Type="http://schemas.openxmlformats.org/officeDocument/2006/relationships/tags" Target="../tags/tag2275.xml"/><Relationship Id="rId110" Type="http://schemas.openxmlformats.org/officeDocument/2006/relationships/tags" Target="../tags/tag2298.xml"/><Relationship Id="rId115" Type="http://schemas.openxmlformats.org/officeDocument/2006/relationships/tags" Target="../tags/tag2303.xml"/><Relationship Id="rId131" Type="http://schemas.openxmlformats.org/officeDocument/2006/relationships/tags" Target="../tags/tag2319.xml"/><Relationship Id="rId136" Type="http://schemas.openxmlformats.org/officeDocument/2006/relationships/tags" Target="../tags/tag2324.xml"/><Relationship Id="rId157" Type="http://schemas.openxmlformats.org/officeDocument/2006/relationships/tags" Target="../tags/tag2345.xml"/><Relationship Id="rId61" Type="http://schemas.openxmlformats.org/officeDocument/2006/relationships/tags" Target="../tags/tag2249.xml"/><Relationship Id="rId82" Type="http://schemas.openxmlformats.org/officeDocument/2006/relationships/tags" Target="../tags/tag2270.xml"/><Relationship Id="rId152" Type="http://schemas.openxmlformats.org/officeDocument/2006/relationships/tags" Target="../tags/tag2340.xml"/><Relationship Id="rId19" Type="http://schemas.openxmlformats.org/officeDocument/2006/relationships/tags" Target="../tags/tag2207.xml"/><Relationship Id="rId14" Type="http://schemas.openxmlformats.org/officeDocument/2006/relationships/tags" Target="../tags/tag2202.xml"/><Relationship Id="rId30" Type="http://schemas.openxmlformats.org/officeDocument/2006/relationships/tags" Target="../tags/tag2218.xml"/><Relationship Id="rId35" Type="http://schemas.openxmlformats.org/officeDocument/2006/relationships/tags" Target="../tags/tag2223.xml"/><Relationship Id="rId56" Type="http://schemas.openxmlformats.org/officeDocument/2006/relationships/tags" Target="../tags/tag2244.xml"/><Relationship Id="rId77" Type="http://schemas.openxmlformats.org/officeDocument/2006/relationships/tags" Target="../tags/tag2265.xml"/><Relationship Id="rId100" Type="http://schemas.openxmlformats.org/officeDocument/2006/relationships/tags" Target="../tags/tag2288.xml"/><Relationship Id="rId105" Type="http://schemas.openxmlformats.org/officeDocument/2006/relationships/tags" Target="../tags/tag2293.xml"/><Relationship Id="rId126" Type="http://schemas.openxmlformats.org/officeDocument/2006/relationships/tags" Target="../tags/tag2314.xml"/><Relationship Id="rId147" Type="http://schemas.openxmlformats.org/officeDocument/2006/relationships/tags" Target="../tags/tag2335.xml"/><Relationship Id="rId168" Type="http://schemas.openxmlformats.org/officeDocument/2006/relationships/tags" Target="../tags/tag2356.xml"/><Relationship Id="rId8" Type="http://schemas.openxmlformats.org/officeDocument/2006/relationships/tags" Target="../tags/tag2196.xml"/><Relationship Id="rId51" Type="http://schemas.openxmlformats.org/officeDocument/2006/relationships/tags" Target="../tags/tag2239.xml"/><Relationship Id="rId72" Type="http://schemas.openxmlformats.org/officeDocument/2006/relationships/tags" Target="../tags/tag2260.xml"/><Relationship Id="rId93" Type="http://schemas.openxmlformats.org/officeDocument/2006/relationships/tags" Target="../tags/tag2281.xml"/><Relationship Id="rId98" Type="http://schemas.openxmlformats.org/officeDocument/2006/relationships/tags" Target="../tags/tag2286.xml"/><Relationship Id="rId121" Type="http://schemas.openxmlformats.org/officeDocument/2006/relationships/tags" Target="../tags/tag2309.xml"/><Relationship Id="rId142" Type="http://schemas.openxmlformats.org/officeDocument/2006/relationships/tags" Target="../tags/tag2330.xml"/><Relationship Id="rId163" Type="http://schemas.openxmlformats.org/officeDocument/2006/relationships/tags" Target="../tags/tag2351.xml"/><Relationship Id="rId3" Type="http://schemas.openxmlformats.org/officeDocument/2006/relationships/tags" Target="../tags/tag2191.xml"/><Relationship Id="rId25" Type="http://schemas.openxmlformats.org/officeDocument/2006/relationships/tags" Target="../tags/tag2213.xml"/><Relationship Id="rId46" Type="http://schemas.openxmlformats.org/officeDocument/2006/relationships/tags" Target="../tags/tag2234.xml"/><Relationship Id="rId67" Type="http://schemas.openxmlformats.org/officeDocument/2006/relationships/tags" Target="../tags/tag2255.xml"/><Relationship Id="rId116" Type="http://schemas.openxmlformats.org/officeDocument/2006/relationships/tags" Target="../tags/tag2304.xml"/><Relationship Id="rId137" Type="http://schemas.openxmlformats.org/officeDocument/2006/relationships/tags" Target="../tags/tag2325.xml"/><Relationship Id="rId158" Type="http://schemas.openxmlformats.org/officeDocument/2006/relationships/tags" Target="../tags/tag2346.xml"/><Relationship Id="rId20" Type="http://schemas.openxmlformats.org/officeDocument/2006/relationships/tags" Target="../tags/tag2208.xml"/><Relationship Id="rId41" Type="http://schemas.openxmlformats.org/officeDocument/2006/relationships/tags" Target="../tags/tag2229.xml"/><Relationship Id="rId62" Type="http://schemas.openxmlformats.org/officeDocument/2006/relationships/tags" Target="../tags/tag2250.xml"/><Relationship Id="rId83" Type="http://schemas.openxmlformats.org/officeDocument/2006/relationships/tags" Target="../tags/tag2271.xml"/><Relationship Id="rId88" Type="http://schemas.openxmlformats.org/officeDocument/2006/relationships/tags" Target="../tags/tag2276.xml"/><Relationship Id="rId111" Type="http://schemas.openxmlformats.org/officeDocument/2006/relationships/tags" Target="../tags/tag2299.xml"/><Relationship Id="rId132" Type="http://schemas.openxmlformats.org/officeDocument/2006/relationships/tags" Target="../tags/tag2320.xml"/><Relationship Id="rId153" Type="http://schemas.openxmlformats.org/officeDocument/2006/relationships/tags" Target="../tags/tag234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82.xml"/><Relationship Id="rId117" Type="http://schemas.openxmlformats.org/officeDocument/2006/relationships/tags" Target="../tags/tag373.xml"/><Relationship Id="rId21" Type="http://schemas.openxmlformats.org/officeDocument/2006/relationships/tags" Target="../tags/tag277.xml"/><Relationship Id="rId42" Type="http://schemas.openxmlformats.org/officeDocument/2006/relationships/tags" Target="../tags/tag298.xml"/><Relationship Id="rId47" Type="http://schemas.openxmlformats.org/officeDocument/2006/relationships/tags" Target="../tags/tag303.xml"/><Relationship Id="rId63" Type="http://schemas.openxmlformats.org/officeDocument/2006/relationships/tags" Target="../tags/tag319.xml"/><Relationship Id="rId68" Type="http://schemas.openxmlformats.org/officeDocument/2006/relationships/tags" Target="../tags/tag324.xml"/><Relationship Id="rId84" Type="http://schemas.openxmlformats.org/officeDocument/2006/relationships/tags" Target="../tags/tag340.xml"/><Relationship Id="rId89" Type="http://schemas.openxmlformats.org/officeDocument/2006/relationships/tags" Target="../tags/tag345.xml"/><Relationship Id="rId112" Type="http://schemas.openxmlformats.org/officeDocument/2006/relationships/tags" Target="../tags/tag368.xml"/><Relationship Id="rId133" Type="http://schemas.openxmlformats.org/officeDocument/2006/relationships/tags" Target="../tags/tag389.xml"/><Relationship Id="rId138" Type="http://schemas.openxmlformats.org/officeDocument/2006/relationships/tags" Target="../tags/tag394.xml"/><Relationship Id="rId154" Type="http://schemas.openxmlformats.org/officeDocument/2006/relationships/tags" Target="../tags/tag410.xml"/><Relationship Id="rId16" Type="http://schemas.openxmlformats.org/officeDocument/2006/relationships/tags" Target="../tags/tag272.xml"/><Relationship Id="rId107" Type="http://schemas.openxmlformats.org/officeDocument/2006/relationships/tags" Target="../tags/tag363.xml"/><Relationship Id="rId11" Type="http://schemas.openxmlformats.org/officeDocument/2006/relationships/tags" Target="../tags/tag267.xml"/><Relationship Id="rId32" Type="http://schemas.openxmlformats.org/officeDocument/2006/relationships/tags" Target="../tags/tag288.xml"/><Relationship Id="rId37" Type="http://schemas.openxmlformats.org/officeDocument/2006/relationships/tags" Target="../tags/tag293.xml"/><Relationship Id="rId53" Type="http://schemas.openxmlformats.org/officeDocument/2006/relationships/tags" Target="../tags/tag309.xml"/><Relationship Id="rId58" Type="http://schemas.openxmlformats.org/officeDocument/2006/relationships/tags" Target="../tags/tag314.xml"/><Relationship Id="rId74" Type="http://schemas.openxmlformats.org/officeDocument/2006/relationships/tags" Target="../tags/tag330.xml"/><Relationship Id="rId79" Type="http://schemas.openxmlformats.org/officeDocument/2006/relationships/tags" Target="../tags/tag335.xml"/><Relationship Id="rId102" Type="http://schemas.openxmlformats.org/officeDocument/2006/relationships/tags" Target="../tags/tag358.xml"/><Relationship Id="rId123" Type="http://schemas.openxmlformats.org/officeDocument/2006/relationships/tags" Target="../tags/tag379.xml"/><Relationship Id="rId128" Type="http://schemas.openxmlformats.org/officeDocument/2006/relationships/tags" Target="../tags/tag384.xml"/><Relationship Id="rId144" Type="http://schemas.openxmlformats.org/officeDocument/2006/relationships/tags" Target="../tags/tag400.xml"/><Relationship Id="rId149" Type="http://schemas.openxmlformats.org/officeDocument/2006/relationships/tags" Target="../tags/tag405.xml"/><Relationship Id="rId5" Type="http://schemas.openxmlformats.org/officeDocument/2006/relationships/tags" Target="../tags/tag261.xml"/><Relationship Id="rId90" Type="http://schemas.openxmlformats.org/officeDocument/2006/relationships/tags" Target="../tags/tag346.xml"/><Relationship Id="rId95" Type="http://schemas.openxmlformats.org/officeDocument/2006/relationships/tags" Target="../tags/tag351.xml"/><Relationship Id="rId22" Type="http://schemas.openxmlformats.org/officeDocument/2006/relationships/tags" Target="../tags/tag278.xml"/><Relationship Id="rId27" Type="http://schemas.openxmlformats.org/officeDocument/2006/relationships/tags" Target="../tags/tag283.xml"/><Relationship Id="rId43" Type="http://schemas.openxmlformats.org/officeDocument/2006/relationships/tags" Target="../tags/tag299.xml"/><Relationship Id="rId48" Type="http://schemas.openxmlformats.org/officeDocument/2006/relationships/tags" Target="../tags/tag304.xml"/><Relationship Id="rId64" Type="http://schemas.openxmlformats.org/officeDocument/2006/relationships/tags" Target="../tags/tag320.xml"/><Relationship Id="rId69" Type="http://schemas.openxmlformats.org/officeDocument/2006/relationships/tags" Target="../tags/tag325.xml"/><Relationship Id="rId113" Type="http://schemas.openxmlformats.org/officeDocument/2006/relationships/tags" Target="../tags/tag369.xml"/><Relationship Id="rId118" Type="http://schemas.openxmlformats.org/officeDocument/2006/relationships/tags" Target="../tags/tag374.xml"/><Relationship Id="rId134" Type="http://schemas.openxmlformats.org/officeDocument/2006/relationships/tags" Target="../tags/tag390.xml"/><Relationship Id="rId139" Type="http://schemas.openxmlformats.org/officeDocument/2006/relationships/tags" Target="../tags/tag395.xml"/><Relationship Id="rId80" Type="http://schemas.openxmlformats.org/officeDocument/2006/relationships/tags" Target="../tags/tag336.xml"/><Relationship Id="rId85" Type="http://schemas.openxmlformats.org/officeDocument/2006/relationships/tags" Target="../tags/tag341.xml"/><Relationship Id="rId150" Type="http://schemas.openxmlformats.org/officeDocument/2006/relationships/tags" Target="../tags/tag406.xml"/><Relationship Id="rId155" Type="http://schemas.openxmlformats.org/officeDocument/2006/relationships/tags" Target="../tags/tag411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tags" Target="../tags/tag281.xml"/><Relationship Id="rId33" Type="http://schemas.openxmlformats.org/officeDocument/2006/relationships/tags" Target="../tags/tag289.xml"/><Relationship Id="rId38" Type="http://schemas.openxmlformats.org/officeDocument/2006/relationships/tags" Target="../tags/tag294.xml"/><Relationship Id="rId46" Type="http://schemas.openxmlformats.org/officeDocument/2006/relationships/tags" Target="../tags/tag302.xml"/><Relationship Id="rId59" Type="http://schemas.openxmlformats.org/officeDocument/2006/relationships/tags" Target="../tags/tag315.xml"/><Relationship Id="rId67" Type="http://schemas.openxmlformats.org/officeDocument/2006/relationships/tags" Target="../tags/tag323.xml"/><Relationship Id="rId103" Type="http://schemas.openxmlformats.org/officeDocument/2006/relationships/tags" Target="../tags/tag359.xml"/><Relationship Id="rId108" Type="http://schemas.openxmlformats.org/officeDocument/2006/relationships/tags" Target="../tags/tag364.xml"/><Relationship Id="rId116" Type="http://schemas.openxmlformats.org/officeDocument/2006/relationships/tags" Target="../tags/tag372.xml"/><Relationship Id="rId124" Type="http://schemas.openxmlformats.org/officeDocument/2006/relationships/tags" Target="../tags/tag380.xml"/><Relationship Id="rId129" Type="http://schemas.openxmlformats.org/officeDocument/2006/relationships/tags" Target="../tags/tag385.xml"/><Relationship Id="rId137" Type="http://schemas.openxmlformats.org/officeDocument/2006/relationships/tags" Target="../tags/tag393.xml"/><Relationship Id="rId20" Type="http://schemas.openxmlformats.org/officeDocument/2006/relationships/tags" Target="../tags/tag276.xml"/><Relationship Id="rId41" Type="http://schemas.openxmlformats.org/officeDocument/2006/relationships/tags" Target="../tags/tag297.xml"/><Relationship Id="rId54" Type="http://schemas.openxmlformats.org/officeDocument/2006/relationships/tags" Target="../tags/tag310.xml"/><Relationship Id="rId62" Type="http://schemas.openxmlformats.org/officeDocument/2006/relationships/tags" Target="../tags/tag318.xml"/><Relationship Id="rId70" Type="http://schemas.openxmlformats.org/officeDocument/2006/relationships/tags" Target="../tags/tag326.xml"/><Relationship Id="rId75" Type="http://schemas.openxmlformats.org/officeDocument/2006/relationships/tags" Target="../tags/tag331.xml"/><Relationship Id="rId83" Type="http://schemas.openxmlformats.org/officeDocument/2006/relationships/tags" Target="../tags/tag339.xml"/><Relationship Id="rId88" Type="http://schemas.openxmlformats.org/officeDocument/2006/relationships/tags" Target="../tags/tag344.xml"/><Relationship Id="rId91" Type="http://schemas.openxmlformats.org/officeDocument/2006/relationships/tags" Target="../tags/tag347.xml"/><Relationship Id="rId96" Type="http://schemas.openxmlformats.org/officeDocument/2006/relationships/tags" Target="../tags/tag352.xml"/><Relationship Id="rId111" Type="http://schemas.openxmlformats.org/officeDocument/2006/relationships/tags" Target="../tags/tag367.xml"/><Relationship Id="rId132" Type="http://schemas.openxmlformats.org/officeDocument/2006/relationships/tags" Target="../tags/tag388.xml"/><Relationship Id="rId140" Type="http://schemas.openxmlformats.org/officeDocument/2006/relationships/tags" Target="../tags/tag396.xml"/><Relationship Id="rId145" Type="http://schemas.openxmlformats.org/officeDocument/2006/relationships/tags" Target="../tags/tag401.xml"/><Relationship Id="rId153" Type="http://schemas.openxmlformats.org/officeDocument/2006/relationships/tags" Target="../tags/tag409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5" Type="http://schemas.openxmlformats.org/officeDocument/2006/relationships/tags" Target="../tags/tag271.xml"/><Relationship Id="rId23" Type="http://schemas.openxmlformats.org/officeDocument/2006/relationships/tags" Target="../tags/tag279.xml"/><Relationship Id="rId28" Type="http://schemas.openxmlformats.org/officeDocument/2006/relationships/tags" Target="../tags/tag284.xml"/><Relationship Id="rId36" Type="http://schemas.openxmlformats.org/officeDocument/2006/relationships/tags" Target="../tags/tag292.xml"/><Relationship Id="rId49" Type="http://schemas.openxmlformats.org/officeDocument/2006/relationships/tags" Target="../tags/tag305.xml"/><Relationship Id="rId57" Type="http://schemas.openxmlformats.org/officeDocument/2006/relationships/tags" Target="../tags/tag313.xml"/><Relationship Id="rId106" Type="http://schemas.openxmlformats.org/officeDocument/2006/relationships/tags" Target="../tags/tag362.xml"/><Relationship Id="rId114" Type="http://schemas.openxmlformats.org/officeDocument/2006/relationships/tags" Target="../tags/tag370.xml"/><Relationship Id="rId119" Type="http://schemas.openxmlformats.org/officeDocument/2006/relationships/tags" Target="../tags/tag375.xml"/><Relationship Id="rId127" Type="http://schemas.openxmlformats.org/officeDocument/2006/relationships/tags" Target="../tags/tag383.xml"/><Relationship Id="rId10" Type="http://schemas.openxmlformats.org/officeDocument/2006/relationships/tags" Target="../tags/tag266.xml"/><Relationship Id="rId31" Type="http://schemas.openxmlformats.org/officeDocument/2006/relationships/tags" Target="../tags/tag287.xml"/><Relationship Id="rId44" Type="http://schemas.openxmlformats.org/officeDocument/2006/relationships/tags" Target="../tags/tag300.xml"/><Relationship Id="rId52" Type="http://schemas.openxmlformats.org/officeDocument/2006/relationships/tags" Target="../tags/tag308.xml"/><Relationship Id="rId60" Type="http://schemas.openxmlformats.org/officeDocument/2006/relationships/tags" Target="../tags/tag316.xml"/><Relationship Id="rId65" Type="http://schemas.openxmlformats.org/officeDocument/2006/relationships/tags" Target="../tags/tag321.xml"/><Relationship Id="rId73" Type="http://schemas.openxmlformats.org/officeDocument/2006/relationships/tags" Target="../tags/tag329.xml"/><Relationship Id="rId78" Type="http://schemas.openxmlformats.org/officeDocument/2006/relationships/tags" Target="../tags/tag334.xml"/><Relationship Id="rId81" Type="http://schemas.openxmlformats.org/officeDocument/2006/relationships/tags" Target="../tags/tag337.xml"/><Relationship Id="rId86" Type="http://schemas.openxmlformats.org/officeDocument/2006/relationships/tags" Target="../tags/tag342.xml"/><Relationship Id="rId94" Type="http://schemas.openxmlformats.org/officeDocument/2006/relationships/tags" Target="../tags/tag350.xml"/><Relationship Id="rId99" Type="http://schemas.openxmlformats.org/officeDocument/2006/relationships/tags" Target="../tags/tag355.xml"/><Relationship Id="rId101" Type="http://schemas.openxmlformats.org/officeDocument/2006/relationships/tags" Target="../tags/tag357.xml"/><Relationship Id="rId122" Type="http://schemas.openxmlformats.org/officeDocument/2006/relationships/tags" Target="../tags/tag378.xml"/><Relationship Id="rId130" Type="http://schemas.openxmlformats.org/officeDocument/2006/relationships/tags" Target="../tags/tag386.xml"/><Relationship Id="rId135" Type="http://schemas.openxmlformats.org/officeDocument/2006/relationships/tags" Target="../tags/tag391.xml"/><Relationship Id="rId143" Type="http://schemas.openxmlformats.org/officeDocument/2006/relationships/tags" Target="../tags/tag399.xml"/><Relationship Id="rId148" Type="http://schemas.openxmlformats.org/officeDocument/2006/relationships/tags" Target="../tags/tag404.xml"/><Relationship Id="rId151" Type="http://schemas.openxmlformats.org/officeDocument/2006/relationships/tags" Target="../tags/tag407.xml"/><Relationship Id="rId156" Type="http://schemas.openxmlformats.org/officeDocument/2006/relationships/slideLayout" Target="../slideLayouts/slideLayout1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39" Type="http://schemas.openxmlformats.org/officeDocument/2006/relationships/tags" Target="../tags/tag295.xml"/><Relationship Id="rId109" Type="http://schemas.openxmlformats.org/officeDocument/2006/relationships/tags" Target="../tags/tag365.xml"/><Relationship Id="rId34" Type="http://schemas.openxmlformats.org/officeDocument/2006/relationships/tags" Target="../tags/tag290.xml"/><Relationship Id="rId50" Type="http://schemas.openxmlformats.org/officeDocument/2006/relationships/tags" Target="../tags/tag306.xml"/><Relationship Id="rId55" Type="http://schemas.openxmlformats.org/officeDocument/2006/relationships/tags" Target="../tags/tag311.xml"/><Relationship Id="rId76" Type="http://schemas.openxmlformats.org/officeDocument/2006/relationships/tags" Target="../tags/tag332.xml"/><Relationship Id="rId97" Type="http://schemas.openxmlformats.org/officeDocument/2006/relationships/tags" Target="../tags/tag353.xml"/><Relationship Id="rId104" Type="http://schemas.openxmlformats.org/officeDocument/2006/relationships/tags" Target="../tags/tag360.xml"/><Relationship Id="rId120" Type="http://schemas.openxmlformats.org/officeDocument/2006/relationships/tags" Target="../tags/tag376.xml"/><Relationship Id="rId125" Type="http://schemas.openxmlformats.org/officeDocument/2006/relationships/tags" Target="../tags/tag381.xml"/><Relationship Id="rId141" Type="http://schemas.openxmlformats.org/officeDocument/2006/relationships/tags" Target="../tags/tag397.xml"/><Relationship Id="rId146" Type="http://schemas.openxmlformats.org/officeDocument/2006/relationships/tags" Target="../tags/tag402.xml"/><Relationship Id="rId7" Type="http://schemas.openxmlformats.org/officeDocument/2006/relationships/tags" Target="../tags/tag263.xml"/><Relationship Id="rId71" Type="http://schemas.openxmlformats.org/officeDocument/2006/relationships/tags" Target="../tags/tag327.xml"/><Relationship Id="rId92" Type="http://schemas.openxmlformats.org/officeDocument/2006/relationships/tags" Target="../tags/tag348.xml"/><Relationship Id="rId2" Type="http://schemas.openxmlformats.org/officeDocument/2006/relationships/tags" Target="../tags/tag258.xml"/><Relationship Id="rId29" Type="http://schemas.openxmlformats.org/officeDocument/2006/relationships/tags" Target="../tags/tag285.xml"/><Relationship Id="rId24" Type="http://schemas.openxmlformats.org/officeDocument/2006/relationships/tags" Target="../tags/tag280.xml"/><Relationship Id="rId40" Type="http://schemas.openxmlformats.org/officeDocument/2006/relationships/tags" Target="../tags/tag296.xml"/><Relationship Id="rId45" Type="http://schemas.openxmlformats.org/officeDocument/2006/relationships/tags" Target="../tags/tag301.xml"/><Relationship Id="rId66" Type="http://schemas.openxmlformats.org/officeDocument/2006/relationships/tags" Target="../tags/tag322.xml"/><Relationship Id="rId87" Type="http://schemas.openxmlformats.org/officeDocument/2006/relationships/tags" Target="../tags/tag343.xml"/><Relationship Id="rId110" Type="http://schemas.openxmlformats.org/officeDocument/2006/relationships/tags" Target="../tags/tag366.xml"/><Relationship Id="rId115" Type="http://schemas.openxmlformats.org/officeDocument/2006/relationships/tags" Target="../tags/tag371.xml"/><Relationship Id="rId131" Type="http://schemas.openxmlformats.org/officeDocument/2006/relationships/tags" Target="../tags/tag387.xml"/><Relationship Id="rId136" Type="http://schemas.openxmlformats.org/officeDocument/2006/relationships/tags" Target="../tags/tag392.xml"/><Relationship Id="rId61" Type="http://schemas.openxmlformats.org/officeDocument/2006/relationships/tags" Target="../tags/tag317.xml"/><Relationship Id="rId82" Type="http://schemas.openxmlformats.org/officeDocument/2006/relationships/tags" Target="../tags/tag338.xml"/><Relationship Id="rId152" Type="http://schemas.openxmlformats.org/officeDocument/2006/relationships/tags" Target="../tags/tag408.xml"/><Relationship Id="rId19" Type="http://schemas.openxmlformats.org/officeDocument/2006/relationships/tags" Target="../tags/tag275.xml"/><Relationship Id="rId14" Type="http://schemas.openxmlformats.org/officeDocument/2006/relationships/tags" Target="../tags/tag270.xml"/><Relationship Id="rId30" Type="http://schemas.openxmlformats.org/officeDocument/2006/relationships/tags" Target="../tags/tag286.xml"/><Relationship Id="rId35" Type="http://schemas.openxmlformats.org/officeDocument/2006/relationships/tags" Target="../tags/tag291.xml"/><Relationship Id="rId56" Type="http://schemas.openxmlformats.org/officeDocument/2006/relationships/tags" Target="../tags/tag312.xml"/><Relationship Id="rId77" Type="http://schemas.openxmlformats.org/officeDocument/2006/relationships/tags" Target="../tags/tag333.xml"/><Relationship Id="rId100" Type="http://schemas.openxmlformats.org/officeDocument/2006/relationships/tags" Target="../tags/tag356.xml"/><Relationship Id="rId105" Type="http://schemas.openxmlformats.org/officeDocument/2006/relationships/tags" Target="../tags/tag361.xml"/><Relationship Id="rId126" Type="http://schemas.openxmlformats.org/officeDocument/2006/relationships/tags" Target="../tags/tag382.xml"/><Relationship Id="rId147" Type="http://schemas.openxmlformats.org/officeDocument/2006/relationships/tags" Target="../tags/tag403.xml"/><Relationship Id="rId8" Type="http://schemas.openxmlformats.org/officeDocument/2006/relationships/tags" Target="../tags/tag264.xml"/><Relationship Id="rId51" Type="http://schemas.openxmlformats.org/officeDocument/2006/relationships/tags" Target="../tags/tag307.xml"/><Relationship Id="rId72" Type="http://schemas.openxmlformats.org/officeDocument/2006/relationships/tags" Target="../tags/tag328.xml"/><Relationship Id="rId93" Type="http://schemas.openxmlformats.org/officeDocument/2006/relationships/tags" Target="../tags/tag349.xml"/><Relationship Id="rId98" Type="http://schemas.openxmlformats.org/officeDocument/2006/relationships/tags" Target="../tags/tag354.xml"/><Relationship Id="rId121" Type="http://schemas.openxmlformats.org/officeDocument/2006/relationships/tags" Target="../tags/tag377.xml"/><Relationship Id="rId142" Type="http://schemas.openxmlformats.org/officeDocument/2006/relationships/tags" Target="../tags/tag398.xml"/><Relationship Id="rId3" Type="http://schemas.openxmlformats.org/officeDocument/2006/relationships/tags" Target="../tags/tag259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528.xml"/><Relationship Id="rId21" Type="http://schemas.openxmlformats.org/officeDocument/2006/relationships/tags" Target="../tags/tag432.xml"/><Relationship Id="rId42" Type="http://schemas.openxmlformats.org/officeDocument/2006/relationships/tags" Target="../tags/tag453.xml"/><Relationship Id="rId63" Type="http://schemas.openxmlformats.org/officeDocument/2006/relationships/tags" Target="../tags/tag474.xml"/><Relationship Id="rId84" Type="http://schemas.openxmlformats.org/officeDocument/2006/relationships/tags" Target="../tags/tag495.xml"/><Relationship Id="rId138" Type="http://schemas.openxmlformats.org/officeDocument/2006/relationships/tags" Target="../tags/tag549.xml"/><Relationship Id="rId159" Type="http://schemas.openxmlformats.org/officeDocument/2006/relationships/tags" Target="../tags/tag570.xml"/><Relationship Id="rId170" Type="http://schemas.openxmlformats.org/officeDocument/2006/relationships/tags" Target="../tags/tag581.xml"/><Relationship Id="rId191" Type="http://schemas.openxmlformats.org/officeDocument/2006/relationships/tags" Target="../tags/tag602.xml"/><Relationship Id="rId205" Type="http://schemas.openxmlformats.org/officeDocument/2006/relationships/tags" Target="../tags/tag616.xml"/><Relationship Id="rId226" Type="http://schemas.openxmlformats.org/officeDocument/2006/relationships/tags" Target="../tags/tag637.xml"/><Relationship Id="rId107" Type="http://schemas.openxmlformats.org/officeDocument/2006/relationships/tags" Target="../tags/tag518.xml"/><Relationship Id="rId11" Type="http://schemas.openxmlformats.org/officeDocument/2006/relationships/tags" Target="../tags/tag422.xml"/><Relationship Id="rId32" Type="http://schemas.openxmlformats.org/officeDocument/2006/relationships/tags" Target="../tags/tag443.xml"/><Relationship Id="rId53" Type="http://schemas.openxmlformats.org/officeDocument/2006/relationships/tags" Target="../tags/tag464.xml"/><Relationship Id="rId74" Type="http://schemas.openxmlformats.org/officeDocument/2006/relationships/tags" Target="../tags/tag485.xml"/><Relationship Id="rId128" Type="http://schemas.openxmlformats.org/officeDocument/2006/relationships/tags" Target="../tags/tag539.xml"/><Relationship Id="rId149" Type="http://schemas.openxmlformats.org/officeDocument/2006/relationships/tags" Target="../tags/tag560.xml"/><Relationship Id="rId5" Type="http://schemas.openxmlformats.org/officeDocument/2006/relationships/tags" Target="../tags/tag416.xml"/><Relationship Id="rId95" Type="http://schemas.openxmlformats.org/officeDocument/2006/relationships/tags" Target="../tags/tag506.xml"/><Relationship Id="rId160" Type="http://schemas.openxmlformats.org/officeDocument/2006/relationships/tags" Target="../tags/tag571.xml"/><Relationship Id="rId181" Type="http://schemas.openxmlformats.org/officeDocument/2006/relationships/tags" Target="../tags/tag592.xml"/><Relationship Id="rId216" Type="http://schemas.openxmlformats.org/officeDocument/2006/relationships/tags" Target="../tags/tag627.xml"/><Relationship Id="rId22" Type="http://schemas.openxmlformats.org/officeDocument/2006/relationships/tags" Target="../tags/tag433.xml"/><Relationship Id="rId43" Type="http://schemas.openxmlformats.org/officeDocument/2006/relationships/tags" Target="../tags/tag454.xml"/><Relationship Id="rId64" Type="http://schemas.openxmlformats.org/officeDocument/2006/relationships/tags" Target="../tags/tag475.xml"/><Relationship Id="rId118" Type="http://schemas.openxmlformats.org/officeDocument/2006/relationships/tags" Target="../tags/tag529.xml"/><Relationship Id="rId139" Type="http://schemas.openxmlformats.org/officeDocument/2006/relationships/tags" Target="../tags/tag550.xml"/><Relationship Id="rId80" Type="http://schemas.openxmlformats.org/officeDocument/2006/relationships/tags" Target="../tags/tag491.xml"/><Relationship Id="rId85" Type="http://schemas.openxmlformats.org/officeDocument/2006/relationships/tags" Target="../tags/tag496.xml"/><Relationship Id="rId150" Type="http://schemas.openxmlformats.org/officeDocument/2006/relationships/tags" Target="../tags/tag561.xml"/><Relationship Id="rId155" Type="http://schemas.openxmlformats.org/officeDocument/2006/relationships/tags" Target="../tags/tag566.xml"/><Relationship Id="rId171" Type="http://schemas.openxmlformats.org/officeDocument/2006/relationships/tags" Target="../tags/tag582.xml"/><Relationship Id="rId176" Type="http://schemas.openxmlformats.org/officeDocument/2006/relationships/tags" Target="../tags/tag587.xml"/><Relationship Id="rId192" Type="http://schemas.openxmlformats.org/officeDocument/2006/relationships/tags" Target="../tags/tag603.xml"/><Relationship Id="rId197" Type="http://schemas.openxmlformats.org/officeDocument/2006/relationships/tags" Target="../tags/tag608.xml"/><Relationship Id="rId206" Type="http://schemas.openxmlformats.org/officeDocument/2006/relationships/tags" Target="../tags/tag617.xml"/><Relationship Id="rId227" Type="http://schemas.openxmlformats.org/officeDocument/2006/relationships/tags" Target="../tags/tag638.xml"/><Relationship Id="rId201" Type="http://schemas.openxmlformats.org/officeDocument/2006/relationships/tags" Target="../tags/tag612.xml"/><Relationship Id="rId222" Type="http://schemas.openxmlformats.org/officeDocument/2006/relationships/tags" Target="../tags/tag633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33" Type="http://schemas.openxmlformats.org/officeDocument/2006/relationships/tags" Target="../tags/tag444.xml"/><Relationship Id="rId38" Type="http://schemas.openxmlformats.org/officeDocument/2006/relationships/tags" Target="../tags/tag449.xml"/><Relationship Id="rId59" Type="http://schemas.openxmlformats.org/officeDocument/2006/relationships/tags" Target="../tags/tag470.xml"/><Relationship Id="rId103" Type="http://schemas.openxmlformats.org/officeDocument/2006/relationships/tags" Target="../tags/tag514.xml"/><Relationship Id="rId108" Type="http://schemas.openxmlformats.org/officeDocument/2006/relationships/tags" Target="../tags/tag519.xml"/><Relationship Id="rId124" Type="http://schemas.openxmlformats.org/officeDocument/2006/relationships/tags" Target="../tags/tag535.xml"/><Relationship Id="rId129" Type="http://schemas.openxmlformats.org/officeDocument/2006/relationships/tags" Target="../tags/tag540.xml"/><Relationship Id="rId54" Type="http://schemas.openxmlformats.org/officeDocument/2006/relationships/tags" Target="../tags/tag465.xml"/><Relationship Id="rId70" Type="http://schemas.openxmlformats.org/officeDocument/2006/relationships/tags" Target="../tags/tag481.xml"/><Relationship Id="rId75" Type="http://schemas.openxmlformats.org/officeDocument/2006/relationships/tags" Target="../tags/tag486.xml"/><Relationship Id="rId91" Type="http://schemas.openxmlformats.org/officeDocument/2006/relationships/tags" Target="../tags/tag502.xml"/><Relationship Id="rId96" Type="http://schemas.openxmlformats.org/officeDocument/2006/relationships/tags" Target="../tags/tag507.xml"/><Relationship Id="rId140" Type="http://schemas.openxmlformats.org/officeDocument/2006/relationships/tags" Target="../tags/tag551.xml"/><Relationship Id="rId145" Type="http://schemas.openxmlformats.org/officeDocument/2006/relationships/tags" Target="../tags/tag556.xml"/><Relationship Id="rId161" Type="http://schemas.openxmlformats.org/officeDocument/2006/relationships/tags" Target="../tags/tag572.xml"/><Relationship Id="rId166" Type="http://schemas.openxmlformats.org/officeDocument/2006/relationships/tags" Target="../tags/tag577.xml"/><Relationship Id="rId182" Type="http://schemas.openxmlformats.org/officeDocument/2006/relationships/tags" Target="../tags/tag593.xml"/><Relationship Id="rId187" Type="http://schemas.openxmlformats.org/officeDocument/2006/relationships/tags" Target="../tags/tag598.xml"/><Relationship Id="rId217" Type="http://schemas.openxmlformats.org/officeDocument/2006/relationships/tags" Target="../tags/tag628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212" Type="http://schemas.openxmlformats.org/officeDocument/2006/relationships/tags" Target="../tags/tag623.xml"/><Relationship Id="rId233" Type="http://schemas.openxmlformats.org/officeDocument/2006/relationships/tags" Target="../tags/tag644.xml"/><Relationship Id="rId23" Type="http://schemas.openxmlformats.org/officeDocument/2006/relationships/tags" Target="../tags/tag434.xml"/><Relationship Id="rId28" Type="http://schemas.openxmlformats.org/officeDocument/2006/relationships/tags" Target="../tags/tag439.xml"/><Relationship Id="rId49" Type="http://schemas.openxmlformats.org/officeDocument/2006/relationships/tags" Target="../tags/tag460.xml"/><Relationship Id="rId114" Type="http://schemas.openxmlformats.org/officeDocument/2006/relationships/tags" Target="../tags/tag525.xml"/><Relationship Id="rId119" Type="http://schemas.openxmlformats.org/officeDocument/2006/relationships/tags" Target="../tags/tag530.xml"/><Relationship Id="rId44" Type="http://schemas.openxmlformats.org/officeDocument/2006/relationships/tags" Target="../tags/tag455.xml"/><Relationship Id="rId60" Type="http://schemas.openxmlformats.org/officeDocument/2006/relationships/tags" Target="../tags/tag471.xml"/><Relationship Id="rId65" Type="http://schemas.openxmlformats.org/officeDocument/2006/relationships/tags" Target="../tags/tag476.xml"/><Relationship Id="rId81" Type="http://schemas.openxmlformats.org/officeDocument/2006/relationships/tags" Target="../tags/tag492.xml"/><Relationship Id="rId86" Type="http://schemas.openxmlformats.org/officeDocument/2006/relationships/tags" Target="../tags/tag497.xml"/><Relationship Id="rId130" Type="http://schemas.openxmlformats.org/officeDocument/2006/relationships/tags" Target="../tags/tag541.xml"/><Relationship Id="rId135" Type="http://schemas.openxmlformats.org/officeDocument/2006/relationships/tags" Target="../tags/tag546.xml"/><Relationship Id="rId151" Type="http://schemas.openxmlformats.org/officeDocument/2006/relationships/tags" Target="../tags/tag562.xml"/><Relationship Id="rId156" Type="http://schemas.openxmlformats.org/officeDocument/2006/relationships/tags" Target="../tags/tag567.xml"/><Relationship Id="rId177" Type="http://schemas.openxmlformats.org/officeDocument/2006/relationships/tags" Target="../tags/tag588.xml"/><Relationship Id="rId198" Type="http://schemas.openxmlformats.org/officeDocument/2006/relationships/tags" Target="../tags/tag609.xml"/><Relationship Id="rId172" Type="http://schemas.openxmlformats.org/officeDocument/2006/relationships/tags" Target="../tags/tag583.xml"/><Relationship Id="rId193" Type="http://schemas.openxmlformats.org/officeDocument/2006/relationships/tags" Target="../tags/tag604.xml"/><Relationship Id="rId202" Type="http://schemas.openxmlformats.org/officeDocument/2006/relationships/tags" Target="../tags/tag613.xml"/><Relationship Id="rId207" Type="http://schemas.openxmlformats.org/officeDocument/2006/relationships/tags" Target="../tags/tag618.xml"/><Relationship Id="rId223" Type="http://schemas.openxmlformats.org/officeDocument/2006/relationships/tags" Target="../tags/tag634.xml"/><Relationship Id="rId228" Type="http://schemas.openxmlformats.org/officeDocument/2006/relationships/tags" Target="../tags/tag639.xml"/><Relationship Id="rId13" Type="http://schemas.openxmlformats.org/officeDocument/2006/relationships/tags" Target="../tags/tag424.xml"/><Relationship Id="rId18" Type="http://schemas.openxmlformats.org/officeDocument/2006/relationships/tags" Target="../tags/tag429.xml"/><Relationship Id="rId39" Type="http://schemas.openxmlformats.org/officeDocument/2006/relationships/tags" Target="../tags/tag450.xml"/><Relationship Id="rId109" Type="http://schemas.openxmlformats.org/officeDocument/2006/relationships/tags" Target="../tags/tag520.xml"/><Relationship Id="rId34" Type="http://schemas.openxmlformats.org/officeDocument/2006/relationships/tags" Target="../tags/tag445.xml"/><Relationship Id="rId50" Type="http://schemas.openxmlformats.org/officeDocument/2006/relationships/tags" Target="../tags/tag461.xml"/><Relationship Id="rId55" Type="http://schemas.openxmlformats.org/officeDocument/2006/relationships/tags" Target="../tags/tag466.xml"/><Relationship Id="rId76" Type="http://schemas.openxmlformats.org/officeDocument/2006/relationships/tags" Target="../tags/tag487.xml"/><Relationship Id="rId97" Type="http://schemas.openxmlformats.org/officeDocument/2006/relationships/tags" Target="../tags/tag508.xml"/><Relationship Id="rId104" Type="http://schemas.openxmlformats.org/officeDocument/2006/relationships/tags" Target="../tags/tag515.xml"/><Relationship Id="rId120" Type="http://schemas.openxmlformats.org/officeDocument/2006/relationships/tags" Target="../tags/tag531.xml"/><Relationship Id="rId125" Type="http://schemas.openxmlformats.org/officeDocument/2006/relationships/tags" Target="../tags/tag536.xml"/><Relationship Id="rId141" Type="http://schemas.openxmlformats.org/officeDocument/2006/relationships/tags" Target="../tags/tag552.xml"/><Relationship Id="rId146" Type="http://schemas.openxmlformats.org/officeDocument/2006/relationships/tags" Target="../tags/tag557.xml"/><Relationship Id="rId167" Type="http://schemas.openxmlformats.org/officeDocument/2006/relationships/tags" Target="../tags/tag578.xml"/><Relationship Id="rId188" Type="http://schemas.openxmlformats.org/officeDocument/2006/relationships/tags" Target="../tags/tag599.xml"/><Relationship Id="rId7" Type="http://schemas.openxmlformats.org/officeDocument/2006/relationships/tags" Target="../tags/tag418.xml"/><Relationship Id="rId71" Type="http://schemas.openxmlformats.org/officeDocument/2006/relationships/tags" Target="../tags/tag482.xml"/><Relationship Id="rId92" Type="http://schemas.openxmlformats.org/officeDocument/2006/relationships/tags" Target="../tags/tag503.xml"/><Relationship Id="rId162" Type="http://schemas.openxmlformats.org/officeDocument/2006/relationships/tags" Target="../tags/tag573.xml"/><Relationship Id="rId183" Type="http://schemas.openxmlformats.org/officeDocument/2006/relationships/tags" Target="../tags/tag594.xml"/><Relationship Id="rId213" Type="http://schemas.openxmlformats.org/officeDocument/2006/relationships/tags" Target="../tags/tag624.xml"/><Relationship Id="rId218" Type="http://schemas.openxmlformats.org/officeDocument/2006/relationships/tags" Target="../tags/tag629.xml"/><Relationship Id="rId234" Type="http://schemas.openxmlformats.org/officeDocument/2006/relationships/tags" Target="../tags/tag645.xml"/><Relationship Id="rId2" Type="http://schemas.openxmlformats.org/officeDocument/2006/relationships/tags" Target="../tags/tag413.xml"/><Relationship Id="rId29" Type="http://schemas.openxmlformats.org/officeDocument/2006/relationships/tags" Target="../tags/tag440.xml"/><Relationship Id="rId24" Type="http://schemas.openxmlformats.org/officeDocument/2006/relationships/tags" Target="../tags/tag435.xml"/><Relationship Id="rId40" Type="http://schemas.openxmlformats.org/officeDocument/2006/relationships/tags" Target="../tags/tag451.xml"/><Relationship Id="rId45" Type="http://schemas.openxmlformats.org/officeDocument/2006/relationships/tags" Target="../tags/tag456.xml"/><Relationship Id="rId66" Type="http://schemas.openxmlformats.org/officeDocument/2006/relationships/tags" Target="../tags/tag477.xml"/><Relationship Id="rId87" Type="http://schemas.openxmlformats.org/officeDocument/2006/relationships/tags" Target="../tags/tag498.xml"/><Relationship Id="rId110" Type="http://schemas.openxmlformats.org/officeDocument/2006/relationships/tags" Target="../tags/tag521.xml"/><Relationship Id="rId115" Type="http://schemas.openxmlformats.org/officeDocument/2006/relationships/tags" Target="../tags/tag526.xml"/><Relationship Id="rId131" Type="http://schemas.openxmlformats.org/officeDocument/2006/relationships/tags" Target="../tags/tag542.xml"/><Relationship Id="rId136" Type="http://schemas.openxmlformats.org/officeDocument/2006/relationships/tags" Target="../tags/tag547.xml"/><Relationship Id="rId157" Type="http://schemas.openxmlformats.org/officeDocument/2006/relationships/tags" Target="../tags/tag568.xml"/><Relationship Id="rId178" Type="http://schemas.openxmlformats.org/officeDocument/2006/relationships/tags" Target="../tags/tag589.xml"/><Relationship Id="rId61" Type="http://schemas.openxmlformats.org/officeDocument/2006/relationships/tags" Target="../tags/tag472.xml"/><Relationship Id="rId82" Type="http://schemas.openxmlformats.org/officeDocument/2006/relationships/tags" Target="../tags/tag493.xml"/><Relationship Id="rId152" Type="http://schemas.openxmlformats.org/officeDocument/2006/relationships/tags" Target="../tags/tag563.xml"/><Relationship Id="rId173" Type="http://schemas.openxmlformats.org/officeDocument/2006/relationships/tags" Target="../tags/tag584.xml"/><Relationship Id="rId194" Type="http://schemas.openxmlformats.org/officeDocument/2006/relationships/tags" Target="../tags/tag605.xml"/><Relationship Id="rId199" Type="http://schemas.openxmlformats.org/officeDocument/2006/relationships/tags" Target="../tags/tag610.xml"/><Relationship Id="rId203" Type="http://schemas.openxmlformats.org/officeDocument/2006/relationships/tags" Target="../tags/tag614.xml"/><Relationship Id="rId208" Type="http://schemas.openxmlformats.org/officeDocument/2006/relationships/tags" Target="../tags/tag619.xml"/><Relationship Id="rId229" Type="http://schemas.openxmlformats.org/officeDocument/2006/relationships/tags" Target="../tags/tag640.xml"/><Relationship Id="rId19" Type="http://schemas.openxmlformats.org/officeDocument/2006/relationships/tags" Target="../tags/tag430.xml"/><Relationship Id="rId224" Type="http://schemas.openxmlformats.org/officeDocument/2006/relationships/tags" Target="../tags/tag635.xml"/><Relationship Id="rId14" Type="http://schemas.openxmlformats.org/officeDocument/2006/relationships/tags" Target="../tags/tag425.xml"/><Relationship Id="rId30" Type="http://schemas.openxmlformats.org/officeDocument/2006/relationships/tags" Target="../tags/tag441.xml"/><Relationship Id="rId35" Type="http://schemas.openxmlformats.org/officeDocument/2006/relationships/tags" Target="../tags/tag446.xml"/><Relationship Id="rId56" Type="http://schemas.openxmlformats.org/officeDocument/2006/relationships/tags" Target="../tags/tag467.xml"/><Relationship Id="rId77" Type="http://schemas.openxmlformats.org/officeDocument/2006/relationships/tags" Target="../tags/tag488.xml"/><Relationship Id="rId100" Type="http://schemas.openxmlformats.org/officeDocument/2006/relationships/tags" Target="../tags/tag511.xml"/><Relationship Id="rId105" Type="http://schemas.openxmlformats.org/officeDocument/2006/relationships/tags" Target="../tags/tag516.xml"/><Relationship Id="rId126" Type="http://schemas.openxmlformats.org/officeDocument/2006/relationships/tags" Target="../tags/tag537.xml"/><Relationship Id="rId147" Type="http://schemas.openxmlformats.org/officeDocument/2006/relationships/tags" Target="../tags/tag558.xml"/><Relationship Id="rId168" Type="http://schemas.openxmlformats.org/officeDocument/2006/relationships/tags" Target="../tags/tag579.xml"/><Relationship Id="rId8" Type="http://schemas.openxmlformats.org/officeDocument/2006/relationships/tags" Target="../tags/tag419.xml"/><Relationship Id="rId51" Type="http://schemas.openxmlformats.org/officeDocument/2006/relationships/tags" Target="../tags/tag462.xml"/><Relationship Id="rId72" Type="http://schemas.openxmlformats.org/officeDocument/2006/relationships/tags" Target="../tags/tag483.xml"/><Relationship Id="rId93" Type="http://schemas.openxmlformats.org/officeDocument/2006/relationships/tags" Target="../tags/tag504.xml"/><Relationship Id="rId98" Type="http://schemas.openxmlformats.org/officeDocument/2006/relationships/tags" Target="../tags/tag509.xml"/><Relationship Id="rId121" Type="http://schemas.openxmlformats.org/officeDocument/2006/relationships/tags" Target="../tags/tag532.xml"/><Relationship Id="rId142" Type="http://schemas.openxmlformats.org/officeDocument/2006/relationships/tags" Target="../tags/tag553.xml"/><Relationship Id="rId163" Type="http://schemas.openxmlformats.org/officeDocument/2006/relationships/tags" Target="../tags/tag574.xml"/><Relationship Id="rId184" Type="http://schemas.openxmlformats.org/officeDocument/2006/relationships/tags" Target="../tags/tag595.xml"/><Relationship Id="rId189" Type="http://schemas.openxmlformats.org/officeDocument/2006/relationships/tags" Target="../tags/tag600.xml"/><Relationship Id="rId219" Type="http://schemas.openxmlformats.org/officeDocument/2006/relationships/tags" Target="../tags/tag630.xml"/><Relationship Id="rId3" Type="http://schemas.openxmlformats.org/officeDocument/2006/relationships/tags" Target="../tags/tag414.xml"/><Relationship Id="rId214" Type="http://schemas.openxmlformats.org/officeDocument/2006/relationships/tags" Target="../tags/tag625.xml"/><Relationship Id="rId230" Type="http://schemas.openxmlformats.org/officeDocument/2006/relationships/tags" Target="../tags/tag641.xml"/><Relationship Id="rId235" Type="http://schemas.openxmlformats.org/officeDocument/2006/relationships/slideLayout" Target="../slideLayouts/slideLayout1.xml"/><Relationship Id="rId25" Type="http://schemas.openxmlformats.org/officeDocument/2006/relationships/tags" Target="../tags/tag436.xml"/><Relationship Id="rId46" Type="http://schemas.openxmlformats.org/officeDocument/2006/relationships/tags" Target="../tags/tag457.xml"/><Relationship Id="rId67" Type="http://schemas.openxmlformats.org/officeDocument/2006/relationships/tags" Target="../tags/tag478.xml"/><Relationship Id="rId116" Type="http://schemas.openxmlformats.org/officeDocument/2006/relationships/tags" Target="../tags/tag527.xml"/><Relationship Id="rId137" Type="http://schemas.openxmlformats.org/officeDocument/2006/relationships/tags" Target="../tags/tag548.xml"/><Relationship Id="rId158" Type="http://schemas.openxmlformats.org/officeDocument/2006/relationships/tags" Target="../tags/tag569.xml"/><Relationship Id="rId20" Type="http://schemas.openxmlformats.org/officeDocument/2006/relationships/tags" Target="../tags/tag431.xml"/><Relationship Id="rId41" Type="http://schemas.openxmlformats.org/officeDocument/2006/relationships/tags" Target="../tags/tag452.xml"/><Relationship Id="rId62" Type="http://schemas.openxmlformats.org/officeDocument/2006/relationships/tags" Target="../tags/tag473.xml"/><Relationship Id="rId83" Type="http://schemas.openxmlformats.org/officeDocument/2006/relationships/tags" Target="../tags/tag494.xml"/><Relationship Id="rId88" Type="http://schemas.openxmlformats.org/officeDocument/2006/relationships/tags" Target="../tags/tag499.xml"/><Relationship Id="rId111" Type="http://schemas.openxmlformats.org/officeDocument/2006/relationships/tags" Target="../tags/tag522.xml"/><Relationship Id="rId132" Type="http://schemas.openxmlformats.org/officeDocument/2006/relationships/tags" Target="../tags/tag543.xml"/><Relationship Id="rId153" Type="http://schemas.openxmlformats.org/officeDocument/2006/relationships/tags" Target="../tags/tag564.xml"/><Relationship Id="rId174" Type="http://schemas.openxmlformats.org/officeDocument/2006/relationships/tags" Target="../tags/tag585.xml"/><Relationship Id="rId179" Type="http://schemas.openxmlformats.org/officeDocument/2006/relationships/tags" Target="../tags/tag590.xml"/><Relationship Id="rId195" Type="http://schemas.openxmlformats.org/officeDocument/2006/relationships/tags" Target="../tags/tag606.xml"/><Relationship Id="rId209" Type="http://schemas.openxmlformats.org/officeDocument/2006/relationships/tags" Target="../tags/tag620.xml"/><Relationship Id="rId190" Type="http://schemas.openxmlformats.org/officeDocument/2006/relationships/tags" Target="../tags/tag601.xml"/><Relationship Id="rId204" Type="http://schemas.openxmlformats.org/officeDocument/2006/relationships/tags" Target="../tags/tag615.xml"/><Relationship Id="rId220" Type="http://schemas.openxmlformats.org/officeDocument/2006/relationships/tags" Target="../tags/tag631.xml"/><Relationship Id="rId225" Type="http://schemas.openxmlformats.org/officeDocument/2006/relationships/tags" Target="../tags/tag636.xml"/><Relationship Id="rId15" Type="http://schemas.openxmlformats.org/officeDocument/2006/relationships/tags" Target="../tags/tag426.xml"/><Relationship Id="rId36" Type="http://schemas.openxmlformats.org/officeDocument/2006/relationships/tags" Target="../tags/tag447.xml"/><Relationship Id="rId57" Type="http://schemas.openxmlformats.org/officeDocument/2006/relationships/tags" Target="../tags/tag468.xml"/><Relationship Id="rId106" Type="http://schemas.openxmlformats.org/officeDocument/2006/relationships/tags" Target="../tags/tag517.xml"/><Relationship Id="rId127" Type="http://schemas.openxmlformats.org/officeDocument/2006/relationships/tags" Target="../tags/tag538.xml"/><Relationship Id="rId10" Type="http://schemas.openxmlformats.org/officeDocument/2006/relationships/tags" Target="../tags/tag421.xml"/><Relationship Id="rId31" Type="http://schemas.openxmlformats.org/officeDocument/2006/relationships/tags" Target="../tags/tag442.xml"/><Relationship Id="rId52" Type="http://schemas.openxmlformats.org/officeDocument/2006/relationships/tags" Target="../tags/tag463.xml"/><Relationship Id="rId73" Type="http://schemas.openxmlformats.org/officeDocument/2006/relationships/tags" Target="../tags/tag484.xml"/><Relationship Id="rId78" Type="http://schemas.openxmlformats.org/officeDocument/2006/relationships/tags" Target="../tags/tag489.xml"/><Relationship Id="rId94" Type="http://schemas.openxmlformats.org/officeDocument/2006/relationships/tags" Target="../tags/tag505.xml"/><Relationship Id="rId99" Type="http://schemas.openxmlformats.org/officeDocument/2006/relationships/tags" Target="../tags/tag510.xml"/><Relationship Id="rId101" Type="http://schemas.openxmlformats.org/officeDocument/2006/relationships/tags" Target="../tags/tag512.xml"/><Relationship Id="rId122" Type="http://schemas.openxmlformats.org/officeDocument/2006/relationships/tags" Target="../tags/tag533.xml"/><Relationship Id="rId143" Type="http://schemas.openxmlformats.org/officeDocument/2006/relationships/tags" Target="../tags/tag554.xml"/><Relationship Id="rId148" Type="http://schemas.openxmlformats.org/officeDocument/2006/relationships/tags" Target="../tags/tag559.xml"/><Relationship Id="rId164" Type="http://schemas.openxmlformats.org/officeDocument/2006/relationships/tags" Target="../tags/tag575.xml"/><Relationship Id="rId169" Type="http://schemas.openxmlformats.org/officeDocument/2006/relationships/tags" Target="../tags/tag580.xml"/><Relationship Id="rId185" Type="http://schemas.openxmlformats.org/officeDocument/2006/relationships/tags" Target="../tags/tag596.xml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80" Type="http://schemas.openxmlformats.org/officeDocument/2006/relationships/tags" Target="../tags/tag591.xml"/><Relationship Id="rId210" Type="http://schemas.openxmlformats.org/officeDocument/2006/relationships/tags" Target="../tags/tag621.xml"/><Relationship Id="rId215" Type="http://schemas.openxmlformats.org/officeDocument/2006/relationships/tags" Target="../tags/tag626.xml"/><Relationship Id="rId26" Type="http://schemas.openxmlformats.org/officeDocument/2006/relationships/tags" Target="../tags/tag437.xml"/><Relationship Id="rId231" Type="http://schemas.openxmlformats.org/officeDocument/2006/relationships/tags" Target="../tags/tag642.xml"/><Relationship Id="rId47" Type="http://schemas.openxmlformats.org/officeDocument/2006/relationships/tags" Target="../tags/tag458.xml"/><Relationship Id="rId68" Type="http://schemas.openxmlformats.org/officeDocument/2006/relationships/tags" Target="../tags/tag479.xml"/><Relationship Id="rId89" Type="http://schemas.openxmlformats.org/officeDocument/2006/relationships/tags" Target="../tags/tag500.xml"/><Relationship Id="rId112" Type="http://schemas.openxmlformats.org/officeDocument/2006/relationships/tags" Target="../tags/tag523.xml"/><Relationship Id="rId133" Type="http://schemas.openxmlformats.org/officeDocument/2006/relationships/tags" Target="../tags/tag544.xml"/><Relationship Id="rId154" Type="http://schemas.openxmlformats.org/officeDocument/2006/relationships/tags" Target="../tags/tag565.xml"/><Relationship Id="rId175" Type="http://schemas.openxmlformats.org/officeDocument/2006/relationships/tags" Target="../tags/tag586.xml"/><Relationship Id="rId196" Type="http://schemas.openxmlformats.org/officeDocument/2006/relationships/tags" Target="../tags/tag607.xml"/><Relationship Id="rId200" Type="http://schemas.openxmlformats.org/officeDocument/2006/relationships/tags" Target="../tags/tag611.xml"/><Relationship Id="rId16" Type="http://schemas.openxmlformats.org/officeDocument/2006/relationships/tags" Target="../tags/tag427.xml"/><Relationship Id="rId221" Type="http://schemas.openxmlformats.org/officeDocument/2006/relationships/tags" Target="../tags/tag632.xml"/><Relationship Id="rId37" Type="http://schemas.openxmlformats.org/officeDocument/2006/relationships/tags" Target="../tags/tag448.xml"/><Relationship Id="rId58" Type="http://schemas.openxmlformats.org/officeDocument/2006/relationships/tags" Target="../tags/tag469.xml"/><Relationship Id="rId79" Type="http://schemas.openxmlformats.org/officeDocument/2006/relationships/tags" Target="../tags/tag490.xml"/><Relationship Id="rId102" Type="http://schemas.openxmlformats.org/officeDocument/2006/relationships/tags" Target="../tags/tag513.xml"/><Relationship Id="rId123" Type="http://schemas.openxmlformats.org/officeDocument/2006/relationships/tags" Target="../tags/tag534.xml"/><Relationship Id="rId144" Type="http://schemas.openxmlformats.org/officeDocument/2006/relationships/tags" Target="../tags/tag555.xml"/><Relationship Id="rId90" Type="http://schemas.openxmlformats.org/officeDocument/2006/relationships/tags" Target="../tags/tag501.xml"/><Relationship Id="rId165" Type="http://schemas.openxmlformats.org/officeDocument/2006/relationships/tags" Target="../tags/tag576.xml"/><Relationship Id="rId186" Type="http://schemas.openxmlformats.org/officeDocument/2006/relationships/tags" Target="../tags/tag597.xml"/><Relationship Id="rId211" Type="http://schemas.openxmlformats.org/officeDocument/2006/relationships/tags" Target="../tags/tag622.xml"/><Relationship Id="rId232" Type="http://schemas.openxmlformats.org/officeDocument/2006/relationships/tags" Target="../tags/tag643.xml"/><Relationship Id="rId27" Type="http://schemas.openxmlformats.org/officeDocument/2006/relationships/tags" Target="../tags/tag438.xml"/><Relationship Id="rId48" Type="http://schemas.openxmlformats.org/officeDocument/2006/relationships/tags" Target="../tags/tag459.xml"/><Relationship Id="rId69" Type="http://schemas.openxmlformats.org/officeDocument/2006/relationships/tags" Target="../tags/tag480.xml"/><Relationship Id="rId113" Type="http://schemas.openxmlformats.org/officeDocument/2006/relationships/tags" Target="../tags/tag524.xml"/><Relationship Id="rId134" Type="http://schemas.openxmlformats.org/officeDocument/2006/relationships/tags" Target="../tags/tag545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671.xml"/><Relationship Id="rId117" Type="http://schemas.openxmlformats.org/officeDocument/2006/relationships/tags" Target="../tags/tag762.xml"/><Relationship Id="rId21" Type="http://schemas.openxmlformats.org/officeDocument/2006/relationships/tags" Target="../tags/tag666.xml"/><Relationship Id="rId42" Type="http://schemas.openxmlformats.org/officeDocument/2006/relationships/tags" Target="../tags/tag687.xml"/><Relationship Id="rId47" Type="http://schemas.openxmlformats.org/officeDocument/2006/relationships/tags" Target="../tags/tag692.xml"/><Relationship Id="rId63" Type="http://schemas.openxmlformats.org/officeDocument/2006/relationships/tags" Target="../tags/tag708.xml"/><Relationship Id="rId68" Type="http://schemas.openxmlformats.org/officeDocument/2006/relationships/tags" Target="../tags/tag713.xml"/><Relationship Id="rId84" Type="http://schemas.openxmlformats.org/officeDocument/2006/relationships/tags" Target="../tags/tag729.xml"/><Relationship Id="rId89" Type="http://schemas.openxmlformats.org/officeDocument/2006/relationships/tags" Target="../tags/tag734.xml"/><Relationship Id="rId112" Type="http://schemas.openxmlformats.org/officeDocument/2006/relationships/tags" Target="../tags/tag757.xml"/><Relationship Id="rId133" Type="http://schemas.openxmlformats.org/officeDocument/2006/relationships/tags" Target="../tags/tag778.xml"/><Relationship Id="rId138" Type="http://schemas.openxmlformats.org/officeDocument/2006/relationships/tags" Target="../tags/tag783.xml"/><Relationship Id="rId154" Type="http://schemas.openxmlformats.org/officeDocument/2006/relationships/tags" Target="../tags/tag799.xml"/><Relationship Id="rId159" Type="http://schemas.openxmlformats.org/officeDocument/2006/relationships/tags" Target="../tags/tag804.xml"/><Relationship Id="rId170" Type="http://schemas.openxmlformats.org/officeDocument/2006/relationships/tags" Target="../tags/tag815.xml"/><Relationship Id="rId16" Type="http://schemas.openxmlformats.org/officeDocument/2006/relationships/tags" Target="../tags/tag661.xml"/><Relationship Id="rId107" Type="http://schemas.openxmlformats.org/officeDocument/2006/relationships/tags" Target="../tags/tag752.xml"/><Relationship Id="rId11" Type="http://schemas.openxmlformats.org/officeDocument/2006/relationships/tags" Target="../tags/tag656.xml"/><Relationship Id="rId32" Type="http://schemas.openxmlformats.org/officeDocument/2006/relationships/tags" Target="../tags/tag677.xml"/><Relationship Id="rId37" Type="http://schemas.openxmlformats.org/officeDocument/2006/relationships/tags" Target="../tags/tag682.xml"/><Relationship Id="rId53" Type="http://schemas.openxmlformats.org/officeDocument/2006/relationships/tags" Target="../tags/tag698.xml"/><Relationship Id="rId58" Type="http://schemas.openxmlformats.org/officeDocument/2006/relationships/tags" Target="../tags/tag703.xml"/><Relationship Id="rId74" Type="http://schemas.openxmlformats.org/officeDocument/2006/relationships/tags" Target="../tags/tag719.xml"/><Relationship Id="rId79" Type="http://schemas.openxmlformats.org/officeDocument/2006/relationships/tags" Target="../tags/tag724.xml"/><Relationship Id="rId102" Type="http://schemas.openxmlformats.org/officeDocument/2006/relationships/tags" Target="../tags/tag747.xml"/><Relationship Id="rId123" Type="http://schemas.openxmlformats.org/officeDocument/2006/relationships/tags" Target="../tags/tag768.xml"/><Relationship Id="rId128" Type="http://schemas.openxmlformats.org/officeDocument/2006/relationships/tags" Target="../tags/tag773.xml"/><Relationship Id="rId144" Type="http://schemas.openxmlformats.org/officeDocument/2006/relationships/tags" Target="../tags/tag789.xml"/><Relationship Id="rId149" Type="http://schemas.openxmlformats.org/officeDocument/2006/relationships/tags" Target="../tags/tag794.xml"/><Relationship Id="rId5" Type="http://schemas.openxmlformats.org/officeDocument/2006/relationships/tags" Target="../tags/tag650.xml"/><Relationship Id="rId90" Type="http://schemas.openxmlformats.org/officeDocument/2006/relationships/tags" Target="../tags/tag735.xml"/><Relationship Id="rId95" Type="http://schemas.openxmlformats.org/officeDocument/2006/relationships/tags" Target="../tags/tag740.xml"/><Relationship Id="rId160" Type="http://schemas.openxmlformats.org/officeDocument/2006/relationships/tags" Target="../tags/tag805.xml"/><Relationship Id="rId165" Type="http://schemas.openxmlformats.org/officeDocument/2006/relationships/tags" Target="../tags/tag810.xml"/><Relationship Id="rId22" Type="http://schemas.openxmlformats.org/officeDocument/2006/relationships/tags" Target="../tags/tag667.xml"/><Relationship Id="rId27" Type="http://schemas.openxmlformats.org/officeDocument/2006/relationships/tags" Target="../tags/tag672.xml"/><Relationship Id="rId43" Type="http://schemas.openxmlformats.org/officeDocument/2006/relationships/tags" Target="../tags/tag688.xml"/><Relationship Id="rId48" Type="http://schemas.openxmlformats.org/officeDocument/2006/relationships/tags" Target="../tags/tag693.xml"/><Relationship Id="rId64" Type="http://schemas.openxmlformats.org/officeDocument/2006/relationships/tags" Target="../tags/tag709.xml"/><Relationship Id="rId69" Type="http://schemas.openxmlformats.org/officeDocument/2006/relationships/tags" Target="../tags/tag714.xml"/><Relationship Id="rId113" Type="http://schemas.openxmlformats.org/officeDocument/2006/relationships/tags" Target="../tags/tag758.xml"/><Relationship Id="rId118" Type="http://schemas.openxmlformats.org/officeDocument/2006/relationships/tags" Target="../tags/tag763.xml"/><Relationship Id="rId134" Type="http://schemas.openxmlformats.org/officeDocument/2006/relationships/tags" Target="../tags/tag779.xml"/><Relationship Id="rId139" Type="http://schemas.openxmlformats.org/officeDocument/2006/relationships/tags" Target="../tags/tag784.xml"/><Relationship Id="rId80" Type="http://schemas.openxmlformats.org/officeDocument/2006/relationships/tags" Target="../tags/tag725.xml"/><Relationship Id="rId85" Type="http://schemas.openxmlformats.org/officeDocument/2006/relationships/tags" Target="../tags/tag730.xml"/><Relationship Id="rId150" Type="http://schemas.openxmlformats.org/officeDocument/2006/relationships/tags" Target="../tags/tag795.xml"/><Relationship Id="rId155" Type="http://schemas.openxmlformats.org/officeDocument/2006/relationships/tags" Target="../tags/tag800.xml"/><Relationship Id="rId171" Type="http://schemas.openxmlformats.org/officeDocument/2006/relationships/slideLayout" Target="../slideLayouts/slideLayout1.xml"/><Relationship Id="rId12" Type="http://schemas.openxmlformats.org/officeDocument/2006/relationships/tags" Target="../tags/tag657.xml"/><Relationship Id="rId17" Type="http://schemas.openxmlformats.org/officeDocument/2006/relationships/tags" Target="../tags/tag662.xml"/><Relationship Id="rId33" Type="http://schemas.openxmlformats.org/officeDocument/2006/relationships/tags" Target="../tags/tag678.xml"/><Relationship Id="rId38" Type="http://schemas.openxmlformats.org/officeDocument/2006/relationships/tags" Target="../tags/tag683.xml"/><Relationship Id="rId59" Type="http://schemas.openxmlformats.org/officeDocument/2006/relationships/tags" Target="../tags/tag704.xml"/><Relationship Id="rId103" Type="http://schemas.openxmlformats.org/officeDocument/2006/relationships/tags" Target="../tags/tag748.xml"/><Relationship Id="rId108" Type="http://schemas.openxmlformats.org/officeDocument/2006/relationships/tags" Target="../tags/tag753.xml"/><Relationship Id="rId124" Type="http://schemas.openxmlformats.org/officeDocument/2006/relationships/tags" Target="../tags/tag769.xml"/><Relationship Id="rId129" Type="http://schemas.openxmlformats.org/officeDocument/2006/relationships/tags" Target="../tags/tag774.xml"/><Relationship Id="rId54" Type="http://schemas.openxmlformats.org/officeDocument/2006/relationships/tags" Target="../tags/tag699.xml"/><Relationship Id="rId70" Type="http://schemas.openxmlformats.org/officeDocument/2006/relationships/tags" Target="../tags/tag715.xml"/><Relationship Id="rId75" Type="http://schemas.openxmlformats.org/officeDocument/2006/relationships/tags" Target="../tags/tag720.xml"/><Relationship Id="rId91" Type="http://schemas.openxmlformats.org/officeDocument/2006/relationships/tags" Target="../tags/tag736.xml"/><Relationship Id="rId96" Type="http://schemas.openxmlformats.org/officeDocument/2006/relationships/tags" Target="../tags/tag741.xml"/><Relationship Id="rId140" Type="http://schemas.openxmlformats.org/officeDocument/2006/relationships/tags" Target="../tags/tag785.xml"/><Relationship Id="rId145" Type="http://schemas.openxmlformats.org/officeDocument/2006/relationships/tags" Target="../tags/tag790.xml"/><Relationship Id="rId161" Type="http://schemas.openxmlformats.org/officeDocument/2006/relationships/tags" Target="../tags/tag806.xml"/><Relationship Id="rId166" Type="http://schemas.openxmlformats.org/officeDocument/2006/relationships/tags" Target="../tags/tag811.xml"/><Relationship Id="rId1" Type="http://schemas.openxmlformats.org/officeDocument/2006/relationships/tags" Target="../tags/tag646.xml"/><Relationship Id="rId6" Type="http://schemas.openxmlformats.org/officeDocument/2006/relationships/tags" Target="../tags/tag651.xml"/><Relationship Id="rId15" Type="http://schemas.openxmlformats.org/officeDocument/2006/relationships/tags" Target="../tags/tag660.xml"/><Relationship Id="rId23" Type="http://schemas.openxmlformats.org/officeDocument/2006/relationships/tags" Target="../tags/tag668.xml"/><Relationship Id="rId28" Type="http://schemas.openxmlformats.org/officeDocument/2006/relationships/tags" Target="../tags/tag673.xml"/><Relationship Id="rId36" Type="http://schemas.openxmlformats.org/officeDocument/2006/relationships/tags" Target="../tags/tag681.xml"/><Relationship Id="rId49" Type="http://schemas.openxmlformats.org/officeDocument/2006/relationships/tags" Target="../tags/tag694.xml"/><Relationship Id="rId57" Type="http://schemas.openxmlformats.org/officeDocument/2006/relationships/tags" Target="../tags/tag702.xml"/><Relationship Id="rId106" Type="http://schemas.openxmlformats.org/officeDocument/2006/relationships/tags" Target="../tags/tag751.xml"/><Relationship Id="rId114" Type="http://schemas.openxmlformats.org/officeDocument/2006/relationships/tags" Target="../tags/tag759.xml"/><Relationship Id="rId119" Type="http://schemas.openxmlformats.org/officeDocument/2006/relationships/tags" Target="../tags/tag764.xml"/><Relationship Id="rId127" Type="http://schemas.openxmlformats.org/officeDocument/2006/relationships/tags" Target="../tags/tag772.xml"/><Relationship Id="rId10" Type="http://schemas.openxmlformats.org/officeDocument/2006/relationships/tags" Target="../tags/tag655.xml"/><Relationship Id="rId31" Type="http://schemas.openxmlformats.org/officeDocument/2006/relationships/tags" Target="../tags/tag676.xml"/><Relationship Id="rId44" Type="http://schemas.openxmlformats.org/officeDocument/2006/relationships/tags" Target="../tags/tag689.xml"/><Relationship Id="rId52" Type="http://schemas.openxmlformats.org/officeDocument/2006/relationships/tags" Target="../tags/tag697.xml"/><Relationship Id="rId60" Type="http://schemas.openxmlformats.org/officeDocument/2006/relationships/tags" Target="../tags/tag705.xml"/><Relationship Id="rId65" Type="http://schemas.openxmlformats.org/officeDocument/2006/relationships/tags" Target="../tags/tag710.xml"/><Relationship Id="rId73" Type="http://schemas.openxmlformats.org/officeDocument/2006/relationships/tags" Target="../tags/tag718.xml"/><Relationship Id="rId78" Type="http://schemas.openxmlformats.org/officeDocument/2006/relationships/tags" Target="../tags/tag723.xml"/><Relationship Id="rId81" Type="http://schemas.openxmlformats.org/officeDocument/2006/relationships/tags" Target="../tags/tag726.xml"/><Relationship Id="rId86" Type="http://schemas.openxmlformats.org/officeDocument/2006/relationships/tags" Target="../tags/tag731.xml"/><Relationship Id="rId94" Type="http://schemas.openxmlformats.org/officeDocument/2006/relationships/tags" Target="../tags/tag739.xml"/><Relationship Id="rId99" Type="http://schemas.openxmlformats.org/officeDocument/2006/relationships/tags" Target="../tags/tag744.xml"/><Relationship Id="rId101" Type="http://schemas.openxmlformats.org/officeDocument/2006/relationships/tags" Target="../tags/tag746.xml"/><Relationship Id="rId122" Type="http://schemas.openxmlformats.org/officeDocument/2006/relationships/tags" Target="../tags/tag767.xml"/><Relationship Id="rId130" Type="http://schemas.openxmlformats.org/officeDocument/2006/relationships/tags" Target="../tags/tag775.xml"/><Relationship Id="rId135" Type="http://schemas.openxmlformats.org/officeDocument/2006/relationships/tags" Target="../tags/tag780.xml"/><Relationship Id="rId143" Type="http://schemas.openxmlformats.org/officeDocument/2006/relationships/tags" Target="../tags/tag788.xml"/><Relationship Id="rId148" Type="http://schemas.openxmlformats.org/officeDocument/2006/relationships/tags" Target="../tags/tag793.xml"/><Relationship Id="rId151" Type="http://schemas.openxmlformats.org/officeDocument/2006/relationships/tags" Target="../tags/tag796.xml"/><Relationship Id="rId156" Type="http://schemas.openxmlformats.org/officeDocument/2006/relationships/tags" Target="../tags/tag801.xml"/><Relationship Id="rId164" Type="http://schemas.openxmlformats.org/officeDocument/2006/relationships/tags" Target="../tags/tag809.xml"/><Relationship Id="rId169" Type="http://schemas.openxmlformats.org/officeDocument/2006/relationships/tags" Target="../tags/tag814.xml"/><Relationship Id="rId4" Type="http://schemas.openxmlformats.org/officeDocument/2006/relationships/tags" Target="../tags/tag649.xml"/><Relationship Id="rId9" Type="http://schemas.openxmlformats.org/officeDocument/2006/relationships/tags" Target="../tags/tag654.xml"/><Relationship Id="rId13" Type="http://schemas.openxmlformats.org/officeDocument/2006/relationships/tags" Target="../tags/tag658.xml"/><Relationship Id="rId18" Type="http://schemas.openxmlformats.org/officeDocument/2006/relationships/tags" Target="../tags/tag663.xml"/><Relationship Id="rId39" Type="http://schemas.openxmlformats.org/officeDocument/2006/relationships/tags" Target="../tags/tag684.xml"/><Relationship Id="rId109" Type="http://schemas.openxmlformats.org/officeDocument/2006/relationships/tags" Target="../tags/tag754.xml"/><Relationship Id="rId34" Type="http://schemas.openxmlformats.org/officeDocument/2006/relationships/tags" Target="../tags/tag679.xml"/><Relationship Id="rId50" Type="http://schemas.openxmlformats.org/officeDocument/2006/relationships/tags" Target="../tags/tag695.xml"/><Relationship Id="rId55" Type="http://schemas.openxmlformats.org/officeDocument/2006/relationships/tags" Target="../tags/tag700.xml"/><Relationship Id="rId76" Type="http://schemas.openxmlformats.org/officeDocument/2006/relationships/tags" Target="../tags/tag721.xml"/><Relationship Id="rId97" Type="http://schemas.openxmlformats.org/officeDocument/2006/relationships/tags" Target="../tags/tag742.xml"/><Relationship Id="rId104" Type="http://schemas.openxmlformats.org/officeDocument/2006/relationships/tags" Target="../tags/tag749.xml"/><Relationship Id="rId120" Type="http://schemas.openxmlformats.org/officeDocument/2006/relationships/tags" Target="../tags/tag765.xml"/><Relationship Id="rId125" Type="http://schemas.openxmlformats.org/officeDocument/2006/relationships/tags" Target="../tags/tag770.xml"/><Relationship Id="rId141" Type="http://schemas.openxmlformats.org/officeDocument/2006/relationships/tags" Target="../tags/tag786.xml"/><Relationship Id="rId146" Type="http://schemas.openxmlformats.org/officeDocument/2006/relationships/tags" Target="../tags/tag791.xml"/><Relationship Id="rId167" Type="http://schemas.openxmlformats.org/officeDocument/2006/relationships/tags" Target="../tags/tag812.xml"/><Relationship Id="rId7" Type="http://schemas.openxmlformats.org/officeDocument/2006/relationships/tags" Target="../tags/tag652.xml"/><Relationship Id="rId71" Type="http://schemas.openxmlformats.org/officeDocument/2006/relationships/tags" Target="../tags/tag716.xml"/><Relationship Id="rId92" Type="http://schemas.openxmlformats.org/officeDocument/2006/relationships/tags" Target="../tags/tag737.xml"/><Relationship Id="rId162" Type="http://schemas.openxmlformats.org/officeDocument/2006/relationships/tags" Target="../tags/tag807.xml"/><Relationship Id="rId2" Type="http://schemas.openxmlformats.org/officeDocument/2006/relationships/tags" Target="../tags/tag647.xml"/><Relationship Id="rId29" Type="http://schemas.openxmlformats.org/officeDocument/2006/relationships/tags" Target="../tags/tag674.xml"/><Relationship Id="rId24" Type="http://schemas.openxmlformats.org/officeDocument/2006/relationships/tags" Target="../tags/tag669.xml"/><Relationship Id="rId40" Type="http://schemas.openxmlformats.org/officeDocument/2006/relationships/tags" Target="../tags/tag685.xml"/><Relationship Id="rId45" Type="http://schemas.openxmlformats.org/officeDocument/2006/relationships/tags" Target="../tags/tag690.xml"/><Relationship Id="rId66" Type="http://schemas.openxmlformats.org/officeDocument/2006/relationships/tags" Target="../tags/tag711.xml"/><Relationship Id="rId87" Type="http://schemas.openxmlformats.org/officeDocument/2006/relationships/tags" Target="../tags/tag732.xml"/><Relationship Id="rId110" Type="http://schemas.openxmlformats.org/officeDocument/2006/relationships/tags" Target="../tags/tag755.xml"/><Relationship Id="rId115" Type="http://schemas.openxmlformats.org/officeDocument/2006/relationships/tags" Target="../tags/tag760.xml"/><Relationship Id="rId131" Type="http://schemas.openxmlformats.org/officeDocument/2006/relationships/tags" Target="../tags/tag776.xml"/><Relationship Id="rId136" Type="http://schemas.openxmlformats.org/officeDocument/2006/relationships/tags" Target="../tags/tag781.xml"/><Relationship Id="rId157" Type="http://schemas.openxmlformats.org/officeDocument/2006/relationships/tags" Target="../tags/tag802.xml"/><Relationship Id="rId61" Type="http://schemas.openxmlformats.org/officeDocument/2006/relationships/tags" Target="../tags/tag706.xml"/><Relationship Id="rId82" Type="http://schemas.openxmlformats.org/officeDocument/2006/relationships/tags" Target="../tags/tag727.xml"/><Relationship Id="rId152" Type="http://schemas.openxmlformats.org/officeDocument/2006/relationships/tags" Target="../tags/tag797.xml"/><Relationship Id="rId19" Type="http://schemas.openxmlformats.org/officeDocument/2006/relationships/tags" Target="../tags/tag664.xml"/><Relationship Id="rId14" Type="http://schemas.openxmlformats.org/officeDocument/2006/relationships/tags" Target="../tags/tag659.xml"/><Relationship Id="rId30" Type="http://schemas.openxmlformats.org/officeDocument/2006/relationships/tags" Target="../tags/tag675.xml"/><Relationship Id="rId35" Type="http://schemas.openxmlformats.org/officeDocument/2006/relationships/tags" Target="../tags/tag680.xml"/><Relationship Id="rId56" Type="http://schemas.openxmlformats.org/officeDocument/2006/relationships/tags" Target="../tags/tag701.xml"/><Relationship Id="rId77" Type="http://schemas.openxmlformats.org/officeDocument/2006/relationships/tags" Target="../tags/tag722.xml"/><Relationship Id="rId100" Type="http://schemas.openxmlformats.org/officeDocument/2006/relationships/tags" Target="../tags/tag745.xml"/><Relationship Id="rId105" Type="http://schemas.openxmlformats.org/officeDocument/2006/relationships/tags" Target="../tags/tag750.xml"/><Relationship Id="rId126" Type="http://schemas.openxmlformats.org/officeDocument/2006/relationships/tags" Target="../tags/tag771.xml"/><Relationship Id="rId147" Type="http://schemas.openxmlformats.org/officeDocument/2006/relationships/tags" Target="../tags/tag792.xml"/><Relationship Id="rId168" Type="http://schemas.openxmlformats.org/officeDocument/2006/relationships/tags" Target="../tags/tag813.xml"/><Relationship Id="rId8" Type="http://schemas.openxmlformats.org/officeDocument/2006/relationships/tags" Target="../tags/tag653.xml"/><Relationship Id="rId51" Type="http://schemas.openxmlformats.org/officeDocument/2006/relationships/tags" Target="../tags/tag696.xml"/><Relationship Id="rId72" Type="http://schemas.openxmlformats.org/officeDocument/2006/relationships/tags" Target="../tags/tag717.xml"/><Relationship Id="rId93" Type="http://schemas.openxmlformats.org/officeDocument/2006/relationships/tags" Target="../tags/tag738.xml"/><Relationship Id="rId98" Type="http://schemas.openxmlformats.org/officeDocument/2006/relationships/tags" Target="../tags/tag743.xml"/><Relationship Id="rId121" Type="http://schemas.openxmlformats.org/officeDocument/2006/relationships/tags" Target="../tags/tag766.xml"/><Relationship Id="rId142" Type="http://schemas.openxmlformats.org/officeDocument/2006/relationships/tags" Target="../tags/tag787.xml"/><Relationship Id="rId163" Type="http://schemas.openxmlformats.org/officeDocument/2006/relationships/tags" Target="../tags/tag808.xml"/><Relationship Id="rId3" Type="http://schemas.openxmlformats.org/officeDocument/2006/relationships/tags" Target="../tags/tag648.xml"/><Relationship Id="rId25" Type="http://schemas.openxmlformats.org/officeDocument/2006/relationships/tags" Target="../tags/tag670.xml"/><Relationship Id="rId46" Type="http://schemas.openxmlformats.org/officeDocument/2006/relationships/tags" Target="../tags/tag691.xml"/><Relationship Id="rId67" Type="http://schemas.openxmlformats.org/officeDocument/2006/relationships/tags" Target="../tags/tag712.xml"/><Relationship Id="rId116" Type="http://schemas.openxmlformats.org/officeDocument/2006/relationships/tags" Target="../tags/tag761.xml"/><Relationship Id="rId137" Type="http://schemas.openxmlformats.org/officeDocument/2006/relationships/tags" Target="../tags/tag782.xml"/><Relationship Id="rId158" Type="http://schemas.openxmlformats.org/officeDocument/2006/relationships/tags" Target="../tags/tag803.xml"/><Relationship Id="rId20" Type="http://schemas.openxmlformats.org/officeDocument/2006/relationships/tags" Target="../tags/tag665.xml"/><Relationship Id="rId41" Type="http://schemas.openxmlformats.org/officeDocument/2006/relationships/tags" Target="../tags/tag686.xml"/><Relationship Id="rId62" Type="http://schemas.openxmlformats.org/officeDocument/2006/relationships/tags" Target="../tags/tag707.xml"/><Relationship Id="rId83" Type="http://schemas.openxmlformats.org/officeDocument/2006/relationships/tags" Target="../tags/tag728.xml"/><Relationship Id="rId88" Type="http://schemas.openxmlformats.org/officeDocument/2006/relationships/tags" Target="../tags/tag733.xml"/><Relationship Id="rId111" Type="http://schemas.openxmlformats.org/officeDocument/2006/relationships/tags" Target="../tags/tag756.xml"/><Relationship Id="rId132" Type="http://schemas.openxmlformats.org/officeDocument/2006/relationships/tags" Target="../tags/tag777.xml"/><Relationship Id="rId153" Type="http://schemas.openxmlformats.org/officeDocument/2006/relationships/tags" Target="../tags/tag79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23.xml"/><Relationship Id="rId13" Type="http://schemas.openxmlformats.org/officeDocument/2006/relationships/tags" Target="../tags/tag828.xml"/><Relationship Id="rId18" Type="http://schemas.openxmlformats.org/officeDocument/2006/relationships/tags" Target="../tags/tag833.xml"/><Relationship Id="rId3" Type="http://schemas.openxmlformats.org/officeDocument/2006/relationships/tags" Target="../tags/tag818.xml"/><Relationship Id="rId21" Type="http://schemas.openxmlformats.org/officeDocument/2006/relationships/tags" Target="../tags/tag836.xml"/><Relationship Id="rId7" Type="http://schemas.openxmlformats.org/officeDocument/2006/relationships/tags" Target="../tags/tag822.xml"/><Relationship Id="rId12" Type="http://schemas.openxmlformats.org/officeDocument/2006/relationships/tags" Target="../tags/tag827.xml"/><Relationship Id="rId17" Type="http://schemas.openxmlformats.org/officeDocument/2006/relationships/tags" Target="../tags/tag832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817.xml"/><Relationship Id="rId16" Type="http://schemas.openxmlformats.org/officeDocument/2006/relationships/tags" Target="../tags/tag831.xml"/><Relationship Id="rId20" Type="http://schemas.openxmlformats.org/officeDocument/2006/relationships/tags" Target="../tags/tag835.xml"/><Relationship Id="rId1" Type="http://schemas.openxmlformats.org/officeDocument/2006/relationships/tags" Target="../tags/tag816.xml"/><Relationship Id="rId6" Type="http://schemas.openxmlformats.org/officeDocument/2006/relationships/tags" Target="../tags/tag821.xml"/><Relationship Id="rId11" Type="http://schemas.openxmlformats.org/officeDocument/2006/relationships/tags" Target="../tags/tag826.xml"/><Relationship Id="rId24" Type="http://schemas.openxmlformats.org/officeDocument/2006/relationships/tags" Target="../tags/tag839.xml"/><Relationship Id="rId5" Type="http://schemas.openxmlformats.org/officeDocument/2006/relationships/tags" Target="../tags/tag820.xml"/><Relationship Id="rId15" Type="http://schemas.openxmlformats.org/officeDocument/2006/relationships/tags" Target="../tags/tag830.xml"/><Relationship Id="rId23" Type="http://schemas.openxmlformats.org/officeDocument/2006/relationships/tags" Target="../tags/tag838.xml"/><Relationship Id="rId10" Type="http://schemas.openxmlformats.org/officeDocument/2006/relationships/tags" Target="../tags/tag825.xml"/><Relationship Id="rId19" Type="http://schemas.openxmlformats.org/officeDocument/2006/relationships/tags" Target="../tags/tag834.xml"/><Relationship Id="rId4" Type="http://schemas.openxmlformats.org/officeDocument/2006/relationships/tags" Target="../tags/tag819.xml"/><Relationship Id="rId9" Type="http://schemas.openxmlformats.org/officeDocument/2006/relationships/tags" Target="../tags/tag824.xml"/><Relationship Id="rId14" Type="http://schemas.openxmlformats.org/officeDocument/2006/relationships/tags" Target="../tags/tag829.xml"/><Relationship Id="rId22" Type="http://schemas.openxmlformats.org/officeDocument/2006/relationships/tags" Target="../tags/tag837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865.xml"/><Relationship Id="rId117" Type="http://schemas.openxmlformats.org/officeDocument/2006/relationships/tags" Target="../tags/tag956.xml"/><Relationship Id="rId21" Type="http://schemas.openxmlformats.org/officeDocument/2006/relationships/tags" Target="../tags/tag860.xml"/><Relationship Id="rId42" Type="http://schemas.openxmlformats.org/officeDocument/2006/relationships/tags" Target="../tags/tag881.xml"/><Relationship Id="rId47" Type="http://schemas.openxmlformats.org/officeDocument/2006/relationships/tags" Target="../tags/tag886.xml"/><Relationship Id="rId63" Type="http://schemas.openxmlformats.org/officeDocument/2006/relationships/tags" Target="../tags/tag902.xml"/><Relationship Id="rId68" Type="http://schemas.openxmlformats.org/officeDocument/2006/relationships/tags" Target="../tags/tag907.xml"/><Relationship Id="rId84" Type="http://schemas.openxmlformats.org/officeDocument/2006/relationships/tags" Target="../tags/tag923.xml"/><Relationship Id="rId89" Type="http://schemas.openxmlformats.org/officeDocument/2006/relationships/tags" Target="../tags/tag928.xml"/><Relationship Id="rId112" Type="http://schemas.openxmlformats.org/officeDocument/2006/relationships/tags" Target="../tags/tag951.xml"/><Relationship Id="rId133" Type="http://schemas.openxmlformats.org/officeDocument/2006/relationships/tags" Target="../tags/tag972.xml"/><Relationship Id="rId138" Type="http://schemas.openxmlformats.org/officeDocument/2006/relationships/tags" Target="../tags/tag977.xml"/><Relationship Id="rId16" Type="http://schemas.openxmlformats.org/officeDocument/2006/relationships/tags" Target="../tags/tag855.xml"/><Relationship Id="rId107" Type="http://schemas.openxmlformats.org/officeDocument/2006/relationships/tags" Target="../tags/tag946.xml"/><Relationship Id="rId11" Type="http://schemas.openxmlformats.org/officeDocument/2006/relationships/tags" Target="../tags/tag850.xml"/><Relationship Id="rId32" Type="http://schemas.openxmlformats.org/officeDocument/2006/relationships/tags" Target="../tags/tag871.xml"/><Relationship Id="rId37" Type="http://schemas.openxmlformats.org/officeDocument/2006/relationships/tags" Target="../tags/tag876.xml"/><Relationship Id="rId53" Type="http://schemas.openxmlformats.org/officeDocument/2006/relationships/tags" Target="../tags/tag892.xml"/><Relationship Id="rId58" Type="http://schemas.openxmlformats.org/officeDocument/2006/relationships/tags" Target="../tags/tag897.xml"/><Relationship Id="rId74" Type="http://schemas.openxmlformats.org/officeDocument/2006/relationships/tags" Target="../tags/tag913.xml"/><Relationship Id="rId79" Type="http://schemas.openxmlformats.org/officeDocument/2006/relationships/tags" Target="../tags/tag918.xml"/><Relationship Id="rId102" Type="http://schemas.openxmlformats.org/officeDocument/2006/relationships/tags" Target="../tags/tag941.xml"/><Relationship Id="rId123" Type="http://schemas.openxmlformats.org/officeDocument/2006/relationships/tags" Target="../tags/tag962.xml"/><Relationship Id="rId128" Type="http://schemas.openxmlformats.org/officeDocument/2006/relationships/tags" Target="../tags/tag967.xml"/><Relationship Id="rId5" Type="http://schemas.openxmlformats.org/officeDocument/2006/relationships/tags" Target="../tags/tag844.xml"/><Relationship Id="rId90" Type="http://schemas.openxmlformats.org/officeDocument/2006/relationships/tags" Target="../tags/tag929.xml"/><Relationship Id="rId95" Type="http://schemas.openxmlformats.org/officeDocument/2006/relationships/tags" Target="../tags/tag934.xml"/><Relationship Id="rId22" Type="http://schemas.openxmlformats.org/officeDocument/2006/relationships/tags" Target="../tags/tag861.xml"/><Relationship Id="rId27" Type="http://schemas.openxmlformats.org/officeDocument/2006/relationships/tags" Target="../tags/tag866.xml"/><Relationship Id="rId43" Type="http://schemas.openxmlformats.org/officeDocument/2006/relationships/tags" Target="../tags/tag882.xml"/><Relationship Id="rId48" Type="http://schemas.openxmlformats.org/officeDocument/2006/relationships/tags" Target="../tags/tag887.xml"/><Relationship Id="rId64" Type="http://schemas.openxmlformats.org/officeDocument/2006/relationships/tags" Target="../tags/tag903.xml"/><Relationship Id="rId69" Type="http://schemas.openxmlformats.org/officeDocument/2006/relationships/tags" Target="../tags/tag908.xml"/><Relationship Id="rId113" Type="http://schemas.openxmlformats.org/officeDocument/2006/relationships/tags" Target="../tags/tag952.xml"/><Relationship Id="rId118" Type="http://schemas.openxmlformats.org/officeDocument/2006/relationships/tags" Target="../tags/tag957.xml"/><Relationship Id="rId134" Type="http://schemas.openxmlformats.org/officeDocument/2006/relationships/tags" Target="../tags/tag973.xml"/><Relationship Id="rId139" Type="http://schemas.openxmlformats.org/officeDocument/2006/relationships/tags" Target="../tags/tag978.xml"/><Relationship Id="rId8" Type="http://schemas.openxmlformats.org/officeDocument/2006/relationships/tags" Target="../tags/tag847.xml"/><Relationship Id="rId51" Type="http://schemas.openxmlformats.org/officeDocument/2006/relationships/tags" Target="../tags/tag890.xml"/><Relationship Id="rId72" Type="http://schemas.openxmlformats.org/officeDocument/2006/relationships/tags" Target="../tags/tag911.xml"/><Relationship Id="rId80" Type="http://schemas.openxmlformats.org/officeDocument/2006/relationships/tags" Target="../tags/tag919.xml"/><Relationship Id="rId85" Type="http://schemas.openxmlformats.org/officeDocument/2006/relationships/tags" Target="../tags/tag924.xml"/><Relationship Id="rId93" Type="http://schemas.openxmlformats.org/officeDocument/2006/relationships/tags" Target="../tags/tag932.xml"/><Relationship Id="rId98" Type="http://schemas.openxmlformats.org/officeDocument/2006/relationships/tags" Target="../tags/tag937.xml"/><Relationship Id="rId121" Type="http://schemas.openxmlformats.org/officeDocument/2006/relationships/tags" Target="../tags/tag960.xml"/><Relationship Id="rId142" Type="http://schemas.openxmlformats.org/officeDocument/2006/relationships/slideLayout" Target="../slideLayouts/slideLayout1.xml"/><Relationship Id="rId3" Type="http://schemas.openxmlformats.org/officeDocument/2006/relationships/tags" Target="../tags/tag842.xml"/><Relationship Id="rId12" Type="http://schemas.openxmlformats.org/officeDocument/2006/relationships/tags" Target="../tags/tag851.xml"/><Relationship Id="rId17" Type="http://schemas.openxmlformats.org/officeDocument/2006/relationships/tags" Target="../tags/tag856.xml"/><Relationship Id="rId25" Type="http://schemas.openxmlformats.org/officeDocument/2006/relationships/tags" Target="../tags/tag864.xml"/><Relationship Id="rId33" Type="http://schemas.openxmlformats.org/officeDocument/2006/relationships/tags" Target="../tags/tag872.xml"/><Relationship Id="rId38" Type="http://schemas.openxmlformats.org/officeDocument/2006/relationships/tags" Target="../tags/tag877.xml"/><Relationship Id="rId46" Type="http://schemas.openxmlformats.org/officeDocument/2006/relationships/tags" Target="../tags/tag885.xml"/><Relationship Id="rId59" Type="http://schemas.openxmlformats.org/officeDocument/2006/relationships/tags" Target="../tags/tag898.xml"/><Relationship Id="rId67" Type="http://schemas.openxmlformats.org/officeDocument/2006/relationships/tags" Target="../tags/tag906.xml"/><Relationship Id="rId103" Type="http://schemas.openxmlformats.org/officeDocument/2006/relationships/tags" Target="../tags/tag942.xml"/><Relationship Id="rId108" Type="http://schemas.openxmlformats.org/officeDocument/2006/relationships/tags" Target="../tags/tag947.xml"/><Relationship Id="rId116" Type="http://schemas.openxmlformats.org/officeDocument/2006/relationships/tags" Target="../tags/tag955.xml"/><Relationship Id="rId124" Type="http://schemas.openxmlformats.org/officeDocument/2006/relationships/tags" Target="../tags/tag963.xml"/><Relationship Id="rId129" Type="http://schemas.openxmlformats.org/officeDocument/2006/relationships/tags" Target="../tags/tag968.xml"/><Relationship Id="rId137" Type="http://schemas.openxmlformats.org/officeDocument/2006/relationships/tags" Target="../tags/tag976.xml"/><Relationship Id="rId20" Type="http://schemas.openxmlformats.org/officeDocument/2006/relationships/tags" Target="../tags/tag859.xml"/><Relationship Id="rId41" Type="http://schemas.openxmlformats.org/officeDocument/2006/relationships/tags" Target="../tags/tag880.xml"/><Relationship Id="rId54" Type="http://schemas.openxmlformats.org/officeDocument/2006/relationships/tags" Target="../tags/tag893.xml"/><Relationship Id="rId62" Type="http://schemas.openxmlformats.org/officeDocument/2006/relationships/tags" Target="../tags/tag901.xml"/><Relationship Id="rId70" Type="http://schemas.openxmlformats.org/officeDocument/2006/relationships/tags" Target="../tags/tag909.xml"/><Relationship Id="rId75" Type="http://schemas.openxmlformats.org/officeDocument/2006/relationships/tags" Target="../tags/tag914.xml"/><Relationship Id="rId83" Type="http://schemas.openxmlformats.org/officeDocument/2006/relationships/tags" Target="../tags/tag922.xml"/><Relationship Id="rId88" Type="http://schemas.openxmlformats.org/officeDocument/2006/relationships/tags" Target="../tags/tag927.xml"/><Relationship Id="rId91" Type="http://schemas.openxmlformats.org/officeDocument/2006/relationships/tags" Target="../tags/tag930.xml"/><Relationship Id="rId96" Type="http://schemas.openxmlformats.org/officeDocument/2006/relationships/tags" Target="../tags/tag935.xml"/><Relationship Id="rId111" Type="http://schemas.openxmlformats.org/officeDocument/2006/relationships/tags" Target="../tags/tag950.xml"/><Relationship Id="rId132" Type="http://schemas.openxmlformats.org/officeDocument/2006/relationships/tags" Target="../tags/tag971.xml"/><Relationship Id="rId140" Type="http://schemas.openxmlformats.org/officeDocument/2006/relationships/tags" Target="../tags/tag979.xml"/><Relationship Id="rId1" Type="http://schemas.openxmlformats.org/officeDocument/2006/relationships/tags" Target="../tags/tag840.xml"/><Relationship Id="rId6" Type="http://schemas.openxmlformats.org/officeDocument/2006/relationships/tags" Target="../tags/tag845.xml"/><Relationship Id="rId15" Type="http://schemas.openxmlformats.org/officeDocument/2006/relationships/tags" Target="../tags/tag854.xml"/><Relationship Id="rId23" Type="http://schemas.openxmlformats.org/officeDocument/2006/relationships/tags" Target="../tags/tag862.xml"/><Relationship Id="rId28" Type="http://schemas.openxmlformats.org/officeDocument/2006/relationships/tags" Target="../tags/tag867.xml"/><Relationship Id="rId36" Type="http://schemas.openxmlformats.org/officeDocument/2006/relationships/tags" Target="../tags/tag875.xml"/><Relationship Id="rId49" Type="http://schemas.openxmlformats.org/officeDocument/2006/relationships/tags" Target="../tags/tag888.xml"/><Relationship Id="rId57" Type="http://schemas.openxmlformats.org/officeDocument/2006/relationships/tags" Target="../tags/tag896.xml"/><Relationship Id="rId106" Type="http://schemas.openxmlformats.org/officeDocument/2006/relationships/tags" Target="../tags/tag945.xml"/><Relationship Id="rId114" Type="http://schemas.openxmlformats.org/officeDocument/2006/relationships/tags" Target="../tags/tag953.xml"/><Relationship Id="rId119" Type="http://schemas.openxmlformats.org/officeDocument/2006/relationships/tags" Target="../tags/tag958.xml"/><Relationship Id="rId127" Type="http://schemas.openxmlformats.org/officeDocument/2006/relationships/tags" Target="../tags/tag966.xml"/><Relationship Id="rId10" Type="http://schemas.openxmlformats.org/officeDocument/2006/relationships/tags" Target="../tags/tag849.xml"/><Relationship Id="rId31" Type="http://schemas.openxmlformats.org/officeDocument/2006/relationships/tags" Target="../tags/tag870.xml"/><Relationship Id="rId44" Type="http://schemas.openxmlformats.org/officeDocument/2006/relationships/tags" Target="../tags/tag883.xml"/><Relationship Id="rId52" Type="http://schemas.openxmlformats.org/officeDocument/2006/relationships/tags" Target="../tags/tag891.xml"/><Relationship Id="rId60" Type="http://schemas.openxmlformats.org/officeDocument/2006/relationships/tags" Target="../tags/tag899.xml"/><Relationship Id="rId65" Type="http://schemas.openxmlformats.org/officeDocument/2006/relationships/tags" Target="../tags/tag904.xml"/><Relationship Id="rId73" Type="http://schemas.openxmlformats.org/officeDocument/2006/relationships/tags" Target="../tags/tag912.xml"/><Relationship Id="rId78" Type="http://schemas.openxmlformats.org/officeDocument/2006/relationships/tags" Target="../tags/tag917.xml"/><Relationship Id="rId81" Type="http://schemas.openxmlformats.org/officeDocument/2006/relationships/tags" Target="../tags/tag920.xml"/><Relationship Id="rId86" Type="http://schemas.openxmlformats.org/officeDocument/2006/relationships/tags" Target="../tags/tag925.xml"/><Relationship Id="rId94" Type="http://schemas.openxmlformats.org/officeDocument/2006/relationships/tags" Target="../tags/tag933.xml"/><Relationship Id="rId99" Type="http://schemas.openxmlformats.org/officeDocument/2006/relationships/tags" Target="../tags/tag938.xml"/><Relationship Id="rId101" Type="http://schemas.openxmlformats.org/officeDocument/2006/relationships/tags" Target="../tags/tag940.xml"/><Relationship Id="rId122" Type="http://schemas.openxmlformats.org/officeDocument/2006/relationships/tags" Target="../tags/tag961.xml"/><Relationship Id="rId130" Type="http://schemas.openxmlformats.org/officeDocument/2006/relationships/tags" Target="../tags/tag969.xml"/><Relationship Id="rId135" Type="http://schemas.openxmlformats.org/officeDocument/2006/relationships/tags" Target="../tags/tag974.xml"/><Relationship Id="rId4" Type="http://schemas.openxmlformats.org/officeDocument/2006/relationships/tags" Target="../tags/tag843.xml"/><Relationship Id="rId9" Type="http://schemas.openxmlformats.org/officeDocument/2006/relationships/tags" Target="../tags/tag848.xml"/><Relationship Id="rId13" Type="http://schemas.openxmlformats.org/officeDocument/2006/relationships/tags" Target="../tags/tag852.xml"/><Relationship Id="rId18" Type="http://schemas.openxmlformats.org/officeDocument/2006/relationships/tags" Target="../tags/tag857.xml"/><Relationship Id="rId39" Type="http://schemas.openxmlformats.org/officeDocument/2006/relationships/tags" Target="../tags/tag878.xml"/><Relationship Id="rId109" Type="http://schemas.openxmlformats.org/officeDocument/2006/relationships/tags" Target="../tags/tag948.xml"/><Relationship Id="rId34" Type="http://schemas.openxmlformats.org/officeDocument/2006/relationships/tags" Target="../tags/tag873.xml"/><Relationship Id="rId50" Type="http://schemas.openxmlformats.org/officeDocument/2006/relationships/tags" Target="../tags/tag889.xml"/><Relationship Id="rId55" Type="http://schemas.openxmlformats.org/officeDocument/2006/relationships/tags" Target="../tags/tag894.xml"/><Relationship Id="rId76" Type="http://schemas.openxmlformats.org/officeDocument/2006/relationships/tags" Target="../tags/tag915.xml"/><Relationship Id="rId97" Type="http://schemas.openxmlformats.org/officeDocument/2006/relationships/tags" Target="../tags/tag936.xml"/><Relationship Id="rId104" Type="http://schemas.openxmlformats.org/officeDocument/2006/relationships/tags" Target="../tags/tag943.xml"/><Relationship Id="rId120" Type="http://schemas.openxmlformats.org/officeDocument/2006/relationships/tags" Target="../tags/tag959.xml"/><Relationship Id="rId125" Type="http://schemas.openxmlformats.org/officeDocument/2006/relationships/tags" Target="../tags/tag964.xml"/><Relationship Id="rId141" Type="http://schemas.openxmlformats.org/officeDocument/2006/relationships/tags" Target="../tags/tag980.xml"/><Relationship Id="rId7" Type="http://schemas.openxmlformats.org/officeDocument/2006/relationships/tags" Target="../tags/tag846.xml"/><Relationship Id="rId71" Type="http://schemas.openxmlformats.org/officeDocument/2006/relationships/tags" Target="../tags/tag910.xml"/><Relationship Id="rId92" Type="http://schemas.openxmlformats.org/officeDocument/2006/relationships/tags" Target="../tags/tag931.xml"/><Relationship Id="rId2" Type="http://schemas.openxmlformats.org/officeDocument/2006/relationships/tags" Target="../tags/tag841.xml"/><Relationship Id="rId29" Type="http://schemas.openxmlformats.org/officeDocument/2006/relationships/tags" Target="../tags/tag868.xml"/><Relationship Id="rId24" Type="http://schemas.openxmlformats.org/officeDocument/2006/relationships/tags" Target="../tags/tag863.xml"/><Relationship Id="rId40" Type="http://schemas.openxmlformats.org/officeDocument/2006/relationships/tags" Target="../tags/tag879.xml"/><Relationship Id="rId45" Type="http://schemas.openxmlformats.org/officeDocument/2006/relationships/tags" Target="../tags/tag884.xml"/><Relationship Id="rId66" Type="http://schemas.openxmlformats.org/officeDocument/2006/relationships/tags" Target="../tags/tag905.xml"/><Relationship Id="rId87" Type="http://schemas.openxmlformats.org/officeDocument/2006/relationships/tags" Target="../tags/tag926.xml"/><Relationship Id="rId110" Type="http://schemas.openxmlformats.org/officeDocument/2006/relationships/tags" Target="../tags/tag949.xml"/><Relationship Id="rId115" Type="http://schemas.openxmlformats.org/officeDocument/2006/relationships/tags" Target="../tags/tag954.xml"/><Relationship Id="rId131" Type="http://schemas.openxmlformats.org/officeDocument/2006/relationships/tags" Target="../tags/tag970.xml"/><Relationship Id="rId136" Type="http://schemas.openxmlformats.org/officeDocument/2006/relationships/tags" Target="../tags/tag975.xml"/><Relationship Id="rId61" Type="http://schemas.openxmlformats.org/officeDocument/2006/relationships/tags" Target="../tags/tag900.xml"/><Relationship Id="rId82" Type="http://schemas.openxmlformats.org/officeDocument/2006/relationships/tags" Target="../tags/tag921.xml"/><Relationship Id="rId19" Type="http://schemas.openxmlformats.org/officeDocument/2006/relationships/tags" Target="../tags/tag858.xml"/><Relationship Id="rId14" Type="http://schemas.openxmlformats.org/officeDocument/2006/relationships/tags" Target="../tags/tag853.xml"/><Relationship Id="rId30" Type="http://schemas.openxmlformats.org/officeDocument/2006/relationships/tags" Target="../tags/tag869.xml"/><Relationship Id="rId35" Type="http://schemas.openxmlformats.org/officeDocument/2006/relationships/tags" Target="../tags/tag874.xml"/><Relationship Id="rId56" Type="http://schemas.openxmlformats.org/officeDocument/2006/relationships/tags" Target="../tags/tag895.xml"/><Relationship Id="rId77" Type="http://schemas.openxmlformats.org/officeDocument/2006/relationships/tags" Target="../tags/tag916.xml"/><Relationship Id="rId100" Type="http://schemas.openxmlformats.org/officeDocument/2006/relationships/tags" Target="../tags/tag939.xml"/><Relationship Id="rId105" Type="http://schemas.openxmlformats.org/officeDocument/2006/relationships/tags" Target="../tags/tag944.xml"/><Relationship Id="rId126" Type="http://schemas.openxmlformats.org/officeDocument/2006/relationships/tags" Target="../tags/tag965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006.xml"/><Relationship Id="rId117" Type="http://schemas.openxmlformats.org/officeDocument/2006/relationships/tags" Target="../tags/tag1097.xml"/><Relationship Id="rId21" Type="http://schemas.openxmlformats.org/officeDocument/2006/relationships/tags" Target="../tags/tag1001.xml"/><Relationship Id="rId42" Type="http://schemas.openxmlformats.org/officeDocument/2006/relationships/tags" Target="../tags/tag1022.xml"/><Relationship Id="rId47" Type="http://schemas.openxmlformats.org/officeDocument/2006/relationships/tags" Target="../tags/tag1027.xml"/><Relationship Id="rId63" Type="http://schemas.openxmlformats.org/officeDocument/2006/relationships/tags" Target="../tags/tag1043.xml"/><Relationship Id="rId68" Type="http://schemas.openxmlformats.org/officeDocument/2006/relationships/tags" Target="../tags/tag1048.xml"/><Relationship Id="rId84" Type="http://schemas.openxmlformats.org/officeDocument/2006/relationships/tags" Target="../tags/tag1064.xml"/><Relationship Id="rId89" Type="http://schemas.openxmlformats.org/officeDocument/2006/relationships/tags" Target="../tags/tag1069.xml"/><Relationship Id="rId112" Type="http://schemas.openxmlformats.org/officeDocument/2006/relationships/tags" Target="../tags/tag1092.xml"/><Relationship Id="rId16" Type="http://schemas.openxmlformats.org/officeDocument/2006/relationships/tags" Target="../tags/tag996.xml"/><Relationship Id="rId107" Type="http://schemas.openxmlformats.org/officeDocument/2006/relationships/tags" Target="../tags/tag1087.xml"/><Relationship Id="rId11" Type="http://schemas.openxmlformats.org/officeDocument/2006/relationships/tags" Target="../tags/tag991.xml"/><Relationship Id="rId24" Type="http://schemas.openxmlformats.org/officeDocument/2006/relationships/tags" Target="../tags/tag1004.xml"/><Relationship Id="rId32" Type="http://schemas.openxmlformats.org/officeDocument/2006/relationships/tags" Target="../tags/tag1012.xml"/><Relationship Id="rId37" Type="http://schemas.openxmlformats.org/officeDocument/2006/relationships/tags" Target="../tags/tag1017.xml"/><Relationship Id="rId40" Type="http://schemas.openxmlformats.org/officeDocument/2006/relationships/tags" Target="../tags/tag1020.xml"/><Relationship Id="rId45" Type="http://schemas.openxmlformats.org/officeDocument/2006/relationships/tags" Target="../tags/tag1025.xml"/><Relationship Id="rId53" Type="http://schemas.openxmlformats.org/officeDocument/2006/relationships/tags" Target="../tags/tag1033.xml"/><Relationship Id="rId58" Type="http://schemas.openxmlformats.org/officeDocument/2006/relationships/tags" Target="../tags/tag1038.xml"/><Relationship Id="rId66" Type="http://schemas.openxmlformats.org/officeDocument/2006/relationships/tags" Target="../tags/tag1046.xml"/><Relationship Id="rId74" Type="http://schemas.openxmlformats.org/officeDocument/2006/relationships/tags" Target="../tags/tag1054.xml"/><Relationship Id="rId79" Type="http://schemas.openxmlformats.org/officeDocument/2006/relationships/tags" Target="../tags/tag1059.xml"/><Relationship Id="rId87" Type="http://schemas.openxmlformats.org/officeDocument/2006/relationships/tags" Target="../tags/tag1067.xml"/><Relationship Id="rId102" Type="http://schemas.openxmlformats.org/officeDocument/2006/relationships/tags" Target="../tags/tag1082.xml"/><Relationship Id="rId110" Type="http://schemas.openxmlformats.org/officeDocument/2006/relationships/tags" Target="../tags/tag1090.xml"/><Relationship Id="rId115" Type="http://schemas.openxmlformats.org/officeDocument/2006/relationships/tags" Target="../tags/tag1095.xml"/><Relationship Id="rId5" Type="http://schemas.openxmlformats.org/officeDocument/2006/relationships/tags" Target="../tags/tag985.xml"/><Relationship Id="rId61" Type="http://schemas.openxmlformats.org/officeDocument/2006/relationships/tags" Target="../tags/tag1041.xml"/><Relationship Id="rId82" Type="http://schemas.openxmlformats.org/officeDocument/2006/relationships/tags" Target="../tags/tag1062.xml"/><Relationship Id="rId90" Type="http://schemas.openxmlformats.org/officeDocument/2006/relationships/tags" Target="../tags/tag1070.xml"/><Relationship Id="rId95" Type="http://schemas.openxmlformats.org/officeDocument/2006/relationships/tags" Target="../tags/tag1075.xml"/><Relationship Id="rId19" Type="http://schemas.openxmlformats.org/officeDocument/2006/relationships/tags" Target="../tags/tag999.xml"/><Relationship Id="rId14" Type="http://schemas.openxmlformats.org/officeDocument/2006/relationships/tags" Target="../tags/tag994.xml"/><Relationship Id="rId22" Type="http://schemas.openxmlformats.org/officeDocument/2006/relationships/tags" Target="../tags/tag1002.xml"/><Relationship Id="rId27" Type="http://schemas.openxmlformats.org/officeDocument/2006/relationships/tags" Target="../tags/tag1007.xml"/><Relationship Id="rId30" Type="http://schemas.openxmlformats.org/officeDocument/2006/relationships/tags" Target="../tags/tag1010.xml"/><Relationship Id="rId35" Type="http://schemas.openxmlformats.org/officeDocument/2006/relationships/tags" Target="../tags/tag1015.xml"/><Relationship Id="rId43" Type="http://schemas.openxmlformats.org/officeDocument/2006/relationships/tags" Target="../tags/tag1023.xml"/><Relationship Id="rId48" Type="http://schemas.openxmlformats.org/officeDocument/2006/relationships/tags" Target="../tags/tag1028.xml"/><Relationship Id="rId56" Type="http://schemas.openxmlformats.org/officeDocument/2006/relationships/tags" Target="../tags/tag1036.xml"/><Relationship Id="rId64" Type="http://schemas.openxmlformats.org/officeDocument/2006/relationships/tags" Target="../tags/tag1044.xml"/><Relationship Id="rId69" Type="http://schemas.openxmlformats.org/officeDocument/2006/relationships/tags" Target="../tags/tag1049.xml"/><Relationship Id="rId77" Type="http://schemas.openxmlformats.org/officeDocument/2006/relationships/tags" Target="../tags/tag1057.xml"/><Relationship Id="rId100" Type="http://schemas.openxmlformats.org/officeDocument/2006/relationships/tags" Target="../tags/tag1080.xml"/><Relationship Id="rId105" Type="http://schemas.openxmlformats.org/officeDocument/2006/relationships/tags" Target="../tags/tag1085.xml"/><Relationship Id="rId113" Type="http://schemas.openxmlformats.org/officeDocument/2006/relationships/tags" Target="../tags/tag1093.xml"/><Relationship Id="rId118" Type="http://schemas.openxmlformats.org/officeDocument/2006/relationships/tags" Target="../tags/tag1098.xml"/><Relationship Id="rId8" Type="http://schemas.openxmlformats.org/officeDocument/2006/relationships/tags" Target="../tags/tag988.xml"/><Relationship Id="rId51" Type="http://schemas.openxmlformats.org/officeDocument/2006/relationships/tags" Target="../tags/tag1031.xml"/><Relationship Id="rId72" Type="http://schemas.openxmlformats.org/officeDocument/2006/relationships/tags" Target="../tags/tag1052.xml"/><Relationship Id="rId80" Type="http://schemas.openxmlformats.org/officeDocument/2006/relationships/tags" Target="../tags/tag1060.xml"/><Relationship Id="rId85" Type="http://schemas.openxmlformats.org/officeDocument/2006/relationships/tags" Target="../tags/tag1065.xml"/><Relationship Id="rId93" Type="http://schemas.openxmlformats.org/officeDocument/2006/relationships/tags" Target="../tags/tag1073.xml"/><Relationship Id="rId98" Type="http://schemas.openxmlformats.org/officeDocument/2006/relationships/tags" Target="../tags/tag1078.xml"/><Relationship Id="rId3" Type="http://schemas.openxmlformats.org/officeDocument/2006/relationships/tags" Target="../tags/tag983.xml"/><Relationship Id="rId12" Type="http://schemas.openxmlformats.org/officeDocument/2006/relationships/tags" Target="../tags/tag992.xml"/><Relationship Id="rId17" Type="http://schemas.openxmlformats.org/officeDocument/2006/relationships/tags" Target="../tags/tag997.xml"/><Relationship Id="rId25" Type="http://schemas.openxmlformats.org/officeDocument/2006/relationships/tags" Target="../tags/tag1005.xml"/><Relationship Id="rId33" Type="http://schemas.openxmlformats.org/officeDocument/2006/relationships/tags" Target="../tags/tag1013.xml"/><Relationship Id="rId38" Type="http://schemas.openxmlformats.org/officeDocument/2006/relationships/tags" Target="../tags/tag1018.xml"/><Relationship Id="rId46" Type="http://schemas.openxmlformats.org/officeDocument/2006/relationships/tags" Target="../tags/tag1026.xml"/><Relationship Id="rId59" Type="http://schemas.openxmlformats.org/officeDocument/2006/relationships/tags" Target="../tags/tag1039.xml"/><Relationship Id="rId67" Type="http://schemas.openxmlformats.org/officeDocument/2006/relationships/tags" Target="../tags/tag1047.xml"/><Relationship Id="rId103" Type="http://schemas.openxmlformats.org/officeDocument/2006/relationships/tags" Target="../tags/tag1083.xml"/><Relationship Id="rId108" Type="http://schemas.openxmlformats.org/officeDocument/2006/relationships/tags" Target="../tags/tag1088.xml"/><Relationship Id="rId116" Type="http://schemas.openxmlformats.org/officeDocument/2006/relationships/tags" Target="../tags/tag1096.xml"/><Relationship Id="rId20" Type="http://schemas.openxmlformats.org/officeDocument/2006/relationships/tags" Target="../tags/tag1000.xml"/><Relationship Id="rId41" Type="http://schemas.openxmlformats.org/officeDocument/2006/relationships/tags" Target="../tags/tag1021.xml"/><Relationship Id="rId54" Type="http://schemas.openxmlformats.org/officeDocument/2006/relationships/tags" Target="../tags/tag1034.xml"/><Relationship Id="rId62" Type="http://schemas.openxmlformats.org/officeDocument/2006/relationships/tags" Target="../tags/tag1042.xml"/><Relationship Id="rId70" Type="http://schemas.openxmlformats.org/officeDocument/2006/relationships/tags" Target="../tags/tag1050.xml"/><Relationship Id="rId75" Type="http://schemas.openxmlformats.org/officeDocument/2006/relationships/tags" Target="../tags/tag1055.xml"/><Relationship Id="rId83" Type="http://schemas.openxmlformats.org/officeDocument/2006/relationships/tags" Target="../tags/tag1063.xml"/><Relationship Id="rId88" Type="http://schemas.openxmlformats.org/officeDocument/2006/relationships/tags" Target="../tags/tag1068.xml"/><Relationship Id="rId91" Type="http://schemas.openxmlformats.org/officeDocument/2006/relationships/tags" Target="../tags/tag1071.xml"/><Relationship Id="rId96" Type="http://schemas.openxmlformats.org/officeDocument/2006/relationships/tags" Target="../tags/tag1076.xml"/><Relationship Id="rId111" Type="http://schemas.openxmlformats.org/officeDocument/2006/relationships/tags" Target="../tags/tag1091.xml"/><Relationship Id="rId1" Type="http://schemas.openxmlformats.org/officeDocument/2006/relationships/tags" Target="../tags/tag981.xml"/><Relationship Id="rId6" Type="http://schemas.openxmlformats.org/officeDocument/2006/relationships/tags" Target="../tags/tag986.xml"/><Relationship Id="rId15" Type="http://schemas.openxmlformats.org/officeDocument/2006/relationships/tags" Target="../tags/tag995.xml"/><Relationship Id="rId23" Type="http://schemas.openxmlformats.org/officeDocument/2006/relationships/tags" Target="../tags/tag1003.xml"/><Relationship Id="rId28" Type="http://schemas.openxmlformats.org/officeDocument/2006/relationships/tags" Target="../tags/tag1008.xml"/><Relationship Id="rId36" Type="http://schemas.openxmlformats.org/officeDocument/2006/relationships/tags" Target="../tags/tag1016.xml"/><Relationship Id="rId49" Type="http://schemas.openxmlformats.org/officeDocument/2006/relationships/tags" Target="../tags/tag1029.xml"/><Relationship Id="rId57" Type="http://schemas.openxmlformats.org/officeDocument/2006/relationships/tags" Target="../tags/tag1037.xml"/><Relationship Id="rId106" Type="http://schemas.openxmlformats.org/officeDocument/2006/relationships/tags" Target="../tags/tag1086.xml"/><Relationship Id="rId114" Type="http://schemas.openxmlformats.org/officeDocument/2006/relationships/tags" Target="../tags/tag1094.xml"/><Relationship Id="rId119" Type="http://schemas.openxmlformats.org/officeDocument/2006/relationships/slideLayout" Target="../slideLayouts/slideLayout1.xml"/><Relationship Id="rId10" Type="http://schemas.openxmlformats.org/officeDocument/2006/relationships/tags" Target="../tags/tag990.xml"/><Relationship Id="rId31" Type="http://schemas.openxmlformats.org/officeDocument/2006/relationships/tags" Target="../tags/tag1011.xml"/><Relationship Id="rId44" Type="http://schemas.openxmlformats.org/officeDocument/2006/relationships/tags" Target="../tags/tag1024.xml"/><Relationship Id="rId52" Type="http://schemas.openxmlformats.org/officeDocument/2006/relationships/tags" Target="../tags/tag1032.xml"/><Relationship Id="rId60" Type="http://schemas.openxmlformats.org/officeDocument/2006/relationships/tags" Target="../tags/tag1040.xml"/><Relationship Id="rId65" Type="http://schemas.openxmlformats.org/officeDocument/2006/relationships/tags" Target="../tags/tag1045.xml"/><Relationship Id="rId73" Type="http://schemas.openxmlformats.org/officeDocument/2006/relationships/tags" Target="../tags/tag1053.xml"/><Relationship Id="rId78" Type="http://schemas.openxmlformats.org/officeDocument/2006/relationships/tags" Target="../tags/tag1058.xml"/><Relationship Id="rId81" Type="http://schemas.openxmlformats.org/officeDocument/2006/relationships/tags" Target="../tags/tag1061.xml"/><Relationship Id="rId86" Type="http://schemas.openxmlformats.org/officeDocument/2006/relationships/tags" Target="../tags/tag1066.xml"/><Relationship Id="rId94" Type="http://schemas.openxmlformats.org/officeDocument/2006/relationships/tags" Target="../tags/tag1074.xml"/><Relationship Id="rId99" Type="http://schemas.openxmlformats.org/officeDocument/2006/relationships/tags" Target="../tags/tag1079.xml"/><Relationship Id="rId101" Type="http://schemas.openxmlformats.org/officeDocument/2006/relationships/tags" Target="../tags/tag1081.xml"/><Relationship Id="rId4" Type="http://schemas.openxmlformats.org/officeDocument/2006/relationships/tags" Target="../tags/tag984.xml"/><Relationship Id="rId9" Type="http://schemas.openxmlformats.org/officeDocument/2006/relationships/tags" Target="../tags/tag989.xml"/><Relationship Id="rId13" Type="http://schemas.openxmlformats.org/officeDocument/2006/relationships/tags" Target="../tags/tag993.xml"/><Relationship Id="rId18" Type="http://schemas.openxmlformats.org/officeDocument/2006/relationships/tags" Target="../tags/tag998.xml"/><Relationship Id="rId39" Type="http://schemas.openxmlformats.org/officeDocument/2006/relationships/tags" Target="../tags/tag1019.xml"/><Relationship Id="rId109" Type="http://schemas.openxmlformats.org/officeDocument/2006/relationships/tags" Target="../tags/tag1089.xml"/><Relationship Id="rId34" Type="http://schemas.openxmlformats.org/officeDocument/2006/relationships/tags" Target="../tags/tag1014.xml"/><Relationship Id="rId50" Type="http://schemas.openxmlformats.org/officeDocument/2006/relationships/tags" Target="../tags/tag1030.xml"/><Relationship Id="rId55" Type="http://schemas.openxmlformats.org/officeDocument/2006/relationships/tags" Target="../tags/tag1035.xml"/><Relationship Id="rId76" Type="http://schemas.openxmlformats.org/officeDocument/2006/relationships/tags" Target="../tags/tag1056.xml"/><Relationship Id="rId97" Type="http://schemas.openxmlformats.org/officeDocument/2006/relationships/tags" Target="../tags/tag1077.xml"/><Relationship Id="rId104" Type="http://schemas.openxmlformats.org/officeDocument/2006/relationships/tags" Target="../tags/tag1084.xml"/><Relationship Id="rId7" Type="http://schemas.openxmlformats.org/officeDocument/2006/relationships/tags" Target="../tags/tag987.xml"/><Relationship Id="rId71" Type="http://schemas.openxmlformats.org/officeDocument/2006/relationships/tags" Target="../tags/tag1051.xml"/><Relationship Id="rId92" Type="http://schemas.openxmlformats.org/officeDocument/2006/relationships/tags" Target="../tags/tag1072.xml"/><Relationship Id="rId2" Type="http://schemas.openxmlformats.org/officeDocument/2006/relationships/tags" Target="../tags/tag982.xml"/><Relationship Id="rId29" Type="http://schemas.openxmlformats.org/officeDocument/2006/relationships/tags" Target="../tags/tag100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111.xml"/><Relationship Id="rId18" Type="http://schemas.openxmlformats.org/officeDocument/2006/relationships/tags" Target="../tags/tag1116.xml"/><Relationship Id="rId26" Type="http://schemas.openxmlformats.org/officeDocument/2006/relationships/tags" Target="../tags/tag1124.xml"/><Relationship Id="rId39" Type="http://schemas.openxmlformats.org/officeDocument/2006/relationships/tags" Target="../tags/tag1137.xml"/><Relationship Id="rId21" Type="http://schemas.openxmlformats.org/officeDocument/2006/relationships/tags" Target="../tags/tag1119.xml"/><Relationship Id="rId34" Type="http://schemas.openxmlformats.org/officeDocument/2006/relationships/tags" Target="../tags/tag1132.xml"/><Relationship Id="rId42" Type="http://schemas.openxmlformats.org/officeDocument/2006/relationships/tags" Target="../tags/tag1140.xml"/><Relationship Id="rId47" Type="http://schemas.openxmlformats.org/officeDocument/2006/relationships/tags" Target="../tags/tag1145.xml"/><Relationship Id="rId50" Type="http://schemas.openxmlformats.org/officeDocument/2006/relationships/tags" Target="../tags/tag1148.xml"/><Relationship Id="rId55" Type="http://schemas.openxmlformats.org/officeDocument/2006/relationships/tags" Target="../tags/tag1153.xml"/><Relationship Id="rId63" Type="http://schemas.openxmlformats.org/officeDocument/2006/relationships/tags" Target="../tags/tag1161.xml"/><Relationship Id="rId68" Type="http://schemas.openxmlformats.org/officeDocument/2006/relationships/tags" Target="../tags/tag1166.xml"/><Relationship Id="rId7" Type="http://schemas.openxmlformats.org/officeDocument/2006/relationships/tags" Target="../tags/tag1105.xml"/><Relationship Id="rId71" Type="http://schemas.openxmlformats.org/officeDocument/2006/relationships/tags" Target="../tags/tag1169.xml"/><Relationship Id="rId2" Type="http://schemas.openxmlformats.org/officeDocument/2006/relationships/tags" Target="../tags/tag1100.xml"/><Relationship Id="rId16" Type="http://schemas.openxmlformats.org/officeDocument/2006/relationships/tags" Target="../tags/tag1114.xml"/><Relationship Id="rId29" Type="http://schemas.openxmlformats.org/officeDocument/2006/relationships/tags" Target="../tags/tag1127.xml"/><Relationship Id="rId11" Type="http://schemas.openxmlformats.org/officeDocument/2006/relationships/tags" Target="../tags/tag1109.xml"/><Relationship Id="rId24" Type="http://schemas.openxmlformats.org/officeDocument/2006/relationships/tags" Target="../tags/tag1122.xml"/><Relationship Id="rId32" Type="http://schemas.openxmlformats.org/officeDocument/2006/relationships/tags" Target="../tags/tag1130.xml"/><Relationship Id="rId37" Type="http://schemas.openxmlformats.org/officeDocument/2006/relationships/tags" Target="../tags/tag1135.xml"/><Relationship Id="rId40" Type="http://schemas.openxmlformats.org/officeDocument/2006/relationships/tags" Target="../tags/tag1138.xml"/><Relationship Id="rId45" Type="http://schemas.openxmlformats.org/officeDocument/2006/relationships/tags" Target="../tags/tag1143.xml"/><Relationship Id="rId53" Type="http://schemas.openxmlformats.org/officeDocument/2006/relationships/tags" Target="../tags/tag1151.xml"/><Relationship Id="rId58" Type="http://schemas.openxmlformats.org/officeDocument/2006/relationships/tags" Target="../tags/tag1156.xml"/><Relationship Id="rId66" Type="http://schemas.openxmlformats.org/officeDocument/2006/relationships/tags" Target="../tags/tag1164.xml"/><Relationship Id="rId5" Type="http://schemas.openxmlformats.org/officeDocument/2006/relationships/tags" Target="../tags/tag1103.xml"/><Relationship Id="rId15" Type="http://schemas.openxmlformats.org/officeDocument/2006/relationships/tags" Target="../tags/tag1113.xml"/><Relationship Id="rId23" Type="http://schemas.openxmlformats.org/officeDocument/2006/relationships/tags" Target="../tags/tag1121.xml"/><Relationship Id="rId28" Type="http://schemas.openxmlformats.org/officeDocument/2006/relationships/tags" Target="../tags/tag1126.xml"/><Relationship Id="rId36" Type="http://schemas.openxmlformats.org/officeDocument/2006/relationships/tags" Target="../tags/tag1134.xml"/><Relationship Id="rId49" Type="http://schemas.openxmlformats.org/officeDocument/2006/relationships/tags" Target="../tags/tag1147.xml"/><Relationship Id="rId57" Type="http://schemas.openxmlformats.org/officeDocument/2006/relationships/tags" Target="../tags/tag1155.xml"/><Relationship Id="rId61" Type="http://schemas.openxmlformats.org/officeDocument/2006/relationships/tags" Target="../tags/tag1159.xml"/><Relationship Id="rId10" Type="http://schemas.openxmlformats.org/officeDocument/2006/relationships/tags" Target="../tags/tag1108.xml"/><Relationship Id="rId19" Type="http://schemas.openxmlformats.org/officeDocument/2006/relationships/tags" Target="../tags/tag1117.xml"/><Relationship Id="rId31" Type="http://schemas.openxmlformats.org/officeDocument/2006/relationships/tags" Target="../tags/tag1129.xml"/><Relationship Id="rId44" Type="http://schemas.openxmlformats.org/officeDocument/2006/relationships/tags" Target="../tags/tag1142.xml"/><Relationship Id="rId52" Type="http://schemas.openxmlformats.org/officeDocument/2006/relationships/tags" Target="../tags/tag1150.xml"/><Relationship Id="rId60" Type="http://schemas.openxmlformats.org/officeDocument/2006/relationships/tags" Target="../tags/tag1158.xml"/><Relationship Id="rId65" Type="http://schemas.openxmlformats.org/officeDocument/2006/relationships/tags" Target="../tags/tag1163.xml"/><Relationship Id="rId73" Type="http://schemas.openxmlformats.org/officeDocument/2006/relationships/slideLayout" Target="../slideLayouts/slideLayout1.xml"/><Relationship Id="rId4" Type="http://schemas.openxmlformats.org/officeDocument/2006/relationships/tags" Target="../tags/tag1102.xml"/><Relationship Id="rId9" Type="http://schemas.openxmlformats.org/officeDocument/2006/relationships/tags" Target="../tags/tag1107.xml"/><Relationship Id="rId14" Type="http://schemas.openxmlformats.org/officeDocument/2006/relationships/tags" Target="../tags/tag1112.xml"/><Relationship Id="rId22" Type="http://schemas.openxmlformats.org/officeDocument/2006/relationships/tags" Target="../tags/tag1120.xml"/><Relationship Id="rId27" Type="http://schemas.openxmlformats.org/officeDocument/2006/relationships/tags" Target="../tags/tag1125.xml"/><Relationship Id="rId30" Type="http://schemas.openxmlformats.org/officeDocument/2006/relationships/tags" Target="../tags/tag1128.xml"/><Relationship Id="rId35" Type="http://schemas.openxmlformats.org/officeDocument/2006/relationships/tags" Target="../tags/tag1133.xml"/><Relationship Id="rId43" Type="http://schemas.openxmlformats.org/officeDocument/2006/relationships/tags" Target="../tags/tag1141.xml"/><Relationship Id="rId48" Type="http://schemas.openxmlformats.org/officeDocument/2006/relationships/tags" Target="../tags/tag1146.xml"/><Relationship Id="rId56" Type="http://schemas.openxmlformats.org/officeDocument/2006/relationships/tags" Target="../tags/tag1154.xml"/><Relationship Id="rId64" Type="http://schemas.openxmlformats.org/officeDocument/2006/relationships/tags" Target="../tags/tag1162.xml"/><Relationship Id="rId69" Type="http://schemas.openxmlformats.org/officeDocument/2006/relationships/tags" Target="../tags/tag1167.xml"/><Relationship Id="rId8" Type="http://schemas.openxmlformats.org/officeDocument/2006/relationships/tags" Target="../tags/tag1106.xml"/><Relationship Id="rId51" Type="http://schemas.openxmlformats.org/officeDocument/2006/relationships/tags" Target="../tags/tag1149.xml"/><Relationship Id="rId72" Type="http://schemas.openxmlformats.org/officeDocument/2006/relationships/tags" Target="../tags/tag1170.xml"/><Relationship Id="rId3" Type="http://schemas.openxmlformats.org/officeDocument/2006/relationships/tags" Target="../tags/tag1101.xml"/><Relationship Id="rId12" Type="http://schemas.openxmlformats.org/officeDocument/2006/relationships/tags" Target="../tags/tag1110.xml"/><Relationship Id="rId17" Type="http://schemas.openxmlformats.org/officeDocument/2006/relationships/tags" Target="../tags/tag1115.xml"/><Relationship Id="rId25" Type="http://schemas.openxmlformats.org/officeDocument/2006/relationships/tags" Target="../tags/tag1123.xml"/><Relationship Id="rId33" Type="http://schemas.openxmlformats.org/officeDocument/2006/relationships/tags" Target="../tags/tag1131.xml"/><Relationship Id="rId38" Type="http://schemas.openxmlformats.org/officeDocument/2006/relationships/tags" Target="../tags/tag1136.xml"/><Relationship Id="rId46" Type="http://schemas.openxmlformats.org/officeDocument/2006/relationships/tags" Target="../tags/tag1144.xml"/><Relationship Id="rId59" Type="http://schemas.openxmlformats.org/officeDocument/2006/relationships/tags" Target="../tags/tag1157.xml"/><Relationship Id="rId67" Type="http://schemas.openxmlformats.org/officeDocument/2006/relationships/tags" Target="../tags/tag1165.xml"/><Relationship Id="rId20" Type="http://schemas.openxmlformats.org/officeDocument/2006/relationships/tags" Target="../tags/tag1118.xml"/><Relationship Id="rId41" Type="http://schemas.openxmlformats.org/officeDocument/2006/relationships/tags" Target="../tags/tag1139.xml"/><Relationship Id="rId54" Type="http://schemas.openxmlformats.org/officeDocument/2006/relationships/tags" Target="../tags/tag1152.xml"/><Relationship Id="rId62" Type="http://schemas.openxmlformats.org/officeDocument/2006/relationships/tags" Target="../tags/tag1160.xml"/><Relationship Id="rId70" Type="http://schemas.openxmlformats.org/officeDocument/2006/relationships/tags" Target="../tags/tag1168.xml"/><Relationship Id="rId1" Type="http://schemas.openxmlformats.org/officeDocument/2006/relationships/tags" Target="../tags/tag1099.xml"/><Relationship Id="rId6" Type="http://schemas.openxmlformats.org/officeDocument/2006/relationships/tags" Target="../tags/tag1104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183.xml"/><Relationship Id="rId18" Type="http://schemas.openxmlformats.org/officeDocument/2006/relationships/tags" Target="../tags/tag1188.xml"/><Relationship Id="rId26" Type="http://schemas.openxmlformats.org/officeDocument/2006/relationships/tags" Target="../tags/tag1196.xml"/><Relationship Id="rId39" Type="http://schemas.openxmlformats.org/officeDocument/2006/relationships/tags" Target="../tags/tag1209.xml"/><Relationship Id="rId21" Type="http://schemas.openxmlformats.org/officeDocument/2006/relationships/tags" Target="../tags/tag1191.xml"/><Relationship Id="rId34" Type="http://schemas.openxmlformats.org/officeDocument/2006/relationships/tags" Target="../tags/tag1204.xml"/><Relationship Id="rId42" Type="http://schemas.openxmlformats.org/officeDocument/2006/relationships/tags" Target="../tags/tag1212.xml"/><Relationship Id="rId47" Type="http://schemas.openxmlformats.org/officeDocument/2006/relationships/tags" Target="../tags/tag1217.xml"/><Relationship Id="rId50" Type="http://schemas.openxmlformats.org/officeDocument/2006/relationships/tags" Target="../tags/tag1220.xml"/><Relationship Id="rId55" Type="http://schemas.openxmlformats.org/officeDocument/2006/relationships/tags" Target="../tags/tag1225.xml"/><Relationship Id="rId63" Type="http://schemas.openxmlformats.org/officeDocument/2006/relationships/tags" Target="../tags/tag1233.xml"/><Relationship Id="rId68" Type="http://schemas.openxmlformats.org/officeDocument/2006/relationships/tags" Target="../tags/tag1238.xml"/><Relationship Id="rId76" Type="http://schemas.openxmlformats.org/officeDocument/2006/relationships/tags" Target="../tags/tag1246.xml"/><Relationship Id="rId84" Type="http://schemas.openxmlformats.org/officeDocument/2006/relationships/tags" Target="../tags/tag1254.xml"/><Relationship Id="rId89" Type="http://schemas.openxmlformats.org/officeDocument/2006/relationships/tags" Target="../tags/tag1259.xml"/><Relationship Id="rId7" Type="http://schemas.openxmlformats.org/officeDocument/2006/relationships/tags" Target="../tags/tag1177.xml"/><Relationship Id="rId71" Type="http://schemas.openxmlformats.org/officeDocument/2006/relationships/tags" Target="../tags/tag1241.xml"/><Relationship Id="rId92" Type="http://schemas.openxmlformats.org/officeDocument/2006/relationships/slideLayout" Target="../slideLayouts/slideLayout1.xml"/><Relationship Id="rId2" Type="http://schemas.openxmlformats.org/officeDocument/2006/relationships/tags" Target="../tags/tag1172.xml"/><Relationship Id="rId16" Type="http://schemas.openxmlformats.org/officeDocument/2006/relationships/tags" Target="../tags/tag1186.xml"/><Relationship Id="rId29" Type="http://schemas.openxmlformats.org/officeDocument/2006/relationships/tags" Target="../tags/tag1199.xml"/><Relationship Id="rId11" Type="http://schemas.openxmlformats.org/officeDocument/2006/relationships/tags" Target="../tags/tag1181.xml"/><Relationship Id="rId24" Type="http://schemas.openxmlformats.org/officeDocument/2006/relationships/tags" Target="../tags/tag1194.xml"/><Relationship Id="rId32" Type="http://schemas.openxmlformats.org/officeDocument/2006/relationships/tags" Target="../tags/tag1202.xml"/><Relationship Id="rId37" Type="http://schemas.openxmlformats.org/officeDocument/2006/relationships/tags" Target="../tags/tag1207.xml"/><Relationship Id="rId40" Type="http://schemas.openxmlformats.org/officeDocument/2006/relationships/tags" Target="../tags/tag1210.xml"/><Relationship Id="rId45" Type="http://schemas.openxmlformats.org/officeDocument/2006/relationships/tags" Target="../tags/tag1215.xml"/><Relationship Id="rId53" Type="http://schemas.openxmlformats.org/officeDocument/2006/relationships/tags" Target="../tags/tag1223.xml"/><Relationship Id="rId58" Type="http://schemas.openxmlformats.org/officeDocument/2006/relationships/tags" Target="../tags/tag1228.xml"/><Relationship Id="rId66" Type="http://schemas.openxmlformats.org/officeDocument/2006/relationships/tags" Target="../tags/tag1236.xml"/><Relationship Id="rId74" Type="http://schemas.openxmlformats.org/officeDocument/2006/relationships/tags" Target="../tags/tag1244.xml"/><Relationship Id="rId79" Type="http://schemas.openxmlformats.org/officeDocument/2006/relationships/tags" Target="../tags/tag1249.xml"/><Relationship Id="rId87" Type="http://schemas.openxmlformats.org/officeDocument/2006/relationships/tags" Target="../tags/tag1257.xml"/><Relationship Id="rId5" Type="http://schemas.openxmlformats.org/officeDocument/2006/relationships/tags" Target="../tags/tag1175.xml"/><Relationship Id="rId61" Type="http://schemas.openxmlformats.org/officeDocument/2006/relationships/tags" Target="../tags/tag1231.xml"/><Relationship Id="rId82" Type="http://schemas.openxmlformats.org/officeDocument/2006/relationships/tags" Target="../tags/tag1252.xml"/><Relationship Id="rId90" Type="http://schemas.openxmlformats.org/officeDocument/2006/relationships/tags" Target="../tags/tag1260.xml"/><Relationship Id="rId19" Type="http://schemas.openxmlformats.org/officeDocument/2006/relationships/tags" Target="../tags/tag1189.xml"/><Relationship Id="rId14" Type="http://schemas.openxmlformats.org/officeDocument/2006/relationships/tags" Target="../tags/tag1184.xml"/><Relationship Id="rId22" Type="http://schemas.openxmlformats.org/officeDocument/2006/relationships/tags" Target="../tags/tag1192.xml"/><Relationship Id="rId27" Type="http://schemas.openxmlformats.org/officeDocument/2006/relationships/tags" Target="../tags/tag1197.xml"/><Relationship Id="rId30" Type="http://schemas.openxmlformats.org/officeDocument/2006/relationships/tags" Target="../tags/tag1200.xml"/><Relationship Id="rId35" Type="http://schemas.openxmlformats.org/officeDocument/2006/relationships/tags" Target="../tags/tag1205.xml"/><Relationship Id="rId43" Type="http://schemas.openxmlformats.org/officeDocument/2006/relationships/tags" Target="../tags/tag1213.xml"/><Relationship Id="rId48" Type="http://schemas.openxmlformats.org/officeDocument/2006/relationships/tags" Target="../tags/tag1218.xml"/><Relationship Id="rId56" Type="http://schemas.openxmlformats.org/officeDocument/2006/relationships/tags" Target="../tags/tag1226.xml"/><Relationship Id="rId64" Type="http://schemas.openxmlformats.org/officeDocument/2006/relationships/tags" Target="../tags/tag1234.xml"/><Relationship Id="rId69" Type="http://schemas.openxmlformats.org/officeDocument/2006/relationships/tags" Target="../tags/tag1239.xml"/><Relationship Id="rId77" Type="http://schemas.openxmlformats.org/officeDocument/2006/relationships/tags" Target="../tags/tag1247.xml"/><Relationship Id="rId8" Type="http://schemas.openxmlformats.org/officeDocument/2006/relationships/tags" Target="../tags/tag1178.xml"/><Relationship Id="rId51" Type="http://schemas.openxmlformats.org/officeDocument/2006/relationships/tags" Target="../tags/tag1221.xml"/><Relationship Id="rId72" Type="http://schemas.openxmlformats.org/officeDocument/2006/relationships/tags" Target="../tags/tag1242.xml"/><Relationship Id="rId80" Type="http://schemas.openxmlformats.org/officeDocument/2006/relationships/tags" Target="../tags/tag1250.xml"/><Relationship Id="rId85" Type="http://schemas.openxmlformats.org/officeDocument/2006/relationships/tags" Target="../tags/tag1255.xml"/><Relationship Id="rId3" Type="http://schemas.openxmlformats.org/officeDocument/2006/relationships/tags" Target="../tags/tag1173.xml"/><Relationship Id="rId12" Type="http://schemas.openxmlformats.org/officeDocument/2006/relationships/tags" Target="../tags/tag1182.xml"/><Relationship Id="rId17" Type="http://schemas.openxmlformats.org/officeDocument/2006/relationships/tags" Target="../tags/tag1187.xml"/><Relationship Id="rId25" Type="http://schemas.openxmlformats.org/officeDocument/2006/relationships/tags" Target="../tags/tag1195.xml"/><Relationship Id="rId33" Type="http://schemas.openxmlformats.org/officeDocument/2006/relationships/tags" Target="../tags/tag1203.xml"/><Relationship Id="rId38" Type="http://schemas.openxmlformats.org/officeDocument/2006/relationships/tags" Target="../tags/tag1208.xml"/><Relationship Id="rId46" Type="http://schemas.openxmlformats.org/officeDocument/2006/relationships/tags" Target="../tags/tag1216.xml"/><Relationship Id="rId59" Type="http://schemas.openxmlformats.org/officeDocument/2006/relationships/tags" Target="../tags/tag1229.xml"/><Relationship Id="rId67" Type="http://schemas.openxmlformats.org/officeDocument/2006/relationships/tags" Target="../tags/tag1237.xml"/><Relationship Id="rId20" Type="http://schemas.openxmlformats.org/officeDocument/2006/relationships/tags" Target="../tags/tag1190.xml"/><Relationship Id="rId41" Type="http://schemas.openxmlformats.org/officeDocument/2006/relationships/tags" Target="../tags/tag1211.xml"/><Relationship Id="rId54" Type="http://schemas.openxmlformats.org/officeDocument/2006/relationships/tags" Target="../tags/tag1224.xml"/><Relationship Id="rId62" Type="http://schemas.openxmlformats.org/officeDocument/2006/relationships/tags" Target="../tags/tag1232.xml"/><Relationship Id="rId70" Type="http://schemas.openxmlformats.org/officeDocument/2006/relationships/tags" Target="../tags/tag1240.xml"/><Relationship Id="rId75" Type="http://schemas.openxmlformats.org/officeDocument/2006/relationships/tags" Target="../tags/tag1245.xml"/><Relationship Id="rId83" Type="http://schemas.openxmlformats.org/officeDocument/2006/relationships/tags" Target="../tags/tag1253.xml"/><Relationship Id="rId88" Type="http://schemas.openxmlformats.org/officeDocument/2006/relationships/tags" Target="../tags/tag1258.xml"/><Relationship Id="rId91" Type="http://schemas.openxmlformats.org/officeDocument/2006/relationships/tags" Target="../tags/tag1261.xml"/><Relationship Id="rId1" Type="http://schemas.openxmlformats.org/officeDocument/2006/relationships/tags" Target="../tags/tag1171.xml"/><Relationship Id="rId6" Type="http://schemas.openxmlformats.org/officeDocument/2006/relationships/tags" Target="../tags/tag1176.xml"/><Relationship Id="rId15" Type="http://schemas.openxmlformats.org/officeDocument/2006/relationships/tags" Target="../tags/tag1185.xml"/><Relationship Id="rId23" Type="http://schemas.openxmlformats.org/officeDocument/2006/relationships/tags" Target="../tags/tag1193.xml"/><Relationship Id="rId28" Type="http://schemas.openxmlformats.org/officeDocument/2006/relationships/tags" Target="../tags/tag1198.xml"/><Relationship Id="rId36" Type="http://schemas.openxmlformats.org/officeDocument/2006/relationships/tags" Target="../tags/tag1206.xml"/><Relationship Id="rId49" Type="http://schemas.openxmlformats.org/officeDocument/2006/relationships/tags" Target="../tags/tag1219.xml"/><Relationship Id="rId57" Type="http://schemas.openxmlformats.org/officeDocument/2006/relationships/tags" Target="../tags/tag1227.xml"/><Relationship Id="rId10" Type="http://schemas.openxmlformats.org/officeDocument/2006/relationships/tags" Target="../tags/tag1180.xml"/><Relationship Id="rId31" Type="http://schemas.openxmlformats.org/officeDocument/2006/relationships/tags" Target="../tags/tag1201.xml"/><Relationship Id="rId44" Type="http://schemas.openxmlformats.org/officeDocument/2006/relationships/tags" Target="../tags/tag1214.xml"/><Relationship Id="rId52" Type="http://schemas.openxmlformats.org/officeDocument/2006/relationships/tags" Target="../tags/tag1222.xml"/><Relationship Id="rId60" Type="http://schemas.openxmlformats.org/officeDocument/2006/relationships/tags" Target="../tags/tag1230.xml"/><Relationship Id="rId65" Type="http://schemas.openxmlformats.org/officeDocument/2006/relationships/tags" Target="../tags/tag1235.xml"/><Relationship Id="rId73" Type="http://schemas.openxmlformats.org/officeDocument/2006/relationships/tags" Target="../tags/tag1243.xml"/><Relationship Id="rId78" Type="http://schemas.openxmlformats.org/officeDocument/2006/relationships/tags" Target="../tags/tag1248.xml"/><Relationship Id="rId81" Type="http://schemas.openxmlformats.org/officeDocument/2006/relationships/tags" Target="../tags/tag1251.xml"/><Relationship Id="rId86" Type="http://schemas.openxmlformats.org/officeDocument/2006/relationships/tags" Target="../tags/tag1256.xml"/><Relationship Id="rId4" Type="http://schemas.openxmlformats.org/officeDocument/2006/relationships/tags" Target="../tags/tag1174.xml"/><Relationship Id="rId9" Type="http://schemas.openxmlformats.org/officeDocument/2006/relationships/tags" Target="../tags/tag11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" name="SMARTInkShape-Group234">
            <a:extLst>
              <a:ext uri="{FF2B5EF4-FFF2-40B4-BE49-F238E27FC236}">
                <a16:creationId xmlns:a16="http://schemas.microsoft.com/office/drawing/2014/main" xmlns="" id="{269EED0E-E090-44BA-BBC6-63C12CEC2EF7}"/>
              </a:ext>
            </a:extLst>
          </p:cNvPr>
          <p:cNvGrpSpPr/>
          <p:nvPr/>
        </p:nvGrpSpPr>
        <p:grpSpPr>
          <a:xfrm>
            <a:off x="933641" y="549140"/>
            <a:ext cx="1720660" cy="490439"/>
            <a:chOff x="933641" y="549140"/>
            <a:chExt cx="1720660" cy="490439"/>
          </a:xfrm>
        </p:grpSpPr>
        <p:sp>
          <p:nvSpPr>
            <p:cNvPr id="600" name="SMARTInkShape-1146">
              <a:extLst>
                <a:ext uri="{FF2B5EF4-FFF2-40B4-BE49-F238E27FC236}">
                  <a16:creationId xmlns:a16="http://schemas.microsoft.com/office/drawing/2014/main" xmlns="" id="{6D71238B-83F6-415E-AAC5-D14DED961F5C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933641" y="665515"/>
              <a:ext cx="285560" cy="374064"/>
            </a:xfrm>
            <a:custGeom>
              <a:avLst/>
              <a:gdLst/>
              <a:ahLst/>
              <a:cxnLst/>
              <a:rect l="0" t="0" r="0" b="0"/>
              <a:pathLst>
                <a:path w="285560" h="374064">
                  <a:moveTo>
                    <a:pt x="285559" y="45685"/>
                  </a:moveTo>
                  <a:lnTo>
                    <a:pt x="285559" y="45685"/>
                  </a:lnTo>
                  <a:lnTo>
                    <a:pt x="282188" y="42314"/>
                  </a:lnTo>
                  <a:lnTo>
                    <a:pt x="280533" y="38777"/>
                  </a:lnTo>
                  <a:lnTo>
                    <a:pt x="278678" y="28678"/>
                  </a:lnTo>
                  <a:lnTo>
                    <a:pt x="270394" y="18159"/>
                  </a:lnTo>
                  <a:lnTo>
                    <a:pt x="256432" y="5336"/>
                  </a:lnTo>
                  <a:lnTo>
                    <a:pt x="245802" y="0"/>
                  </a:lnTo>
                  <a:lnTo>
                    <a:pt x="204321" y="3143"/>
                  </a:lnTo>
                  <a:lnTo>
                    <a:pt x="164200" y="16382"/>
                  </a:lnTo>
                  <a:lnTo>
                    <a:pt x="123228" y="43823"/>
                  </a:lnTo>
                  <a:lnTo>
                    <a:pt x="79808" y="82136"/>
                  </a:lnTo>
                  <a:lnTo>
                    <a:pt x="54179" y="114096"/>
                  </a:lnTo>
                  <a:lnTo>
                    <a:pt x="32440" y="148762"/>
                  </a:lnTo>
                  <a:lnTo>
                    <a:pt x="15723" y="182984"/>
                  </a:lnTo>
                  <a:lnTo>
                    <a:pt x="5000" y="215127"/>
                  </a:lnTo>
                  <a:lnTo>
                    <a:pt x="0" y="245876"/>
                  </a:lnTo>
                  <a:lnTo>
                    <a:pt x="5823" y="289543"/>
                  </a:lnTo>
                  <a:lnTo>
                    <a:pt x="15182" y="313992"/>
                  </a:lnTo>
                  <a:lnTo>
                    <a:pt x="30160" y="332855"/>
                  </a:lnTo>
                  <a:lnTo>
                    <a:pt x="58426" y="353493"/>
                  </a:lnTo>
                  <a:lnTo>
                    <a:pt x="99582" y="369737"/>
                  </a:lnTo>
                  <a:lnTo>
                    <a:pt x="134499" y="374063"/>
                  </a:lnTo>
                  <a:lnTo>
                    <a:pt x="175027" y="368603"/>
                  </a:lnTo>
                  <a:lnTo>
                    <a:pt x="211573" y="358048"/>
                  </a:lnTo>
                  <a:lnTo>
                    <a:pt x="256363" y="338887"/>
                  </a:lnTo>
                  <a:lnTo>
                    <a:pt x="272859" y="33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1147">
              <a:extLst>
                <a:ext uri="{FF2B5EF4-FFF2-40B4-BE49-F238E27FC236}">
                  <a16:creationId xmlns:a16="http://schemas.microsoft.com/office/drawing/2014/main" xmlns="" id="{7052376C-093F-474A-8FFA-5142247EFE08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1278239" y="834734"/>
              <a:ext cx="90789" cy="134245"/>
            </a:xfrm>
            <a:custGeom>
              <a:avLst/>
              <a:gdLst/>
              <a:ahLst/>
              <a:cxnLst/>
              <a:rect l="0" t="0" r="0" b="0"/>
              <a:pathLst>
                <a:path w="90789" h="134245">
                  <a:moveTo>
                    <a:pt x="55261" y="35216"/>
                  </a:moveTo>
                  <a:lnTo>
                    <a:pt x="55261" y="35216"/>
                  </a:lnTo>
                  <a:lnTo>
                    <a:pt x="46423" y="26378"/>
                  </a:lnTo>
                  <a:lnTo>
                    <a:pt x="44277" y="20469"/>
                  </a:lnTo>
                  <a:lnTo>
                    <a:pt x="43705" y="16918"/>
                  </a:lnTo>
                  <a:lnTo>
                    <a:pt x="42618" y="14551"/>
                  </a:lnTo>
                  <a:lnTo>
                    <a:pt x="41188" y="12972"/>
                  </a:lnTo>
                  <a:lnTo>
                    <a:pt x="37717" y="11219"/>
                  </a:lnTo>
                  <a:lnTo>
                    <a:pt x="33823" y="10439"/>
                  </a:lnTo>
                  <a:lnTo>
                    <a:pt x="31797" y="11643"/>
                  </a:lnTo>
                  <a:lnTo>
                    <a:pt x="14629" y="30918"/>
                  </a:lnTo>
                  <a:lnTo>
                    <a:pt x="4103" y="55266"/>
                  </a:lnTo>
                  <a:lnTo>
                    <a:pt x="0" y="94393"/>
                  </a:lnTo>
                  <a:lnTo>
                    <a:pt x="2008" y="112552"/>
                  </a:lnTo>
                  <a:lnTo>
                    <a:pt x="6354" y="119934"/>
                  </a:lnTo>
                  <a:lnTo>
                    <a:pt x="20589" y="131900"/>
                  </a:lnTo>
                  <a:lnTo>
                    <a:pt x="27913" y="134244"/>
                  </a:lnTo>
                  <a:lnTo>
                    <a:pt x="41695" y="133086"/>
                  </a:lnTo>
                  <a:lnTo>
                    <a:pt x="61355" y="124500"/>
                  </a:lnTo>
                  <a:lnTo>
                    <a:pt x="72316" y="113233"/>
                  </a:lnTo>
                  <a:lnTo>
                    <a:pt x="81185" y="98112"/>
                  </a:lnTo>
                  <a:lnTo>
                    <a:pt x="90747" y="61542"/>
                  </a:lnTo>
                  <a:lnTo>
                    <a:pt x="90788" y="44094"/>
                  </a:lnTo>
                  <a:lnTo>
                    <a:pt x="82878" y="19816"/>
                  </a:lnTo>
                  <a:lnTo>
                    <a:pt x="72302" y="4469"/>
                  </a:lnTo>
                  <a:lnTo>
                    <a:pt x="66833" y="384"/>
                  </a:lnTo>
                  <a:lnTo>
                    <a:pt x="64387" y="0"/>
                  </a:lnTo>
                  <a:lnTo>
                    <a:pt x="62050" y="450"/>
                  </a:lnTo>
                  <a:lnTo>
                    <a:pt x="55261" y="3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1148">
              <a:extLst>
                <a:ext uri="{FF2B5EF4-FFF2-40B4-BE49-F238E27FC236}">
                  <a16:creationId xmlns:a16="http://schemas.microsoft.com/office/drawing/2014/main" xmlns="" id="{DB219790-2AF4-4759-B948-DB587BD706CD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1473200" y="794519"/>
              <a:ext cx="99556" cy="132582"/>
            </a:xfrm>
            <a:custGeom>
              <a:avLst/>
              <a:gdLst/>
              <a:ahLst/>
              <a:cxnLst/>
              <a:rect l="0" t="0" r="0" b="0"/>
              <a:pathLst>
                <a:path w="99556" h="132582">
                  <a:moveTo>
                    <a:pt x="0" y="24631"/>
                  </a:moveTo>
                  <a:lnTo>
                    <a:pt x="0" y="24631"/>
                  </a:lnTo>
                  <a:lnTo>
                    <a:pt x="0" y="66694"/>
                  </a:lnTo>
                  <a:lnTo>
                    <a:pt x="0" y="111980"/>
                  </a:lnTo>
                  <a:lnTo>
                    <a:pt x="0" y="124215"/>
                  </a:lnTo>
                  <a:lnTo>
                    <a:pt x="0" y="82844"/>
                  </a:lnTo>
                  <a:lnTo>
                    <a:pt x="3371" y="39658"/>
                  </a:lnTo>
                  <a:lnTo>
                    <a:pt x="12209" y="14502"/>
                  </a:lnTo>
                  <a:lnTo>
                    <a:pt x="19773" y="4137"/>
                  </a:lnTo>
                  <a:lnTo>
                    <a:pt x="23765" y="385"/>
                  </a:lnTo>
                  <a:lnTo>
                    <a:pt x="29249" y="0"/>
                  </a:lnTo>
                  <a:lnTo>
                    <a:pt x="42868" y="5217"/>
                  </a:lnTo>
                  <a:lnTo>
                    <a:pt x="69538" y="30883"/>
                  </a:lnTo>
                  <a:lnTo>
                    <a:pt x="87396" y="54862"/>
                  </a:lnTo>
                  <a:lnTo>
                    <a:pt x="97078" y="79841"/>
                  </a:lnTo>
                  <a:lnTo>
                    <a:pt x="99555" y="104411"/>
                  </a:lnTo>
                  <a:lnTo>
                    <a:pt x="95250" y="132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1149">
              <a:extLst>
                <a:ext uri="{FF2B5EF4-FFF2-40B4-BE49-F238E27FC236}">
                  <a16:creationId xmlns:a16="http://schemas.microsoft.com/office/drawing/2014/main" xmlns="" id="{A7713D5D-8280-4F4B-8D52-B36C80A9C7B7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1689100" y="549140"/>
              <a:ext cx="107951" cy="394118"/>
            </a:xfrm>
            <a:custGeom>
              <a:avLst/>
              <a:gdLst/>
              <a:ahLst/>
              <a:cxnLst/>
              <a:rect l="0" t="0" r="0" b="0"/>
              <a:pathLst>
                <a:path w="107951" h="394118">
                  <a:moveTo>
                    <a:pt x="107950" y="16010"/>
                  </a:moveTo>
                  <a:lnTo>
                    <a:pt x="107950" y="16010"/>
                  </a:lnTo>
                  <a:lnTo>
                    <a:pt x="92741" y="7282"/>
                  </a:lnTo>
                  <a:lnTo>
                    <a:pt x="61999" y="0"/>
                  </a:lnTo>
                  <a:lnTo>
                    <a:pt x="53191" y="1369"/>
                  </a:lnTo>
                  <a:lnTo>
                    <a:pt x="36927" y="9477"/>
                  </a:lnTo>
                  <a:lnTo>
                    <a:pt x="22073" y="27558"/>
                  </a:lnTo>
                  <a:lnTo>
                    <a:pt x="8735" y="60903"/>
                  </a:lnTo>
                  <a:lnTo>
                    <a:pt x="3882" y="91701"/>
                  </a:lnTo>
                  <a:lnTo>
                    <a:pt x="1725" y="126556"/>
                  </a:lnTo>
                  <a:lnTo>
                    <a:pt x="767" y="163214"/>
                  </a:lnTo>
                  <a:lnTo>
                    <a:pt x="4104" y="202554"/>
                  </a:lnTo>
                  <a:lnTo>
                    <a:pt x="10290" y="242852"/>
                  </a:lnTo>
                  <a:lnTo>
                    <a:pt x="17744" y="281929"/>
                  </a:lnTo>
                  <a:lnTo>
                    <a:pt x="25760" y="316700"/>
                  </a:lnTo>
                  <a:lnTo>
                    <a:pt x="34444" y="358398"/>
                  </a:lnTo>
                  <a:lnTo>
                    <a:pt x="37378" y="391029"/>
                  </a:lnTo>
                  <a:lnTo>
                    <a:pt x="35502" y="393728"/>
                  </a:lnTo>
                  <a:lnTo>
                    <a:pt x="32134" y="394117"/>
                  </a:lnTo>
                  <a:lnTo>
                    <a:pt x="27773" y="392964"/>
                  </a:lnTo>
                  <a:lnTo>
                    <a:pt x="0" y="36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1150">
              <a:extLst>
                <a:ext uri="{FF2B5EF4-FFF2-40B4-BE49-F238E27FC236}">
                  <a16:creationId xmlns:a16="http://schemas.microsoft.com/office/drawing/2014/main" xmlns="" id="{3DB36939-1D48-4242-A135-C329C273E5BC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1651261" y="806450"/>
              <a:ext cx="139440" cy="57151"/>
            </a:xfrm>
            <a:custGeom>
              <a:avLst/>
              <a:gdLst/>
              <a:ahLst/>
              <a:cxnLst/>
              <a:rect l="0" t="0" r="0" b="0"/>
              <a:pathLst>
                <a:path w="139440" h="57151">
                  <a:moveTo>
                    <a:pt x="6089" y="57150"/>
                  </a:moveTo>
                  <a:lnTo>
                    <a:pt x="6089" y="57150"/>
                  </a:lnTo>
                  <a:lnTo>
                    <a:pt x="2718" y="53779"/>
                  </a:lnTo>
                  <a:lnTo>
                    <a:pt x="1063" y="50242"/>
                  </a:lnTo>
                  <a:lnTo>
                    <a:pt x="0" y="42223"/>
                  </a:lnTo>
                  <a:lnTo>
                    <a:pt x="619" y="40849"/>
                  </a:lnTo>
                  <a:lnTo>
                    <a:pt x="1737" y="39932"/>
                  </a:lnTo>
                  <a:lnTo>
                    <a:pt x="44188" y="27340"/>
                  </a:lnTo>
                  <a:lnTo>
                    <a:pt x="90651" y="15252"/>
                  </a:lnTo>
                  <a:lnTo>
                    <a:pt x="1394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1151">
              <a:extLst>
                <a:ext uri="{FF2B5EF4-FFF2-40B4-BE49-F238E27FC236}">
                  <a16:creationId xmlns:a16="http://schemas.microsoft.com/office/drawing/2014/main" xmlns="" id="{6CC22A42-6BD9-4F84-98C8-6800BD00B485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1831492" y="768350"/>
              <a:ext cx="22709" cy="120651"/>
            </a:xfrm>
            <a:custGeom>
              <a:avLst/>
              <a:gdLst/>
              <a:ahLst/>
              <a:cxnLst/>
              <a:rect l="0" t="0" r="0" b="0"/>
              <a:pathLst>
                <a:path w="22709" h="1206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775"/>
                  </a:lnTo>
                  <a:lnTo>
                    <a:pt x="7145" y="45779"/>
                  </a:lnTo>
                  <a:lnTo>
                    <a:pt x="17909" y="92063"/>
                  </a:lnTo>
                  <a:lnTo>
                    <a:pt x="22708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1152">
              <a:extLst>
                <a:ext uri="{FF2B5EF4-FFF2-40B4-BE49-F238E27FC236}">
                  <a16:creationId xmlns:a16="http://schemas.microsoft.com/office/drawing/2014/main" xmlns="" id="{F4B6F15C-14D9-48E7-B38C-0070665DEDA1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1839018" y="742950"/>
              <a:ext cx="15183" cy="25401"/>
            </a:xfrm>
            <a:custGeom>
              <a:avLst/>
              <a:gdLst/>
              <a:ahLst/>
              <a:cxnLst/>
              <a:rect l="0" t="0" r="0" b="0"/>
              <a:pathLst>
                <a:path w="15183" h="25401">
                  <a:moveTo>
                    <a:pt x="15182" y="25400"/>
                  </a:moveTo>
                  <a:lnTo>
                    <a:pt x="15182" y="25400"/>
                  </a:lnTo>
                  <a:lnTo>
                    <a:pt x="876" y="11094"/>
                  </a:lnTo>
                  <a:lnTo>
                    <a:pt x="0" y="8807"/>
                  </a:lnTo>
                  <a:lnTo>
                    <a:pt x="122" y="6577"/>
                  </a:lnTo>
                  <a:lnTo>
                    <a:pt x="2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1153">
              <a:extLst>
                <a:ext uri="{FF2B5EF4-FFF2-40B4-BE49-F238E27FC236}">
                  <a16:creationId xmlns:a16="http://schemas.microsoft.com/office/drawing/2014/main" xmlns="" id="{0BD20FA4-B95D-48EC-A04B-454D540A3539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1939335" y="558105"/>
              <a:ext cx="118066" cy="324383"/>
            </a:xfrm>
            <a:custGeom>
              <a:avLst/>
              <a:gdLst/>
              <a:ahLst/>
              <a:cxnLst/>
              <a:rect l="0" t="0" r="0" b="0"/>
              <a:pathLst>
                <a:path w="118066" h="324383">
                  <a:moveTo>
                    <a:pt x="79965" y="222945"/>
                  </a:moveTo>
                  <a:lnTo>
                    <a:pt x="79965" y="222945"/>
                  </a:lnTo>
                  <a:lnTo>
                    <a:pt x="69826" y="218581"/>
                  </a:lnTo>
                  <a:lnTo>
                    <a:pt x="34195" y="216672"/>
                  </a:lnTo>
                  <a:lnTo>
                    <a:pt x="28991" y="218763"/>
                  </a:lnTo>
                  <a:lnTo>
                    <a:pt x="19445" y="226731"/>
                  </a:lnTo>
                  <a:lnTo>
                    <a:pt x="6138" y="249859"/>
                  </a:lnTo>
                  <a:lnTo>
                    <a:pt x="0" y="282425"/>
                  </a:lnTo>
                  <a:lnTo>
                    <a:pt x="2327" y="300886"/>
                  </a:lnTo>
                  <a:lnTo>
                    <a:pt x="4923" y="308772"/>
                  </a:lnTo>
                  <a:lnTo>
                    <a:pt x="13452" y="319416"/>
                  </a:lnTo>
                  <a:lnTo>
                    <a:pt x="18689" y="323243"/>
                  </a:lnTo>
                  <a:lnTo>
                    <a:pt x="25003" y="324382"/>
                  </a:lnTo>
                  <a:lnTo>
                    <a:pt x="39545" y="321886"/>
                  </a:lnTo>
                  <a:lnTo>
                    <a:pt x="53534" y="312309"/>
                  </a:lnTo>
                  <a:lnTo>
                    <a:pt x="60228" y="305804"/>
                  </a:lnTo>
                  <a:lnTo>
                    <a:pt x="76390" y="273053"/>
                  </a:lnTo>
                  <a:lnTo>
                    <a:pt x="90116" y="228698"/>
                  </a:lnTo>
                  <a:lnTo>
                    <a:pt x="95060" y="190694"/>
                  </a:lnTo>
                  <a:lnTo>
                    <a:pt x="95846" y="147934"/>
                  </a:lnTo>
                  <a:lnTo>
                    <a:pt x="91492" y="103058"/>
                  </a:lnTo>
                  <a:lnTo>
                    <a:pt x="86734" y="64769"/>
                  </a:lnTo>
                  <a:lnTo>
                    <a:pt x="80089" y="22973"/>
                  </a:lnTo>
                  <a:lnTo>
                    <a:pt x="75787" y="7068"/>
                  </a:lnTo>
                  <a:lnTo>
                    <a:pt x="71523" y="0"/>
                  </a:lnTo>
                  <a:lnTo>
                    <a:pt x="69398" y="232"/>
                  </a:lnTo>
                  <a:lnTo>
                    <a:pt x="65155" y="6133"/>
                  </a:lnTo>
                  <a:lnTo>
                    <a:pt x="61753" y="43789"/>
                  </a:lnTo>
                  <a:lnTo>
                    <a:pt x="62574" y="88801"/>
                  </a:lnTo>
                  <a:lnTo>
                    <a:pt x="67767" y="123814"/>
                  </a:lnTo>
                  <a:lnTo>
                    <a:pt x="74779" y="158661"/>
                  </a:lnTo>
                  <a:lnTo>
                    <a:pt x="86660" y="204368"/>
                  </a:lnTo>
                  <a:lnTo>
                    <a:pt x="99945" y="248046"/>
                  </a:lnTo>
                  <a:lnTo>
                    <a:pt x="118065" y="280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1154">
              <a:extLst>
                <a:ext uri="{FF2B5EF4-FFF2-40B4-BE49-F238E27FC236}">
                  <a16:creationId xmlns:a16="http://schemas.microsoft.com/office/drawing/2014/main" xmlns="" id="{D8224270-8F89-4CBE-B17B-FBBF9E710689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2102733" y="690607"/>
              <a:ext cx="215018" cy="165985"/>
            </a:xfrm>
            <a:custGeom>
              <a:avLst/>
              <a:gdLst/>
              <a:ahLst/>
              <a:cxnLst/>
              <a:rect l="0" t="0" r="0" b="0"/>
              <a:pathLst>
                <a:path w="215018" h="165985">
                  <a:moveTo>
                    <a:pt x="5467" y="84093"/>
                  </a:moveTo>
                  <a:lnTo>
                    <a:pt x="5467" y="84093"/>
                  </a:lnTo>
                  <a:lnTo>
                    <a:pt x="0" y="89560"/>
                  </a:lnTo>
                  <a:lnTo>
                    <a:pt x="6120" y="93552"/>
                  </a:lnTo>
                  <a:lnTo>
                    <a:pt x="8725" y="93927"/>
                  </a:lnTo>
                  <a:lnTo>
                    <a:pt x="26897" y="87670"/>
                  </a:lnTo>
                  <a:lnTo>
                    <a:pt x="34512" y="80038"/>
                  </a:lnTo>
                  <a:lnTo>
                    <a:pt x="48520" y="57892"/>
                  </a:lnTo>
                  <a:lnTo>
                    <a:pt x="50943" y="43755"/>
                  </a:lnTo>
                  <a:lnTo>
                    <a:pt x="50120" y="18426"/>
                  </a:lnTo>
                  <a:lnTo>
                    <a:pt x="48641" y="14915"/>
                  </a:lnTo>
                  <a:lnTo>
                    <a:pt x="46244" y="12574"/>
                  </a:lnTo>
                  <a:lnTo>
                    <a:pt x="43235" y="11014"/>
                  </a:lnTo>
                  <a:lnTo>
                    <a:pt x="39112" y="12090"/>
                  </a:lnTo>
                  <a:lnTo>
                    <a:pt x="28887" y="18931"/>
                  </a:lnTo>
                  <a:lnTo>
                    <a:pt x="21050" y="32789"/>
                  </a:lnTo>
                  <a:lnTo>
                    <a:pt x="10270" y="73802"/>
                  </a:lnTo>
                  <a:lnTo>
                    <a:pt x="10261" y="106836"/>
                  </a:lnTo>
                  <a:lnTo>
                    <a:pt x="21469" y="138966"/>
                  </a:lnTo>
                  <a:lnTo>
                    <a:pt x="38195" y="160716"/>
                  </a:lnTo>
                  <a:lnTo>
                    <a:pt x="44219" y="164103"/>
                  </a:lnTo>
                  <a:lnTo>
                    <a:pt x="56557" y="165984"/>
                  </a:lnTo>
                  <a:lnTo>
                    <a:pt x="69096" y="160706"/>
                  </a:lnTo>
                  <a:lnTo>
                    <a:pt x="88055" y="143952"/>
                  </a:lnTo>
                  <a:lnTo>
                    <a:pt x="100028" y="127630"/>
                  </a:lnTo>
                  <a:lnTo>
                    <a:pt x="119213" y="86421"/>
                  </a:lnTo>
                  <a:lnTo>
                    <a:pt x="131691" y="54849"/>
                  </a:lnTo>
                  <a:lnTo>
                    <a:pt x="131244" y="54719"/>
                  </a:lnTo>
                  <a:lnTo>
                    <a:pt x="128866" y="56456"/>
                  </a:lnTo>
                  <a:lnTo>
                    <a:pt x="127339" y="63343"/>
                  </a:lnTo>
                  <a:lnTo>
                    <a:pt x="127365" y="73460"/>
                  </a:lnTo>
                  <a:lnTo>
                    <a:pt x="132107" y="120990"/>
                  </a:lnTo>
                  <a:lnTo>
                    <a:pt x="132446" y="145525"/>
                  </a:lnTo>
                  <a:lnTo>
                    <a:pt x="138241" y="105532"/>
                  </a:lnTo>
                  <a:lnTo>
                    <a:pt x="147662" y="69514"/>
                  </a:lnTo>
                  <a:lnTo>
                    <a:pt x="155235" y="30698"/>
                  </a:lnTo>
                  <a:lnTo>
                    <a:pt x="161948" y="6654"/>
                  </a:lnTo>
                  <a:lnTo>
                    <a:pt x="166266" y="287"/>
                  </a:lnTo>
                  <a:lnTo>
                    <a:pt x="168405" y="0"/>
                  </a:lnTo>
                  <a:lnTo>
                    <a:pt x="170537" y="1220"/>
                  </a:lnTo>
                  <a:lnTo>
                    <a:pt x="172664" y="3444"/>
                  </a:lnTo>
                  <a:lnTo>
                    <a:pt x="185146" y="41845"/>
                  </a:lnTo>
                  <a:lnTo>
                    <a:pt x="197200" y="82411"/>
                  </a:lnTo>
                  <a:lnTo>
                    <a:pt x="208551" y="126161"/>
                  </a:lnTo>
                  <a:lnTo>
                    <a:pt x="215017" y="147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1155">
              <a:extLst>
                <a:ext uri="{FF2B5EF4-FFF2-40B4-BE49-F238E27FC236}">
                  <a16:creationId xmlns:a16="http://schemas.microsoft.com/office/drawing/2014/main" xmlns="" id="{BB31ED5D-964D-40B5-9F97-AAD8920F01DE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2370969" y="653152"/>
              <a:ext cx="283332" cy="182492"/>
            </a:xfrm>
            <a:custGeom>
              <a:avLst/>
              <a:gdLst/>
              <a:ahLst/>
              <a:cxnLst/>
              <a:rect l="0" t="0" r="0" b="0"/>
              <a:pathLst>
                <a:path w="283332" h="182492">
                  <a:moveTo>
                    <a:pt x="48381" y="51698"/>
                  </a:moveTo>
                  <a:lnTo>
                    <a:pt x="48381" y="51698"/>
                  </a:lnTo>
                  <a:lnTo>
                    <a:pt x="45010" y="44956"/>
                  </a:lnTo>
                  <a:lnTo>
                    <a:pt x="39592" y="39764"/>
                  </a:lnTo>
                  <a:lnTo>
                    <a:pt x="33186" y="35811"/>
                  </a:lnTo>
                  <a:lnTo>
                    <a:pt x="27987" y="34054"/>
                  </a:lnTo>
                  <a:lnTo>
                    <a:pt x="24907" y="34996"/>
                  </a:lnTo>
                  <a:lnTo>
                    <a:pt x="17722" y="39806"/>
                  </a:lnTo>
                  <a:lnTo>
                    <a:pt x="5744" y="57190"/>
                  </a:lnTo>
                  <a:lnTo>
                    <a:pt x="0" y="83586"/>
                  </a:lnTo>
                  <a:lnTo>
                    <a:pt x="3128" y="123404"/>
                  </a:lnTo>
                  <a:lnTo>
                    <a:pt x="12570" y="164431"/>
                  </a:lnTo>
                  <a:lnTo>
                    <a:pt x="18157" y="170598"/>
                  </a:lnTo>
                  <a:lnTo>
                    <a:pt x="35654" y="181212"/>
                  </a:lnTo>
                  <a:lnTo>
                    <a:pt x="45540" y="182491"/>
                  </a:lnTo>
                  <a:lnTo>
                    <a:pt x="65933" y="178267"/>
                  </a:lnTo>
                  <a:lnTo>
                    <a:pt x="97248" y="160618"/>
                  </a:lnTo>
                  <a:lnTo>
                    <a:pt x="125497" y="130772"/>
                  </a:lnTo>
                  <a:lnTo>
                    <a:pt x="145000" y="91747"/>
                  </a:lnTo>
                  <a:lnTo>
                    <a:pt x="156344" y="45534"/>
                  </a:lnTo>
                  <a:lnTo>
                    <a:pt x="157432" y="12947"/>
                  </a:lnTo>
                  <a:lnTo>
                    <a:pt x="155654" y="6814"/>
                  </a:lnTo>
                  <a:lnTo>
                    <a:pt x="153058" y="2726"/>
                  </a:lnTo>
                  <a:lnTo>
                    <a:pt x="149916" y="0"/>
                  </a:lnTo>
                  <a:lnTo>
                    <a:pt x="144293" y="1005"/>
                  </a:lnTo>
                  <a:lnTo>
                    <a:pt x="128638" y="9647"/>
                  </a:lnTo>
                  <a:lnTo>
                    <a:pt x="106733" y="37122"/>
                  </a:lnTo>
                  <a:lnTo>
                    <a:pt x="100891" y="60036"/>
                  </a:lnTo>
                  <a:lnTo>
                    <a:pt x="102890" y="102499"/>
                  </a:lnTo>
                  <a:lnTo>
                    <a:pt x="111491" y="129388"/>
                  </a:lnTo>
                  <a:lnTo>
                    <a:pt x="116559" y="135947"/>
                  </a:lnTo>
                  <a:lnTo>
                    <a:pt x="129718" y="145116"/>
                  </a:lnTo>
                  <a:lnTo>
                    <a:pt x="166476" y="154245"/>
                  </a:lnTo>
                  <a:lnTo>
                    <a:pt x="213116" y="151305"/>
                  </a:lnTo>
                  <a:lnTo>
                    <a:pt x="255941" y="144868"/>
                  </a:lnTo>
                  <a:lnTo>
                    <a:pt x="283331" y="140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0" name="SMARTInkShape-Group235">
            <a:extLst>
              <a:ext uri="{FF2B5EF4-FFF2-40B4-BE49-F238E27FC236}">
                <a16:creationId xmlns:a16="http://schemas.microsoft.com/office/drawing/2014/main" xmlns="" id="{9A25AE11-495E-4DA6-913C-ADF1140D8B00}"/>
              </a:ext>
            </a:extLst>
          </p:cNvPr>
          <p:cNvGrpSpPr/>
          <p:nvPr/>
        </p:nvGrpSpPr>
        <p:grpSpPr>
          <a:xfrm>
            <a:off x="1054100" y="228637"/>
            <a:ext cx="3270859" cy="1085814"/>
            <a:chOff x="1054100" y="228637"/>
            <a:chExt cx="3270859" cy="1085814"/>
          </a:xfrm>
        </p:grpSpPr>
        <p:sp>
          <p:nvSpPr>
            <p:cNvPr id="611" name="SMARTInkShape-1156">
              <a:extLst>
                <a:ext uri="{FF2B5EF4-FFF2-40B4-BE49-F238E27FC236}">
                  <a16:creationId xmlns:a16="http://schemas.microsoft.com/office/drawing/2014/main" xmlns="" id="{28E4DCB3-32F6-4657-9AD2-ABEA646DAAFA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3002389" y="407921"/>
              <a:ext cx="87633" cy="366609"/>
            </a:xfrm>
            <a:custGeom>
              <a:avLst/>
              <a:gdLst/>
              <a:ahLst/>
              <a:cxnLst/>
              <a:rect l="0" t="0" r="0" b="0"/>
              <a:pathLst>
                <a:path w="87633" h="366609">
                  <a:moveTo>
                    <a:pt x="32911" y="74679"/>
                  </a:moveTo>
                  <a:lnTo>
                    <a:pt x="32911" y="74679"/>
                  </a:lnTo>
                  <a:lnTo>
                    <a:pt x="20702" y="74679"/>
                  </a:lnTo>
                  <a:lnTo>
                    <a:pt x="15020" y="72797"/>
                  </a:lnTo>
                  <a:lnTo>
                    <a:pt x="12517" y="71308"/>
                  </a:lnTo>
                  <a:lnTo>
                    <a:pt x="2252" y="48986"/>
                  </a:lnTo>
                  <a:lnTo>
                    <a:pt x="0" y="32921"/>
                  </a:lnTo>
                  <a:lnTo>
                    <a:pt x="1351" y="20136"/>
                  </a:lnTo>
                  <a:lnTo>
                    <a:pt x="6560" y="3613"/>
                  </a:lnTo>
                  <a:lnTo>
                    <a:pt x="7583" y="1902"/>
                  </a:lnTo>
                  <a:lnTo>
                    <a:pt x="8970" y="761"/>
                  </a:lnTo>
                  <a:lnTo>
                    <a:pt x="10600" y="0"/>
                  </a:lnTo>
                  <a:lnTo>
                    <a:pt x="13098" y="1610"/>
                  </a:lnTo>
                  <a:lnTo>
                    <a:pt x="23356" y="14694"/>
                  </a:lnTo>
                  <a:lnTo>
                    <a:pt x="34627" y="37542"/>
                  </a:lnTo>
                  <a:lnTo>
                    <a:pt x="46995" y="84355"/>
                  </a:lnTo>
                  <a:lnTo>
                    <a:pt x="58721" y="128346"/>
                  </a:lnTo>
                  <a:lnTo>
                    <a:pt x="71133" y="175247"/>
                  </a:lnTo>
                  <a:lnTo>
                    <a:pt x="81866" y="222305"/>
                  </a:lnTo>
                  <a:lnTo>
                    <a:pt x="87632" y="268233"/>
                  </a:lnTo>
                  <a:lnTo>
                    <a:pt x="87460" y="306771"/>
                  </a:lnTo>
                  <a:lnTo>
                    <a:pt x="81080" y="344656"/>
                  </a:lnTo>
                  <a:lnTo>
                    <a:pt x="73370" y="357182"/>
                  </a:lnTo>
                  <a:lnTo>
                    <a:pt x="68350" y="362497"/>
                  </a:lnTo>
                  <a:lnTo>
                    <a:pt x="63592" y="365336"/>
                  </a:lnTo>
                  <a:lnTo>
                    <a:pt x="59010" y="366522"/>
                  </a:lnTo>
                  <a:lnTo>
                    <a:pt x="54543" y="366608"/>
                  </a:lnTo>
                  <a:lnTo>
                    <a:pt x="43936" y="359177"/>
                  </a:lnTo>
                  <a:lnTo>
                    <a:pt x="34284" y="347878"/>
                  </a:lnTo>
                  <a:lnTo>
                    <a:pt x="29993" y="338153"/>
                  </a:lnTo>
                  <a:lnTo>
                    <a:pt x="29968" y="327245"/>
                  </a:lnTo>
                  <a:lnTo>
                    <a:pt x="33014" y="316047"/>
                  </a:lnTo>
                  <a:lnTo>
                    <a:pt x="39071" y="306367"/>
                  </a:lnTo>
                  <a:lnTo>
                    <a:pt x="50230" y="299242"/>
                  </a:lnTo>
                  <a:lnTo>
                    <a:pt x="71011" y="290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1157">
              <a:extLst>
                <a:ext uri="{FF2B5EF4-FFF2-40B4-BE49-F238E27FC236}">
                  <a16:creationId xmlns:a16="http://schemas.microsoft.com/office/drawing/2014/main" xmlns="" id="{9F1A8E88-1755-46AF-B852-EE0A2682475E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3162300" y="604397"/>
              <a:ext cx="114301" cy="117543"/>
            </a:xfrm>
            <a:custGeom>
              <a:avLst/>
              <a:gdLst/>
              <a:ahLst/>
              <a:cxnLst/>
              <a:rect l="0" t="0" r="0" b="0"/>
              <a:pathLst>
                <a:path w="114301" h="117543">
                  <a:moveTo>
                    <a:pt x="0" y="43303"/>
                  </a:moveTo>
                  <a:lnTo>
                    <a:pt x="0" y="43303"/>
                  </a:lnTo>
                  <a:lnTo>
                    <a:pt x="0" y="46674"/>
                  </a:lnTo>
                  <a:lnTo>
                    <a:pt x="11937" y="88684"/>
                  </a:lnTo>
                  <a:lnTo>
                    <a:pt x="12670" y="117542"/>
                  </a:lnTo>
                  <a:lnTo>
                    <a:pt x="19441" y="71268"/>
                  </a:lnTo>
                  <a:lnTo>
                    <a:pt x="35068" y="29986"/>
                  </a:lnTo>
                  <a:lnTo>
                    <a:pt x="51077" y="8313"/>
                  </a:lnTo>
                  <a:lnTo>
                    <a:pt x="60566" y="0"/>
                  </a:lnTo>
                  <a:lnTo>
                    <a:pt x="65072" y="1029"/>
                  </a:lnTo>
                  <a:lnTo>
                    <a:pt x="73841" y="11579"/>
                  </a:lnTo>
                  <a:lnTo>
                    <a:pt x="93337" y="55240"/>
                  </a:lnTo>
                  <a:lnTo>
                    <a:pt x="107782" y="101092"/>
                  </a:lnTo>
                  <a:lnTo>
                    <a:pt x="114300" y="113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1158">
              <a:extLst>
                <a:ext uri="{FF2B5EF4-FFF2-40B4-BE49-F238E27FC236}">
                  <a16:creationId xmlns:a16="http://schemas.microsoft.com/office/drawing/2014/main" xmlns="" id="{7D867F55-18C3-4CA0-93FC-8015C3338411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3378200" y="351942"/>
              <a:ext cx="57151" cy="333186"/>
            </a:xfrm>
            <a:custGeom>
              <a:avLst/>
              <a:gdLst/>
              <a:ahLst/>
              <a:cxnLst/>
              <a:rect l="0" t="0" r="0" b="0"/>
              <a:pathLst>
                <a:path w="57151" h="333186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38538"/>
                  </a:lnTo>
                  <a:lnTo>
                    <a:pt x="0" y="84548"/>
                  </a:lnTo>
                  <a:lnTo>
                    <a:pt x="0" y="120748"/>
                  </a:lnTo>
                  <a:lnTo>
                    <a:pt x="0" y="160355"/>
                  </a:lnTo>
                  <a:lnTo>
                    <a:pt x="0" y="199596"/>
                  </a:lnTo>
                  <a:lnTo>
                    <a:pt x="0" y="236791"/>
                  </a:lnTo>
                  <a:lnTo>
                    <a:pt x="0" y="283382"/>
                  </a:lnTo>
                  <a:lnTo>
                    <a:pt x="1881" y="321719"/>
                  </a:lnTo>
                  <a:lnTo>
                    <a:pt x="3371" y="327882"/>
                  </a:lnTo>
                  <a:lnTo>
                    <a:pt x="6481" y="331285"/>
                  </a:lnTo>
                  <a:lnTo>
                    <a:pt x="10670" y="332848"/>
                  </a:lnTo>
                  <a:lnTo>
                    <a:pt x="15580" y="333185"/>
                  </a:lnTo>
                  <a:lnTo>
                    <a:pt x="26680" y="327914"/>
                  </a:lnTo>
                  <a:lnTo>
                    <a:pt x="42947" y="313047"/>
                  </a:lnTo>
                  <a:lnTo>
                    <a:pt x="57150" y="29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1159">
              <a:extLst>
                <a:ext uri="{FF2B5EF4-FFF2-40B4-BE49-F238E27FC236}">
                  <a16:creationId xmlns:a16="http://schemas.microsoft.com/office/drawing/2014/main" xmlns="" id="{840CE527-80F3-4C95-8889-1BDB6A00A811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3336729" y="520700"/>
              <a:ext cx="104972" cy="31751"/>
            </a:xfrm>
            <a:custGeom>
              <a:avLst/>
              <a:gdLst/>
              <a:ahLst/>
              <a:cxnLst/>
              <a:rect l="0" t="0" r="0" b="0"/>
              <a:pathLst>
                <a:path w="1049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8017" y="28379"/>
                  </a:lnTo>
                  <a:lnTo>
                    <a:pt x="46308" y="15849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1160">
              <a:extLst>
                <a:ext uri="{FF2B5EF4-FFF2-40B4-BE49-F238E27FC236}">
                  <a16:creationId xmlns:a16="http://schemas.microsoft.com/office/drawing/2014/main" xmlns="" id="{892786E7-E70E-4ABF-837C-3981AB5C14B9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3521892" y="506078"/>
              <a:ext cx="123009" cy="143724"/>
            </a:xfrm>
            <a:custGeom>
              <a:avLst/>
              <a:gdLst/>
              <a:ahLst/>
              <a:cxnLst/>
              <a:rect l="0" t="0" r="0" b="0"/>
              <a:pathLst>
                <a:path w="123009" h="143724">
                  <a:moveTo>
                    <a:pt x="15058" y="59072"/>
                  </a:moveTo>
                  <a:lnTo>
                    <a:pt x="15058" y="59072"/>
                  </a:lnTo>
                  <a:lnTo>
                    <a:pt x="18429" y="59072"/>
                  </a:lnTo>
                  <a:lnTo>
                    <a:pt x="47260" y="36704"/>
                  </a:lnTo>
                  <a:lnTo>
                    <a:pt x="59720" y="20695"/>
                  </a:lnTo>
                  <a:lnTo>
                    <a:pt x="63130" y="11206"/>
                  </a:lnTo>
                  <a:lnTo>
                    <a:pt x="63334" y="7406"/>
                  </a:lnTo>
                  <a:lnTo>
                    <a:pt x="61679" y="1302"/>
                  </a:lnTo>
                  <a:lnTo>
                    <a:pt x="59544" y="97"/>
                  </a:lnTo>
                  <a:lnTo>
                    <a:pt x="56709" y="0"/>
                  </a:lnTo>
                  <a:lnTo>
                    <a:pt x="38651" y="4913"/>
                  </a:lnTo>
                  <a:lnTo>
                    <a:pt x="20872" y="20761"/>
                  </a:lnTo>
                  <a:lnTo>
                    <a:pt x="8941" y="50072"/>
                  </a:lnTo>
                  <a:lnTo>
                    <a:pt x="0" y="92128"/>
                  </a:lnTo>
                  <a:lnTo>
                    <a:pt x="839" y="110688"/>
                  </a:lnTo>
                  <a:lnTo>
                    <a:pt x="7327" y="126462"/>
                  </a:lnTo>
                  <a:lnTo>
                    <a:pt x="12021" y="133632"/>
                  </a:lnTo>
                  <a:lnTo>
                    <a:pt x="17972" y="138412"/>
                  </a:lnTo>
                  <a:lnTo>
                    <a:pt x="32110" y="143723"/>
                  </a:lnTo>
                  <a:lnTo>
                    <a:pt x="69421" y="139971"/>
                  </a:lnTo>
                  <a:lnTo>
                    <a:pt x="123008" y="122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1161">
              <a:extLst>
                <a:ext uri="{FF2B5EF4-FFF2-40B4-BE49-F238E27FC236}">
                  <a16:creationId xmlns:a16="http://schemas.microsoft.com/office/drawing/2014/main" xmlns="" id="{9964D8FF-18A7-42CF-9CC6-8F80568FBB3F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3639956" y="495300"/>
              <a:ext cx="119245" cy="118557"/>
            </a:xfrm>
            <a:custGeom>
              <a:avLst/>
              <a:gdLst/>
              <a:ahLst/>
              <a:cxnLst/>
              <a:rect l="0" t="0" r="0" b="0"/>
              <a:pathLst>
                <a:path w="119245" h="118557">
                  <a:moveTo>
                    <a:pt x="17644" y="44450"/>
                  </a:moveTo>
                  <a:lnTo>
                    <a:pt x="17644" y="44450"/>
                  </a:lnTo>
                  <a:lnTo>
                    <a:pt x="3338" y="30144"/>
                  </a:lnTo>
                  <a:lnTo>
                    <a:pt x="702" y="23746"/>
                  </a:lnTo>
                  <a:lnTo>
                    <a:pt x="0" y="20064"/>
                  </a:lnTo>
                  <a:lnTo>
                    <a:pt x="942" y="17609"/>
                  </a:lnTo>
                  <a:lnTo>
                    <a:pt x="2981" y="15973"/>
                  </a:lnTo>
                  <a:lnTo>
                    <a:pt x="16394" y="9975"/>
                  </a:lnTo>
                  <a:lnTo>
                    <a:pt x="24379" y="9843"/>
                  </a:lnTo>
                  <a:lnTo>
                    <a:pt x="47746" y="18878"/>
                  </a:lnTo>
                  <a:lnTo>
                    <a:pt x="67955" y="33580"/>
                  </a:lnTo>
                  <a:lnTo>
                    <a:pt x="83978" y="54713"/>
                  </a:lnTo>
                  <a:lnTo>
                    <a:pt x="90921" y="78849"/>
                  </a:lnTo>
                  <a:lnTo>
                    <a:pt x="92561" y="105808"/>
                  </a:lnTo>
                  <a:lnTo>
                    <a:pt x="90216" y="113583"/>
                  </a:lnTo>
                  <a:lnTo>
                    <a:pt x="88603" y="115939"/>
                  </a:lnTo>
                  <a:lnTo>
                    <a:pt x="84929" y="118556"/>
                  </a:lnTo>
                  <a:lnTo>
                    <a:pt x="83667" y="117137"/>
                  </a:lnTo>
                  <a:lnTo>
                    <a:pt x="78105" y="90580"/>
                  </a:lnTo>
                  <a:lnTo>
                    <a:pt x="82517" y="60235"/>
                  </a:lnTo>
                  <a:lnTo>
                    <a:pt x="101014" y="23605"/>
                  </a:lnTo>
                  <a:lnTo>
                    <a:pt x="1192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1162">
              <a:extLst>
                <a:ext uri="{FF2B5EF4-FFF2-40B4-BE49-F238E27FC236}">
                  <a16:creationId xmlns:a16="http://schemas.microsoft.com/office/drawing/2014/main" xmlns="" id="{73878DA9-5723-45A1-8667-CDF7D4B78E7E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3810883" y="443542"/>
              <a:ext cx="132468" cy="166197"/>
            </a:xfrm>
            <a:custGeom>
              <a:avLst/>
              <a:gdLst/>
              <a:ahLst/>
              <a:cxnLst/>
              <a:rect l="0" t="0" r="0" b="0"/>
              <a:pathLst>
                <a:path w="132468" h="166197">
                  <a:moveTo>
                    <a:pt x="5467" y="20008"/>
                  </a:moveTo>
                  <a:lnTo>
                    <a:pt x="5467" y="20008"/>
                  </a:lnTo>
                  <a:lnTo>
                    <a:pt x="0" y="20008"/>
                  </a:lnTo>
                  <a:lnTo>
                    <a:pt x="13500" y="46523"/>
                  </a:lnTo>
                  <a:lnTo>
                    <a:pt x="21315" y="91120"/>
                  </a:lnTo>
                  <a:lnTo>
                    <a:pt x="39748" y="137166"/>
                  </a:lnTo>
                  <a:lnTo>
                    <a:pt x="57184" y="165206"/>
                  </a:lnTo>
                  <a:lnTo>
                    <a:pt x="59701" y="166196"/>
                  </a:lnTo>
                  <a:lnTo>
                    <a:pt x="62084" y="165444"/>
                  </a:lnTo>
                  <a:lnTo>
                    <a:pt x="70691" y="155763"/>
                  </a:lnTo>
                  <a:lnTo>
                    <a:pt x="82178" y="133845"/>
                  </a:lnTo>
                  <a:lnTo>
                    <a:pt x="92637" y="98658"/>
                  </a:lnTo>
                  <a:lnTo>
                    <a:pt x="102086" y="58834"/>
                  </a:lnTo>
                  <a:lnTo>
                    <a:pt x="120653" y="11323"/>
                  </a:lnTo>
                  <a:lnTo>
                    <a:pt x="123688" y="2507"/>
                  </a:lnTo>
                  <a:lnTo>
                    <a:pt x="125203" y="580"/>
                  </a:lnTo>
                  <a:lnTo>
                    <a:pt x="126919" y="0"/>
                  </a:lnTo>
                  <a:lnTo>
                    <a:pt x="132467" y="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1163">
              <a:extLst>
                <a:ext uri="{FF2B5EF4-FFF2-40B4-BE49-F238E27FC236}">
                  <a16:creationId xmlns:a16="http://schemas.microsoft.com/office/drawing/2014/main" xmlns="" id="{E812EA51-86C2-47BE-B8D9-C8BBA5431AD5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3993612" y="228637"/>
              <a:ext cx="331347" cy="387314"/>
            </a:xfrm>
            <a:custGeom>
              <a:avLst/>
              <a:gdLst/>
              <a:ahLst/>
              <a:cxnLst/>
              <a:rect l="0" t="0" r="0" b="0"/>
              <a:pathLst>
                <a:path w="331347" h="387314">
                  <a:moveTo>
                    <a:pt x="57688" y="285713"/>
                  </a:moveTo>
                  <a:lnTo>
                    <a:pt x="57688" y="285713"/>
                  </a:lnTo>
                  <a:lnTo>
                    <a:pt x="57688" y="278971"/>
                  </a:lnTo>
                  <a:lnTo>
                    <a:pt x="59570" y="273780"/>
                  </a:lnTo>
                  <a:lnTo>
                    <a:pt x="61059" y="271407"/>
                  </a:lnTo>
                  <a:lnTo>
                    <a:pt x="60832" y="263127"/>
                  </a:lnTo>
                  <a:lnTo>
                    <a:pt x="54501" y="230844"/>
                  </a:lnTo>
                  <a:lnTo>
                    <a:pt x="52035" y="227967"/>
                  </a:lnTo>
                  <a:lnTo>
                    <a:pt x="45533" y="224770"/>
                  </a:lnTo>
                  <a:lnTo>
                    <a:pt x="34176" y="227113"/>
                  </a:lnTo>
                  <a:lnTo>
                    <a:pt x="21132" y="233563"/>
                  </a:lnTo>
                  <a:lnTo>
                    <a:pt x="10632" y="243485"/>
                  </a:lnTo>
                  <a:lnTo>
                    <a:pt x="157" y="264342"/>
                  </a:lnTo>
                  <a:lnTo>
                    <a:pt x="0" y="308159"/>
                  </a:lnTo>
                  <a:lnTo>
                    <a:pt x="179" y="315494"/>
                  </a:lnTo>
                  <a:lnTo>
                    <a:pt x="1710" y="320384"/>
                  </a:lnTo>
                  <a:lnTo>
                    <a:pt x="4142" y="323643"/>
                  </a:lnTo>
                  <a:lnTo>
                    <a:pt x="7174" y="325817"/>
                  </a:lnTo>
                  <a:lnTo>
                    <a:pt x="10606" y="326560"/>
                  </a:lnTo>
                  <a:lnTo>
                    <a:pt x="18183" y="325504"/>
                  </a:lnTo>
                  <a:lnTo>
                    <a:pt x="30382" y="317572"/>
                  </a:lnTo>
                  <a:lnTo>
                    <a:pt x="42934" y="302914"/>
                  </a:lnTo>
                  <a:lnTo>
                    <a:pt x="47603" y="293123"/>
                  </a:lnTo>
                  <a:lnTo>
                    <a:pt x="48848" y="288536"/>
                  </a:lnTo>
                  <a:lnTo>
                    <a:pt x="50383" y="286889"/>
                  </a:lnTo>
                  <a:lnTo>
                    <a:pt x="52113" y="287203"/>
                  </a:lnTo>
                  <a:lnTo>
                    <a:pt x="55916" y="291314"/>
                  </a:lnTo>
                  <a:lnTo>
                    <a:pt x="69007" y="312830"/>
                  </a:lnTo>
                  <a:lnTo>
                    <a:pt x="75889" y="318461"/>
                  </a:lnTo>
                  <a:lnTo>
                    <a:pt x="83652" y="321434"/>
                  </a:lnTo>
                  <a:lnTo>
                    <a:pt x="87697" y="322227"/>
                  </a:lnTo>
                  <a:lnTo>
                    <a:pt x="99718" y="317464"/>
                  </a:lnTo>
                  <a:lnTo>
                    <a:pt x="130430" y="293788"/>
                  </a:lnTo>
                  <a:lnTo>
                    <a:pt x="155285" y="260040"/>
                  </a:lnTo>
                  <a:lnTo>
                    <a:pt x="172090" y="225384"/>
                  </a:lnTo>
                  <a:lnTo>
                    <a:pt x="188261" y="182700"/>
                  </a:lnTo>
                  <a:lnTo>
                    <a:pt x="195537" y="158477"/>
                  </a:lnTo>
                  <a:lnTo>
                    <a:pt x="202504" y="133155"/>
                  </a:lnTo>
                  <a:lnTo>
                    <a:pt x="214008" y="86206"/>
                  </a:lnTo>
                  <a:lnTo>
                    <a:pt x="221002" y="46054"/>
                  </a:lnTo>
                  <a:lnTo>
                    <a:pt x="219408" y="18802"/>
                  </a:lnTo>
                  <a:lnTo>
                    <a:pt x="213996" y="4808"/>
                  </a:lnTo>
                  <a:lnTo>
                    <a:pt x="210576" y="1076"/>
                  </a:lnTo>
                  <a:lnTo>
                    <a:pt x="206180" y="0"/>
                  </a:lnTo>
                  <a:lnTo>
                    <a:pt x="195651" y="2566"/>
                  </a:lnTo>
                  <a:lnTo>
                    <a:pt x="191291" y="9460"/>
                  </a:lnTo>
                  <a:lnTo>
                    <a:pt x="181784" y="47540"/>
                  </a:lnTo>
                  <a:lnTo>
                    <a:pt x="176812" y="83433"/>
                  </a:lnTo>
                  <a:lnTo>
                    <a:pt x="174132" y="122903"/>
                  </a:lnTo>
                  <a:lnTo>
                    <a:pt x="172941" y="163259"/>
                  </a:lnTo>
                  <a:lnTo>
                    <a:pt x="172412" y="202361"/>
                  </a:lnTo>
                  <a:lnTo>
                    <a:pt x="170295" y="239025"/>
                  </a:lnTo>
                  <a:lnTo>
                    <a:pt x="170781" y="285755"/>
                  </a:lnTo>
                  <a:lnTo>
                    <a:pt x="179862" y="318181"/>
                  </a:lnTo>
                  <a:lnTo>
                    <a:pt x="183587" y="326408"/>
                  </a:lnTo>
                  <a:lnTo>
                    <a:pt x="188187" y="331893"/>
                  </a:lnTo>
                  <a:lnTo>
                    <a:pt x="198943" y="337988"/>
                  </a:lnTo>
                  <a:lnTo>
                    <a:pt x="204775" y="337496"/>
                  </a:lnTo>
                  <a:lnTo>
                    <a:pt x="216899" y="331305"/>
                  </a:lnTo>
                  <a:lnTo>
                    <a:pt x="235624" y="309178"/>
                  </a:lnTo>
                  <a:lnTo>
                    <a:pt x="254579" y="273537"/>
                  </a:lnTo>
                  <a:lnTo>
                    <a:pt x="266858" y="231697"/>
                  </a:lnTo>
                  <a:lnTo>
                    <a:pt x="274965" y="198134"/>
                  </a:lnTo>
                  <a:lnTo>
                    <a:pt x="274505" y="190638"/>
                  </a:lnTo>
                  <a:lnTo>
                    <a:pt x="272083" y="184935"/>
                  </a:lnTo>
                  <a:lnTo>
                    <a:pt x="268351" y="180428"/>
                  </a:lnTo>
                  <a:lnTo>
                    <a:pt x="264453" y="178128"/>
                  </a:lnTo>
                  <a:lnTo>
                    <a:pt x="260442" y="177301"/>
                  </a:lnTo>
                  <a:lnTo>
                    <a:pt x="256357" y="177455"/>
                  </a:lnTo>
                  <a:lnTo>
                    <a:pt x="248056" y="181389"/>
                  </a:lnTo>
                  <a:lnTo>
                    <a:pt x="243867" y="184414"/>
                  </a:lnTo>
                  <a:lnTo>
                    <a:pt x="237331" y="193419"/>
                  </a:lnTo>
                  <a:lnTo>
                    <a:pt x="234599" y="198784"/>
                  </a:lnTo>
                  <a:lnTo>
                    <a:pt x="235328" y="212270"/>
                  </a:lnTo>
                  <a:lnTo>
                    <a:pt x="247294" y="247295"/>
                  </a:lnTo>
                  <a:lnTo>
                    <a:pt x="278455" y="287479"/>
                  </a:lnTo>
                  <a:lnTo>
                    <a:pt x="318870" y="328584"/>
                  </a:lnTo>
                  <a:lnTo>
                    <a:pt x="330593" y="348745"/>
                  </a:lnTo>
                  <a:lnTo>
                    <a:pt x="331346" y="354545"/>
                  </a:lnTo>
                  <a:lnTo>
                    <a:pt x="328421" y="364753"/>
                  </a:lnTo>
                  <a:lnTo>
                    <a:pt x="316773" y="373994"/>
                  </a:lnTo>
                  <a:lnTo>
                    <a:pt x="299837" y="381393"/>
                  </a:lnTo>
                  <a:lnTo>
                    <a:pt x="260888" y="387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1164">
              <a:extLst>
                <a:ext uri="{FF2B5EF4-FFF2-40B4-BE49-F238E27FC236}">
                  <a16:creationId xmlns:a16="http://schemas.microsoft.com/office/drawing/2014/main" xmlns="" id="{4739A646-A459-4A26-9789-2B65D49CEF79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1054100" y="908825"/>
              <a:ext cx="3207250" cy="405626"/>
            </a:xfrm>
            <a:custGeom>
              <a:avLst/>
              <a:gdLst/>
              <a:ahLst/>
              <a:cxnLst/>
              <a:rect l="0" t="0" r="0" b="0"/>
              <a:pathLst>
                <a:path w="3207250" h="405626">
                  <a:moveTo>
                    <a:pt x="0" y="405625"/>
                  </a:moveTo>
                  <a:lnTo>
                    <a:pt x="0" y="405625"/>
                  </a:lnTo>
                  <a:lnTo>
                    <a:pt x="0" y="402254"/>
                  </a:lnTo>
                  <a:lnTo>
                    <a:pt x="16855" y="396787"/>
                  </a:lnTo>
                  <a:lnTo>
                    <a:pt x="47708" y="390878"/>
                  </a:lnTo>
                  <a:lnTo>
                    <a:pt x="95287" y="382138"/>
                  </a:lnTo>
                  <a:lnTo>
                    <a:pt x="127730" y="375856"/>
                  </a:lnTo>
                  <a:lnTo>
                    <a:pt x="163470" y="368846"/>
                  </a:lnTo>
                  <a:lnTo>
                    <a:pt x="207758" y="361350"/>
                  </a:lnTo>
                  <a:lnTo>
                    <a:pt x="257744" y="353530"/>
                  </a:lnTo>
                  <a:lnTo>
                    <a:pt x="311529" y="345495"/>
                  </a:lnTo>
                  <a:lnTo>
                    <a:pt x="372786" y="335200"/>
                  </a:lnTo>
                  <a:lnTo>
                    <a:pt x="439024" y="323397"/>
                  </a:lnTo>
                  <a:lnTo>
                    <a:pt x="508583" y="310590"/>
                  </a:lnTo>
                  <a:lnTo>
                    <a:pt x="584588" y="296407"/>
                  </a:lnTo>
                  <a:lnTo>
                    <a:pt x="664892" y="281307"/>
                  </a:lnTo>
                  <a:lnTo>
                    <a:pt x="748062" y="265597"/>
                  </a:lnTo>
                  <a:lnTo>
                    <a:pt x="836669" y="250184"/>
                  </a:lnTo>
                  <a:lnTo>
                    <a:pt x="928901" y="234970"/>
                  </a:lnTo>
                  <a:lnTo>
                    <a:pt x="1023551" y="219888"/>
                  </a:lnTo>
                  <a:lnTo>
                    <a:pt x="1121223" y="204895"/>
                  </a:lnTo>
                  <a:lnTo>
                    <a:pt x="1220910" y="189961"/>
                  </a:lnTo>
                  <a:lnTo>
                    <a:pt x="1321940" y="175065"/>
                  </a:lnTo>
                  <a:lnTo>
                    <a:pt x="1426688" y="160902"/>
                  </a:lnTo>
                  <a:lnTo>
                    <a:pt x="1533914" y="147226"/>
                  </a:lnTo>
                  <a:lnTo>
                    <a:pt x="1642793" y="133876"/>
                  </a:lnTo>
                  <a:lnTo>
                    <a:pt x="1752067" y="121448"/>
                  </a:lnTo>
                  <a:lnTo>
                    <a:pt x="1861606" y="109635"/>
                  </a:lnTo>
                  <a:lnTo>
                    <a:pt x="1971321" y="98231"/>
                  </a:lnTo>
                  <a:lnTo>
                    <a:pt x="2078330" y="88513"/>
                  </a:lnTo>
                  <a:lnTo>
                    <a:pt x="2183537" y="79917"/>
                  </a:lnTo>
                  <a:lnTo>
                    <a:pt x="2287541" y="72069"/>
                  </a:lnTo>
                  <a:lnTo>
                    <a:pt x="2385805" y="64721"/>
                  </a:lnTo>
                  <a:lnTo>
                    <a:pt x="2480242" y="57706"/>
                  </a:lnTo>
                  <a:lnTo>
                    <a:pt x="2572127" y="50912"/>
                  </a:lnTo>
                  <a:lnTo>
                    <a:pt x="2657374" y="44267"/>
                  </a:lnTo>
                  <a:lnTo>
                    <a:pt x="2738194" y="37719"/>
                  </a:lnTo>
                  <a:lnTo>
                    <a:pt x="2816063" y="31238"/>
                  </a:lnTo>
                  <a:lnTo>
                    <a:pt x="2885614" y="25506"/>
                  </a:lnTo>
                  <a:lnTo>
                    <a:pt x="2949620" y="20273"/>
                  </a:lnTo>
                  <a:lnTo>
                    <a:pt x="3009930" y="15374"/>
                  </a:lnTo>
                  <a:lnTo>
                    <a:pt x="3059309" y="11402"/>
                  </a:lnTo>
                  <a:lnTo>
                    <a:pt x="3101401" y="8048"/>
                  </a:lnTo>
                  <a:lnTo>
                    <a:pt x="3138634" y="5107"/>
                  </a:lnTo>
                  <a:lnTo>
                    <a:pt x="3185648" y="1839"/>
                  </a:lnTo>
                  <a:lnTo>
                    <a:pt x="3207249" y="387"/>
                  </a:lnTo>
                  <a:lnTo>
                    <a:pt x="3207083" y="0"/>
                  </a:lnTo>
                  <a:lnTo>
                    <a:pt x="3169689" y="3217"/>
                  </a:lnTo>
                  <a:lnTo>
                    <a:pt x="3146060" y="6120"/>
                  </a:lnTo>
                  <a:lnTo>
                    <a:pt x="3113374" y="10172"/>
                  </a:lnTo>
                  <a:lnTo>
                    <a:pt x="3074649" y="14989"/>
                  </a:lnTo>
                  <a:lnTo>
                    <a:pt x="3031899" y="20318"/>
                  </a:lnTo>
                  <a:lnTo>
                    <a:pt x="2980117" y="26693"/>
                  </a:lnTo>
                  <a:lnTo>
                    <a:pt x="2922311" y="33764"/>
                  </a:lnTo>
                  <a:lnTo>
                    <a:pt x="2860490" y="41301"/>
                  </a:lnTo>
                  <a:lnTo>
                    <a:pt x="2790349" y="49854"/>
                  </a:lnTo>
                  <a:lnTo>
                    <a:pt x="2714660" y="59083"/>
                  </a:lnTo>
                  <a:lnTo>
                    <a:pt x="2635273" y="68764"/>
                  </a:lnTo>
                  <a:lnTo>
                    <a:pt x="2547777" y="78040"/>
                  </a:lnTo>
                  <a:lnTo>
                    <a:pt x="2454873" y="87046"/>
                  </a:lnTo>
                  <a:lnTo>
                    <a:pt x="2358365" y="95872"/>
                  </a:lnTo>
                  <a:lnTo>
                    <a:pt x="2253810" y="105990"/>
                  </a:lnTo>
                  <a:lnTo>
                    <a:pt x="2143890" y="116968"/>
                  </a:lnTo>
                  <a:lnTo>
                    <a:pt x="2030393" y="128520"/>
                  </a:lnTo>
                  <a:lnTo>
                    <a:pt x="1911690" y="141161"/>
                  </a:lnTo>
                  <a:lnTo>
                    <a:pt x="1789516" y="154527"/>
                  </a:lnTo>
                  <a:lnTo>
                    <a:pt x="1665027" y="168376"/>
                  </a:lnTo>
                  <a:lnTo>
                    <a:pt x="1538996" y="185370"/>
                  </a:lnTo>
                  <a:lnTo>
                    <a:pt x="1411936" y="204461"/>
                  </a:lnTo>
                  <a:lnTo>
                    <a:pt x="1284191" y="224949"/>
                  </a:lnTo>
                  <a:lnTo>
                    <a:pt x="1162338" y="246369"/>
                  </a:lnTo>
                  <a:lnTo>
                    <a:pt x="1044414" y="268410"/>
                  </a:lnTo>
                  <a:lnTo>
                    <a:pt x="929109" y="290865"/>
                  </a:lnTo>
                  <a:lnTo>
                    <a:pt x="852240" y="305835"/>
                  </a:lnTo>
                  <a:lnTo>
                    <a:pt x="698500" y="335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6" name="SMARTInkShape-Group236">
            <a:extLst>
              <a:ext uri="{FF2B5EF4-FFF2-40B4-BE49-F238E27FC236}">
                <a16:creationId xmlns:a16="http://schemas.microsoft.com/office/drawing/2014/main" xmlns="" id="{FD59F1D2-522F-473E-BA2E-9D02F2E0A24E}"/>
              </a:ext>
            </a:extLst>
          </p:cNvPr>
          <p:cNvGrpSpPr/>
          <p:nvPr/>
        </p:nvGrpSpPr>
        <p:grpSpPr>
          <a:xfrm>
            <a:off x="1092200" y="1758950"/>
            <a:ext cx="1733551" cy="576527"/>
            <a:chOff x="1092200" y="1758950"/>
            <a:chExt cx="1733551" cy="576527"/>
          </a:xfrm>
        </p:grpSpPr>
        <p:sp>
          <p:nvSpPr>
            <p:cNvPr id="621" name="SMARTInkShape-1165">
              <a:extLst>
                <a:ext uri="{FF2B5EF4-FFF2-40B4-BE49-F238E27FC236}">
                  <a16:creationId xmlns:a16="http://schemas.microsoft.com/office/drawing/2014/main" xmlns="" id="{34EF7B5D-9E9C-4180-914F-2CF76DF5C77B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1111250" y="1866625"/>
              <a:ext cx="130999" cy="381796"/>
            </a:xfrm>
            <a:custGeom>
              <a:avLst/>
              <a:gdLst/>
              <a:ahLst/>
              <a:cxnLst/>
              <a:rect l="0" t="0" r="0" b="0"/>
              <a:pathLst>
                <a:path w="130999" h="381796">
                  <a:moveTo>
                    <a:pt x="12700" y="146325"/>
                  </a:moveTo>
                  <a:lnTo>
                    <a:pt x="12700" y="146325"/>
                  </a:lnTo>
                  <a:lnTo>
                    <a:pt x="12700" y="140236"/>
                  </a:lnTo>
                  <a:lnTo>
                    <a:pt x="13405" y="178272"/>
                  </a:lnTo>
                  <a:lnTo>
                    <a:pt x="17064" y="218037"/>
                  </a:lnTo>
                  <a:lnTo>
                    <a:pt x="18167" y="251575"/>
                  </a:lnTo>
                  <a:lnTo>
                    <a:pt x="18788" y="296043"/>
                  </a:lnTo>
                  <a:lnTo>
                    <a:pt x="18972" y="336030"/>
                  </a:lnTo>
                  <a:lnTo>
                    <a:pt x="19043" y="381795"/>
                  </a:lnTo>
                  <a:lnTo>
                    <a:pt x="12142" y="334742"/>
                  </a:lnTo>
                  <a:lnTo>
                    <a:pt x="8924" y="300621"/>
                  </a:lnTo>
                  <a:lnTo>
                    <a:pt x="7494" y="261938"/>
                  </a:lnTo>
                  <a:lnTo>
                    <a:pt x="6858" y="221227"/>
                  </a:lnTo>
                  <a:lnTo>
                    <a:pt x="6576" y="179615"/>
                  </a:lnTo>
                  <a:lnTo>
                    <a:pt x="6450" y="137602"/>
                  </a:lnTo>
                  <a:lnTo>
                    <a:pt x="8276" y="99174"/>
                  </a:lnTo>
                  <a:lnTo>
                    <a:pt x="12145" y="65397"/>
                  </a:lnTo>
                  <a:lnTo>
                    <a:pt x="24245" y="20612"/>
                  </a:lnTo>
                  <a:lnTo>
                    <a:pt x="30268" y="921"/>
                  </a:lnTo>
                  <a:lnTo>
                    <a:pt x="32878" y="0"/>
                  </a:lnTo>
                  <a:lnTo>
                    <a:pt x="41424" y="2740"/>
                  </a:lnTo>
                  <a:lnTo>
                    <a:pt x="61506" y="15587"/>
                  </a:lnTo>
                  <a:lnTo>
                    <a:pt x="93576" y="53394"/>
                  </a:lnTo>
                  <a:lnTo>
                    <a:pt x="116548" y="85002"/>
                  </a:lnTo>
                  <a:lnTo>
                    <a:pt x="128058" y="116004"/>
                  </a:lnTo>
                  <a:lnTo>
                    <a:pt x="130998" y="134495"/>
                  </a:lnTo>
                  <a:lnTo>
                    <a:pt x="128542" y="150239"/>
                  </a:lnTo>
                  <a:lnTo>
                    <a:pt x="125911" y="157401"/>
                  </a:lnTo>
                  <a:lnTo>
                    <a:pt x="120630" y="162881"/>
                  </a:lnTo>
                  <a:lnTo>
                    <a:pt x="105354" y="170852"/>
                  </a:lnTo>
                  <a:lnTo>
                    <a:pt x="70178" y="179306"/>
                  </a:lnTo>
                  <a:lnTo>
                    <a:pt x="28476" y="179537"/>
                  </a:lnTo>
                  <a:lnTo>
                    <a:pt x="0" y="178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1166">
              <a:extLst>
                <a:ext uri="{FF2B5EF4-FFF2-40B4-BE49-F238E27FC236}">
                  <a16:creationId xmlns:a16="http://schemas.microsoft.com/office/drawing/2014/main" xmlns="" id="{2A55DFAC-52B3-4A43-9684-85A6A15F8428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1270000" y="2097113"/>
              <a:ext cx="127001" cy="111752"/>
            </a:xfrm>
            <a:custGeom>
              <a:avLst/>
              <a:gdLst/>
              <a:ahLst/>
              <a:cxnLst/>
              <a:rect l="0" t="0" r="0" b="0"/>
              <a:pathLst>
                <a:path w="127001" h="111752">
                  <a:moveTo>
                    <a:pt x="0" y="42837"/>
                  </a:moveTo>
                  <a:lnTo>
                    <a:pt x="0" y="42837"/>
                  </a:lnTo>
                  <a:lnTo>
                    <a:pt x="0" y="48304"/>
                  </a:lnTo>
                  <a:lnTo>
                    <a:pt x="706" y="48598"/>
                  </a:lnTo>
                  <a:lnTo>
                    <a:pt x="27136" y="49164"/>
                  </a:lnTo>
                  <a:lnTo>
                    <a:pt x="44965" y="45809"/>
                  </a:lnTo>
                  <a:lnTo>
                    <a:pt x="53616" y="40395"/>
                  </a:lnTo>
                  <a:lnTo>
                    <a:pt x="64918" y="25421"/>
                  </a:lnTo>
                  <a:lnTo>
                    <a:pt x="68389" y="13061"/>
                  </a:lnTo>
                  <a:lnTo>
                    <a:pt x="67319" y="6555"/>
                  </a:lnTo>
                  <a:lnTo>
                    <a:pt x="66046" y="3832"/>
                  </a:lnTo>
                  <a:lnTo>
                    <a:pt x="63081" y="2017"/>
                  </a:lnTo>
                  <a:lnTo>
                    <a:pt x="54141" y="0"/>
                  </a:lnTo>
                  <a:lnTo>
                    <a:pt x="43113" y="4748"/>
                  </a:lnTo>
                  <a:lnTo>
                    <a:pt x="25004" y="21203"/>
                  </a:lnTo>
                  <a:lnTo>
                    <a:pt x="13935" y="36044"/>
                  </a:lnTo>
                  <a:lnTo>
                    <a:pt x="4442" y="59561"/>
                  </a:lnTo>
                  <a:lnTo>
                    <a:pt x="1974" y="73553"/>
                  </a:lnTo>
                  <a:lnTo>
                    <a:pt x="5550" y="80953"/>
                  </a:lnTo>
                  <a:lnTo>
                    <a:pt x="20811" y="96702"/>
                  </a:lnTo>
                  <a:lnTo>
                    <a:pt x="37942" y="105582"/>
                  </a:lnTo>
                  <a:lnTo>
                    <a:pt x="79707" y="111751"/>
                  </a:lnTo>
                  <a:lnTo>
                    <a:pt x="107388" y="110621"/>
                  </a:lnTo>
                  <a:lnTo>
                    <a:pt x="127000" y="106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1167">
              <a:extLst>
                <a:ext uri="{FF2B5EF4-FFF2-40B4-BE49-F238E27FC236}">
                  <a16:creationId xmlns:a16="http://schemas.microsoft.com/office/drawing/2014/main" xmlns="" id="{9AF1EB73-34A5-4B40-B972-043EB5A43AB3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1441450" y="2043884"/>
              <a:ext cx="127001" cy="162517"/>
            </a:xfrm>
            <a:custGeom>
              <a:avLst/>
              <a:gdLst/>
              <a:ahLst/>
              <a:cxnLst/>
              <a:rect l="0" t="0" r="0" b="0"/>
              <a:pathLst>
                <a:path w="127001" h="162517">
                  <a:moveTo>
                    <a:pt x="0" y="13516"/>
                  </a:moveTo>
                  <a:lnTo>
                    <a:pt x="0" y="13516"/>
                  </a:lnTo>
                  <a:lnTo>
                    <a:pt x="3371" y="16887"/>
                  </a:lnTo>
                  <a:lnTo>
                    <a:pt x="38669" y="37003"/>
                  </a:lnTo>
                  <a:lnTo>
                    <a:pt x="69925" y="73645"/>
                  </a:lnTo>
                  <a:lnTo>
                    <a:pt x="76939" y="93862"/>
                  </a:lnTo>
                  <a:lnTo>
                    <a:pt x="79006" y="125281"/>
                  </a:lnTo>
                  <a:lnTo>
                    <a:pt x="78071" y="134593"/>
                  </a:lnTo>
                  <a:lnTo>
                    <a:pt x="71387" y="148702"/>
                  </a:lnTo>
                  <a:lnTo>
                    <a:pt x="62066" y="158265"/>
                  </a:lnTo>
                  <a:lnTo>
                    <a:pt x="53220" y="162516"/>
                  </a:lnTo>
                  <a:lnTo>
                    <a:pt x="48886" y="162238"/>
                  </a:lnTo>
                  <a:lnTo>
                    <a:pt x="40307" y="158166"/>
                  </a:lnTo>
                  <a:lnTo>
                    <a:pt x="35553" y="144127"/>
                  </a:lnTo>
                  <a:lnTo>
                    <a:pt x="34758" y="112423"/>
                  </a:lnTo>
                  <a:lnTo>
                    <a:pt x="38731" y="89225"/>
                  </a:lnTo>
                  <a:lnTo>
                    <a:pt x="58529" y="47469"/>
                  </a:lnTo>
                  <a:lnTo>
                    <a:pt x="88376" y="9703"/>
                  </a:lnTo>
                  <a:lnTo>
                    <a:pt x="98310" y="1709"/>
                  </a:lnTo>
                  <a:lnTo>
                    <a:pt x="103640" y="0"/>
                  </a:lnTo>
                  <a:lnTo>
                    <a:pt x="127000" y="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1168">
              <a:extLst>
                <a:ext uri="{FF2B5EF4-FFF2-40B4-BE49-F238E27FC236}">
                  <a16:creationId xmlns:a16="http://schemas.microsoft.com/office/drawing/2014/main" xmlns="" id="{3F4F5BBD-78AF-43FB-AC65-31E4B2755845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1620093" y="2033274"/>
              <a:ext cx="94408" cy="170374"/>
            </a:xfrm>
            <a:custGeom>
              <a:avLst/>
              <a:gdLst/>
              <a:ahLst/>
              <a:cxnLst/>
              <a:rect l="0" t="0" r="0" b="0"/>
              <a:pathLst>
                <a:path w="94408" h="170374">
                  <a:moveTo>
                    <a:pt x="75357" y="36826"/>
                  </a:moveTo>
                  <a:lnTo>
                    <a:pt x="75357" y="36826"/>
                  </a:lnTo>
                  <a:lnTo>
                    <a:pt x="80426" y="31051"/>
                  </a:lnTo>
                  <a:lnTo>
                    <a:pt x="85483" y="21631"/>
                  </a:lnTo>
                  <a:lnTo>
                    <a:pt x="86913" y="16432"/>
                  </a:lnTo>
                  <a:lnTo>
                    <a:pt x="86589" y="14057"/>
                  </a:lnTo>
                  <a:lnTo>
                    <a:pt x="84347" y="9538"/>
                  </a:lnTo>
                  <a:lnTo>
                    <a:pt x="79118" y="3027"/>
                  </a:lnTo>
                  <a:lnTo>
                    <a:pt x="73266" y="638"/>
                  </a:lnTo>
                  <a:lnTo>
                    <a:pt x="69729" y="0"/>
                  </a:lnTo>
                  <a:lnTo>
                    <a:pt x="62037" y="1174"/>
                  </a:lnTo>
                  <a:lnTo>
                    <a:pt x="58010" y="2474"/>
                  </a:lnTo>
                  <a:lnTo>
                    <a:pt x="42230" y="14418"/>
                  </a:lnTo>
                  <a:lnTo>
                    <a:pt x="18641" y="47556"/>
                  </a:lnTo>
                  <a:lnTo>
                    <a:pt x="5557" y="78419"/>
                  </a:lnTo>
                  <a:lnTo>
                    <a:pt x="421" y="122653"/>
                  </a:lnTo>
                  <a:lnTo>
                    <a:pt x="0" y="132144"/>
                  </a:lnTo>
                  <a:lnTo>
                    <a:pt x="1835" y="139882"/>
                  </a:lnTo>
                  <a:lnTo>
                    <a:pt x="9520" y="152244"/>
                  </a:lnTo>
                  <a:lnTo>
                    <a:pt x="25746" y="167136"/>
                  </a:lnTo>
                  <a:lnTo>
                    <a:pt x="32405" y="169560"/>
                  </a:lnTo>
                  <a:lnTo>
                    <a:pt x="47330" y="170373"/>
                  </a:lnTo>
                  <a:lnTo>
                    <a:pt x="94407" y="157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1169">
              <a:extLst>
                <a:ext uri="{FF2B5EF4-FFF2-40B4-BE49-F238E27FC236}">
                  <a16:creationId xmlns:a16="http://schemas.microsoft.com/office/drawing/2014/main" xmlns="" id="{15EB2E96-17F9-4022-91AB-EE6297C3C4A4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1760327" y="2023726"/>
              <a:ext cx="93874" cy="161029"/>
            </a:xfrm>
            <a:custGeom>
              <a:avLst/>
              <a:gdLst/>
              <a:ahLst/>
              <a:cxnLst/>
              <a:rect l="0" t="0" r="0" b="0"/>
              <a:pathLst>
                <a:path w="93874" h="161029">
                  <a:moveTo>
                    <a:pt x="30373" y="59074"/>
                  </a:moveTo>
                  <a:lnTo>
                    <a:pt x="30373" y="59074"/>
                  </a:lnTo>
                  <a:lnTo>
                    <a:pt x="16575" y="59779"/>
                  </a:lnTo>
                  <a:lnTo>
                    <a:pt x="1720" y="65541"/>
                  </a:lnTo>
                  <a:lnTo>
                    <a:pt x="688" y="66913"/>
                  </a:lnTo>
                  <a:lnTo>
                    <a:pt x="0" y="68534"/>
                  </a:lnTo>
                  <a:lnTo>
                    <a:pt x="952" y="69614"/>
                  </a:lnTo>
                  <a:lnTo>
                    <a:pt x="5773" y="70814"/>
                  </a:lnTo>
                  <a:lnTo>
                    <a:pt x="25435" y="70879"/>
                  </a:lnTo>
                  <a:lnTo>
                    <a:pt x="43491" y="65943"/>
                  </a:lnTo>
                  <a:lnTo>
                    <a:pt x="66674" y="51990"/>
                  </a:lnTo>
                  <a:lnTo>
                    <a:pt x="71507" y="48001"/>
                  </a:lnTo>
                  <a:lnTo>
                    <a:pt x="76877" y="37925"/>
                  </a:lnTo>
                  <a:lnTo>
                    <a:pt x="78309" y="32275"/>
                  </a:lnTo>
                  <a:lnTo>
                    <a:pt x="74256" y="18470"/>
                  </a:lnTo>
                  <a:lnTo>
                    <a:pt x="70211" y="10838"/>
                  </a:lnTo>
                  <a:lnTo>
                    <a:pt x="65399" y="5750"/>
                  </a:lnTo>
                  <a:lnTo>
                    <a:pt x="54407" y="97"/>
                  </a:lnTo>
                  <a:lnTo>
                    <a:pt x="48512" y="0"/>
                  </a:lnTo>
                  <a:lnTo>
                    <a:pt x="36318" y="3656"/>
                  </a:lnTo>
                  <a:lnTo>
                    <a:pt x="20924" y="13648"/>
                  </a:lnTo>
                  <a:lnTo>
                    <a:pt x="13709" y="27125"/>
                  </a:lnTo>
                  <a:lnTo>
                    <a:pt x="7561" y="56428"/>
                  </a:lnTo>
                  <a:lnTo>
                    <a:pt x="7534" y="78359"/>
                  </a:lnTo>
                  <a:lnTo>
                    <a:pt x="22801" y="124164"/>
                  </a:lnTo>
                  <a:lnTo>
                    <a:pt x="38242" y="143193"/>
                  </a:lnTo>
                  <a:lnTo>
                    <a:pt x="56223" y="157768"/>
                  </a:lnTo>
                  <a:lnTo>
                    <a:pt x="70555" y="161028"/>
                  </a:lnTo>
                  <a:lnTo>
                    <a:pt x="93873" y="160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1170">
              <a:extLst>
                <a:ext uri="{FF2B5EF4-FFF2-40B4-BE49-F238E27FC236}">
                  <a16:creationId xmlns:a16="http://schemas.microsoft.com/office/drawing/2014/main" xmlns="" id="{ADB3F49A-31E4-4450-9183-198F2CFC081A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1911365" y="2009970"/>
              <a:ext cx="112615" cy="172652"/>
            </a:xfrm>
            <a:custGeom>
              <a:avLst/>
              <a:gdLst/>
              <a:ahLst/>
              <a:cxnLst/>
              <a:rect l="0" t="0" r="0" b="0"/>
              <a:pathLst>
                <a:path w="112615" h="172652">
                  <a:moveTo>
                    <a:pt x="19035" y="53780"/>
                  </a:moveTo>
                  <a:lnTo>
                    <a:pt x="19035" y="53780"/>
                  </a:lnTo>
                  <a:lnTo>
                    <a:pt x="15664" y="53780"/>
                  </a:lnTo>
                  <a:lnTo>
                    <a:pt x="6825" y="63893"/>
                  </a:lnTo>
                  <a:lnTo>
                    <a:pt x="3025" y="76384"/>
                  </a:lnTo>
                  <a:lnTo>
                    <a:pt x="585" y="120882"/>
                  </a:lnTo>
                  <a:lnTo>
                    <a:pt x="38" y="168428"/>
                  </a:lnTo>
                  <a:lnTo>
                    <a:pt x="0" y="172651"/>
                  </a:lnTo>
                  <a:lnTo>
                    <a:pt x="11522" y="130283"/>
                  </a:lnTo>
                  <a:lnTo>
                    <a:pt x="22062" y="90872"/>
                  </a:lnTo>
                  <a:lnTo>
                    <a:pt x="34121" y="47288"/>
                  </a:lnTo>
                  <a:lnTo>
                    <a:pt x="47337" y="20106"/>
                  </a:lnTo>
                  <a:lnTo>
                    <a:pt x="58425" y="8004"/>
                  </a:lnTo>
                  <a:lnTo>
                    <a:pt x="68527" y="1685"/>
                  </a:lnTo>
                  <a:lnTo>
                    <a:pt x="73196" y="0"/>
                  </a:lnTo>
                  <a:lnTo>
                    <a:pt x="78426" y="1699"/>
                  </a:lnTo>
                  <a:lnTo>
                    <a:pt x="89881" y="11112"/>
                  </a:lnTo>
                  <a:lnTo>
                    <a:pt x="98265" y="28467"/>
                  </a:lnTo>
                  <a:lnTo>
                    <a:pt x="109396" y="70731"/>
                  </a:lnTo>
                  <a:lnTo>
                    <a:pt x="112614" y="112344"/>
                  </a:lnTo>
                  <a:lnTo>
                    <a:pt x="107935" y="149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1171">
              <a:extLst>
                <a:ext uri="{FF2B5EF4-FFF2-40B4-BE49-F238E27FC236}">
                  <a16:creationId xmlns:a16="http://schemas.microsoft.com/office/drawing/2014/main" xmlns="" id="{2D8D65D7-ED0E-4162-8874-F09C53101D41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2141804" y="1758950"/>
              <a:ext cx="93397" cy="383774"/>
            </a:xfrm>
            <a:custGeom>
              <a:avLst/>
              <a:gdLst/>
              <a:ahLst/>
              <a:cxnLst/>
              <a:rect l="0" t="0" r="0" b="0"/>
              <a:pathLst>
                <a:path w="93397" h="383774">
                  <a:moveTo>
                    <a:pt x="55296" y="0"/>
                  </a:moveTo>
                  <a:lnTo>
                    <a:pt x="55296" y="0"/>
                  </a:lnTo>
                  <a:lnTo>
                    <a:pt x="48388" y="43308"/>
                  </a:lnTo>
                  <a:lnTo>
                    <a:pt x="42431" y="81506"/>
                  </a:lnTo>
                  <a:lnTo>
                    <a:pt x="37584" y="113836"/>
                  </a:lnTo>
                  <a:lnTo>
                    <a:pt x="30726" y="151723"/>
                  </a:lnTo>
                  <a:lnTo>
                    <a:pt x="21092" y="192081"/>
                  </a:lnTo>
                  <a:lnTo>
                    <a:pt x="11167" y="232125"/>
                  </a:lnTo>
                  <a:lnTo>
                    <a:pt x="4403" y="268737"/>
                  </a:lnTo>
                  <a:lnTo>
                    <a:pt x="0" y="314340"/>
                  </a:lnTo>
                  <a:lnTo>
                    <a:pt x="3582" y="360490"/>
                  </a:lnTo>
                  <a:lnTo>
                    <a:pt x="7147" y="374471"/>
                  </a:lnTo>
                  <a:lnTo>
                    <a:pt x="9791" y="378764"/>
                  </a:lnTo>
                  <a:lnTo>
                    <a:pt x="12965" y="381626"/>
                  </a:lnTo>
                  <a:lnTo>
                    <a:pt x="16492" y="383534"/>
                  </a:lnTo>
                  <a:lnTo>
                    <a:pt x="26055" y="383773"/>
                  </a:lnTo>
                  <a:lnTo>
                    <a:pt x="31569" y="382848"/>
                  </a:lnTo>
                  <a:lnTo>
                    <a:pt x="73610" y="358018"/>
                  </a:lnTo>
                  <a:lnTo>
                    <a:pt x="93396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1172">
              <a:extLst>
                <a:ext uri="{FF2B5EF4-FFF2-40B4-BE49-F238E27FC236}">
                  <a16:creationId xmlns:a16="http://schemas.microsoft.com/office/drawing/2014/main" xmlns="" id="{738B0920-5AC0-4B5E-812A-E7E5294175D3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2108200" y="198755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43308" y="18492"/>
                  </a:lnTo>
                  <a:lnTo>
                    <a:pt x="89929" y="1047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1173">
              <a:extLst>
                <a:ext uri="{FF2B5EF4-FFF2-40B4-BE49-F238E27FC236}">
                  <a16:creationId xmlns:a16="http://schemas.microsoft.com/office/drawing/2014/main" xmlns="" id="{E50ECD85-3349-45D9-9E25-F35BE2CD4F66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2299583" y="1993900"/>
              <a:ext cx="11818" cy="107951"/>
            </a:xfrm>
            <a:custGeom>
              <a:avLst/>
              <a:gdLst/>
              <a:ahLst/>
              <a:cxnLst/>
              <a:rect l="0" t="0" r="0" b="0"/>
              <a:pathLst>
                <a:path w="11818" h="107951">
                  <a:moveTo>
                    <a:pt x="5467" y="0"/>
                  </a:moveTo>
                  <a:lnTo>
                    <a:pt x="5467" y="0"/>
                  </a:lnTo>
                  <a:lnTo>
                    <a:pt x="3585" y="20722"/>
                  </a:lnTo>
                  <a:lnTo>
                    <a:pt x="0" y="48151"/>
                  </a:lnTo>
                  <a:lnTo>
                    <a:pt x="1181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1174">
              <a:extLst>
                <a:ext uri="{FF2B5EF4-FFF2-40B4-BE49-F238E27FC236}">
                  <a16:creationId xmlns:a16="http://schemas.microsoft.com/office/drawing/2014/main" xmlns="" id="{82D888D5-1743-4F29-A296-6123C2EADC8F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2305050" y="18351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1175">
              <a:extLst>
                <a:ext uri="{FF2B5EF4-FFF2-40B4-BE49-F238E27FC236}">
                  <a16:creationId xmlns:a16="http://schemas.microsoft.com/office/drawing/2014/main" xmlns="" id="{DE0EC742-CCCA-4D50-9BA3-42542EDA1AC9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2393950" y="1761642"/>
              <a:ext cx="38101" cy="378309"/>
            </a:xfrm>
            <a:custGeom>
              <a:avLst/>
              <a:gdLst/>
              <a:ahLst/>
              <a:cxnLst/>
              <a:rect l="0" t="0" r="0" b="0"/>
              <a:pathLst>
                <a:path w="38101" h="378309">
                  <a:moveTo>
                    <a:pt x="38100" y="3658"/>
                  </a:moveTo>
                  <a:lnTo>
                    <a:pt x="38100" y="3658"/>
                  </a:lnTo>
                  <a:lnTo>
                    <a:pt x="34729" y="287"/>
                  </a:lnTo>
                  <a:lnTo>
                    <a:pt x="33736" y="0"/>
                  </a:lnTo>
                  <a:lnTo>
                    <a:pt x="33074" y="513"/>
                  </a:lnTo>
                  <a:lnTo>
                    <a:pt x="32633" y="1562"/>
                  </a:lnTo>
                  <a:lnTo>
                    <a:pt x="36858" y="48284"/>
                  </a:lnTo>
                  <a:lnTo>
                    <a:pt x="33577" y="92218"/>
                  </a:lnTo>
                  <a:lnTo>
                    <a:pt x="32562" y="126979"/>
                  </a:lnTo>
                  <a:lnTo>
                    <a:pt x="30229" y="165477"/>
                  </a:lnTo>
                  <a:lnTo>
                    <a:pt x="26135" y="205400"/>
                  </a:lnTo>
                  <a:lnTo>
                    <a:pt x="19612" y="244310"/>
                  </a:lnTo>
                  <a:lnTo>
                    <a:pt x="13890" y="280888"/>
                  </a:lnTo>
                  <a:lnTo>
                    <a:pt x="6703" y="327571"/>
                  </a:lnTo>
                  <a:lnTo>
                    <a:pt x="392" y="374317"/>
                  </a:lnTo>
                  <a:lnTo>
                    <a:pt x="0" y="37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1176">
              <a:extLst>
                <a:ext uri="{FF2B5EF4-FFF2-40B4-BE49-F238E27FC236}">
                  <a16:creationId xmlns:a16="http://schemas.microsoft.com/office/drawing/2014/main" xmlns="" id="{C89AD7AB-092D-4336-A1B5-C49481D9197D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2444750" y="1916525"/>
              <a:ext cx="222859" cy="223426"/>
            </a:xfrm>
            <a:custGeom>
              <a:avLst/>
              <a:gdLst/>
              <a:ahLst/>
              <a:cxnLst/>
              <a:rect l="0" t="0" r="0" b="0"/>
              <a:pathLst>
                <a:path w="222859" h="223426">
                  <a:moveTo>
                    <a:pt x="0" y="83725"/>
                  </a:moveTo>
                  <a:lnTo>
                    <a:pt x="0" y="83725"/>
                  </a:lnTo>
                  <a:lnTo>
                    <a:pt x="0" y="87096"/>
                  </a:lnTo>
                  <a:lnTo>
                    <a:pt x="1881" y="90632"/>
                  </a:lnTo>
                  <a:lnTo>
                    <a:pt x="3371" y="92563"/>
                  </a:lnTo>
                  <a:lnTo>
                    <a:pt x="10670" y="94709"/>
                  </a:lnTo>
                  <a:lnTo>
                    <a:pt x="20970" y="94957"/>
                  </a:lnTo>
                  <a:lnTo>
                    <a:pt x="51053" y="87486"/>
                  </a:lnTo>
                  <a:lnTo>
                    <a:pt x="66554" y="78097"/>
                  </a:lnTo>
                  <a:lnTo>
                    <a:pt x="91889" y="48089"/>
                  </a:lnTo>
                  <a:lnTo>
                    <a:pt x="97284" y="38254"/>
                  </a:lnTo>
                  <a:lnTo>
                    <a:pt x="99682" y="29178"/>
                  </a:lnTo>
                  <a:lnTo>
                    <a:pt x="98910" y="25488"/>
                  </a:lnTo>
                  <a:lnTo>
                    <a:pt x="94290" y="19507"/>
                  </a:lnTo>
                  <a:lnTo>
                    <a:pt x="91082" y="18335"/>
                  </a:lnTo>
                  <a:lnTo>
                    <a:pt x="83755" y="18915"/>
                  </a:lnTo>
                  <a:lnTo>
                    <a:pt x="61584" y="33321"/>
                  </a:lnTo>
                  <a:lnTo>
                    <a:pt x="42784" y="55463"/>
                  </a:lnTo>
                  <a:lnTo>
                    <a:pt x="20132" y="97663"/>
                  </a:lnTo>
                  <a:lnTo>
                    <a:pt x="11453" y="130031"/>
                  </a:lnTo>
                  <a:lnTo>
                    <a:pt x="14126" y="168811"/>
                  </a:lnTo>
                  <a:lnTo>
                    <a:pt x="19473" y="186782"/>
                  </a:lnTo>
                  <a:lnTo>
                    <a:pt x="21448" y="190530"/>
                  </a:lnTo>
                  <a:lnTo>
                    <a:pt x="24882" y="193028"/>
                  </a:lnTo>
                  <a:lnTo>
                    <a:pt x="34342" y="195804"/>
                  </a:lnTo>
                  <a:lnTo>
                    <a:pt x="47483" y="193275"/>
                  </a:lnTo>
                  <a:lnTo>
                    <a:pt x="85658" y="173411"/>
                  </a:lnTo>
                  <a:lnTo>
                    <a:pt x="131684" y="143695"/>
                  </a:lnTo>
                  <a:lnTo>
                    <a:pt x="172054" y="108079"/>
                  </a:lnTo>
                  <a:lnTo>
                    <a:pt x="202987" y="70715"/>
                  </a:lnTo>
                  <a:lnTo>
                    <a:pt x="219914" y="36204"/>
                  </a:lnTo>
                  <a:lnTo>
                    <a:pt x="222858" y="20036"/>
                  </a:lnTo>
                  <a:lnTo>
                    <a:pt x="222655" y="13749"/>
                  </a:lnTo>
                  <a:lnTo>
                    <a:pt x="221109" y="8852"/>
                  </a:lnTo>
                  <a:lnTo>
                    <a:pt x="215628" y="1529"/>
                  </a:lnTo>
                  <a:lnTo>
                    <a:pt x="211485" y="0"/>
                  </a:lnTo>
                  <a:lnTo>
                    <a:pt x="201238" y="182"/>
                  </a:lnTo>
                  <a:lnTo>
                    <a:pt x="189628" y="6378"/>
                  </a:lnTo>
                  <a:lnTo>
                    <a:pt x="164928" y="30974"/>
                  </a:lnTo>
                  <a:lnTo>
                    <a:pt x="161457" y="37974"/>
                  </a:lnTo>
                  <a:lnTo>
                    <a:pt x="159483" y="51397"/>
                  </a:lnTo>
                  <a:lnTo>
                    <a:pt x="165709" y="74225"/>
                  </a:lnTo>
                  <a:lnTo>
                    <a:pt x="179862" y="95492"/>
                  </a:lnTo>
                  <a:lnTo>
                    <a:pt x="212710" y="132346"/>
                  </a:lnTo>
                  <a:lnTo>
                    <a:pt x="216128" y="146257"/>
                  </a:lnTo>
                  <a:lnTo>
                    <a:pt x="212574" y="172434"/>
                  </a:lnTo>
                  <a:lnTo>
                    <a:pt x="203704" y="191618"/>
                  </a:lnTo>
                  <a:lnTo>
                    <a:pt x="192370" y="202468"/>
                  </a:lnTo>
                  <a:lnTo>
                    <a:pt x="146050" y="223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1177">
              <a:extLst>
                <a:ext uri="{FF2B5EF4-FFF2-40B4-BE49-F238E27FC236}">
                  <a16:creationId xmlns:a16="http://schemas.microsoft.com/office/drawing/2014/main" xmlns="" id="{66E79DE9-2B10-4AAA-B2AA-09EC93D6E442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1092200" y="2165350"/>
              <a:ext cx="1600201" cy="170127"/>
            </a:xfrm>
            <a:custGeom>
              <a:avLst/>
              <a:gdLst/>
              <a:ahLst/>
              <a:cxnLst/>
              <a:rect l="0" t="0" r="0" b="0"/>
              <a:pathLst>
                <a:path w="1600201" h="170127">
                  <a:moveTo>
                    <a:pt x="0" y="165100"/>
                  </a:moveTo>
                  <a:lnTo>
                    <a:pt x="0" y="165100"/>
                  </a:lnTo>
                  <a:lnTo>
                    <a:pt x="44258" y="170126"/>
                  </a:lnTo>
                  <a:lnTo>
                    <a:pt x="90019" y="169176"/>
                  </a:lnTo>
                  <a:lnTo>
                    <a:pt x="131025" y="166206"/>
                  </a:lnTo>
                  <a:lnTo>
                    <a:pt x="155789" y="164426"/>
                  </a:lnTo>
                  <a:lnTo>
                    <a:pt x="182176" y="162534"/>
                  </a:lnTo>
                  <a:lnTo>
                    <a:pt x="211762" y="159862"/>
                  </a:lnTo>
                  <a:lnTo>
                    <a:pt x="243480" y="156669"/>
                  </a:lnTo>
                  <a:lnTo>
                    <a:pt x="276620" y="153129"/>
                  </a:lnTo>
                  <a:lnTo>
                    <a:pt x="314236" y="149358"/>
                  </a:lnTo>
                  <a:lnTo>
                    <a:pt x="354835" y="145433"/>
                  </a:lnTo>
                  <a:lnTo>
                    <a:pt x="397423" y="141406"/>
                  </a:lnTo>
                  <a:lnTo>
                    <a:pt x="444865" y="135898"/>
                  </a:lnTo>
                  <a:lnTo>
                    <a:pt x="495544" y="129404"/>
                  </a:lnTo>
                  <a:lnTo>
                    <a:pt x="548379" y="122253"/>
                  </a:lnTo>
                  <a:lnTo>
                    <a:pt x="604064" y="115368"/>
                  </a:lnTo>
                  <a:lnTo>
                    <a:pt x="661648" y="108662"/>
                  </a:lnTo>
                  <a:lnTo>
                    <a:pt x="720499" y="102075"/>
                  </a:lnTo>
                  <a:lnTo>
                    <a:pt x="778783" y="95566"/>
                  </a:lnTo>
                  <a:lnTo>
                    <a:pt x="836688" y="89111"/>
                  </a:lnTo>
                  <a:lnTo>
                    <a:pt x="894342" y="82691"/>
                  </a:lnTo>
                  <a:lnTo>
                    <a:pt x="950417" y="76999"/>
                  </a:lnTo>
                  <a:lnTo>
                    <a:pt x="1005439" y="71794"/>
                  </a:lnTo>
                  <a:lnTo>
                    <a:pt x="1059759" y="66913"/>
                  </a:lnTo>
                  <a:lnTo>
                    <a:pt x="1112201" y="62247"/>
                  </a:lnTo>
                  <a:lnTo>
                    <a:pt x="1163389" y="57726"/>
                  </a:lnTo>
                  <a:lnTo>
                    <a:pt x="1213743" y="53301"/>
                  </a:lnTo>
                  <a:lnTo>
                    <a:pt x="1260717" y="48939"/>
                  </a:lnTo>
                  <a:lnTo>
                    <a:pt x="1305439" y="44620"/>
                  </a:lnTo>
                  <a:lnTo>
                    <a:pt x="1348660" y="40330"/>
                  </a:lnTo>
                  <a:lnTo>
                    <a:pt x="1387351" y="36765"/>
                  </a:lnTo>
                  <a:lnTo>
                    <a:pt x="1423023" y="33682"/>
                  </a:lnTo>
                  <a:lnTo>
                    <a:pt x="1456682" y="30921"/>
                  </a:lnTo>
                  <a:lnTo>
                    <a:pt x="1484766" y="28375"/>
                  </a:lnTo>
                  <a:lnTo>
                    <a:pt x="1531022" y="23665"/>
                  </a:lnTo>
                  <a:lnTo>
                    <a:pt x="1571942" y="17046"/>
                  </a:lnTo>
                  <a:lnTo>
                    <a:pt x="1585995" y="10869"/>
                  </a:lnTo>
                  <a:lnTo>
                    <a:pt x="1600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1178">
              <a:extLst>
                <a:ext uri="{FF2B5EF4-FFF2-40B4-BE49-F238E27FC236}">
                  <a16:creationId xmlns:a16="http://schemas.microsoft.com/office/drawing/2014/main" xmlns="" id="{C79A69E4-2C3B-4ABC-B1FC-DA9A85A0D1DD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2813050" y="196938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3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1179">
              <a:extLst>
                <a:ext uri="{FF2B5EF4-FFF2-40B4-BE49-F238E27FC236}">
                  <a16:creationId xmlns:a16="http://schemas.microsoft.com/office/drawing/2014/main" xmlns="" id="{25FE5086-607E-49A2-BF7F-803EA3830D16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2813050" y="21145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3" name="SMARTInkShape-Group237">
            <a:extLst>
              <a:ext uri="{FF2B5EF4-FFF2-40B4-BE49-F238E27FC236}">
                <a16:creationId xmlns:a16="http://schemas.microsoft.com/office/drawing/2014/main" xmlns="" id="{C5CA1C0B-F5B1-40F8-9575-256B4244FCDC}"/>
              </a:ext>
            </a:extLst>
          </p:cNvPr>
          <p:cNvGrpSpPr/>
          <p:nvPr/>
        </p:nvGrpSpPr>
        <p:grpSpPr>
          <a:xfrm>
            <a:off x="3341548" y="1690378"/>
            <a:ext cx="754203" cy="457907"/>
            <a:chOff x="3341548" y="1690378"/>
            <a:chExt cx="754203" cy="457907"/>
          </a:xfrm>
        </p:grpSpPr>
        <p:sp>
          <p:nvSpPr>
            <p:cNvPr id="637" name="SMARTInkShape-1180">
              <a:extLst>
                <a:ext uri="{FF2B5EF4-FFF2-40B4-BE49-F238E27FC236}">
                  <a16:creationId xmlns:a16="http://schemas.microsoft.com/office/drawing/2014/main" xmlns="" id="{3A6D0ABA-891F-4086-AC5D-670F498DE027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3341548" y="1690378"/>
              <a:ext cx="188952" cy="457907"/>
            </a:xfrm>
            <a:custGeom>
              <a:avLst/>
              <a:gdLst/>
              <a:ahLst/>
              <a:cxnLst/>
              <a:rect l="0" t="0" r="0" b="0"/>
              <a:pathLst>
                <a:path w="188952" h="457907">
                  <a:moveTo>
                    <a:pt x="182702" y="62222"/>
                  </a:moveTo>
                  <a:lnTo>
                    <a:pt x="182702" y="62222"/>
                  </a:lnTo>
                  <a:lnTo>
                    <a:pt x="183407" y="48424"/>
                  </a:lnTo>
                  <a:lnTo>
                    <a:pt x="188169" y="35118"/>
                  </a:lnTo>
                  <a:lnTo>
                    <a:pt x="188790" y="25107"/>
                  </a:lnTo>
                  <a:lnTo>
                    <a:pt x="187054" y="19150"/>
                  </a:lnTo>
                  <a:lnTo>
                    <a:pt x="180191" y="9578"/>
                  </a:lnTo>
                  <a:lnTo>
                    <a:pt x="170747" y="3036"/>
                  </a:lnTo>
                  <a:lnTo>
                    <a:pt x="155641" y="0"/>
                  </a:lnTo>
                  <a:lnTo>
                    <a:pt x="134389" y="5843"/>
                  </a:lnTo>
                  <a:lnTo>
                    <a:pt x="106847" y="26624"/>
                  </a:lnTo>
                  <a:lnTo>
                    <a:pt x="79715" y="65237"/>
                  </a:lnTo>
                  <a:lnTo>
                    <a:pt x="62376" y="98134"/>
                  </a:lnTo>
                  <a:lnTo>
                    <a:pt x="45263" y="135333"/>
                  </a:lnTo>
                  <a:lnTo>
                    <a:pt x="28249" y="177736"/>
                  </a:lnTo>
                  <a:lnTo>
                    <a:pt x="15044" y="222452"/>
                  </a:lnTo>
                  <a:lnTo>
                    <a:pt x="5881" y="267491"/>
                  </a:lnTo>
                  <a:lnTo>
                    <a:pt x="1810" y="311027"/>
                  </a:lnTo>
                  <a:lnTo>
                    <a:pt x="0" y="352013"/>
                  </a:lnTo>
                  <a:lnTo>
                    <a:pt x="2018" y="389279"/>
                  </a:lnTo>
                  <a:lnTo>
                    <a:pt x="12322" y="419953"/>
                  </a:lnTo>
                  <a:lnTo>
                    <a:pt x="26309" y="440171"/>
                  </a:lnTo>
                  <a:lnTo>
                    <a:pt x="33990" y="447538"/>
                  </a:lnTo>
                  <a:lnTo>
                    <a:pt x="51932" y="455724"/>
                  </a:lnTo>
                  <a:lnTo>
                    <a:pt x="61655" y="457906"/>
                  </a:lnTo>
                  <a:lnTo>
                    <a:pt x="87511" y="452806"/>
                  </a:lnTo>
                  <a:lnTo>
                    <a:pt x="114289" y="440426"/>
                  </a:lnTo>
                  <a:lnTo>
                    <a:pt x="141265" y="413623"/>
                  </a:lnTo>
                  <a:lnTo>
                    <a:pt x="167461" y="374842"/>
                  </a:lnTo>
                  <a:lnTo>
                    <a:pt x="175928" y="357092"/>
                  </a:lnTo>
                  <a:lnTo>
                    <a:pt x="186472" y="311471"/>
                  </a:lnTo>
                  <a:lnTo>
                    <a:pt x="188951" y="280776"/>
                  </a:lnTo>
                  <a:lnTo>
                    <a:pt x="187126" y="277420"/>
                  </a:lnTo>
                  <a:lnTo>
                    <a:pt x="185651" y="275537"/>
                  </a:lnTo>
                  <a:lnTo>
                    <a:pt x="182131" y="273445"/>
                  </a:lnTo>
                  <a:lnTo>
                    <a:pt x="180205" y="272887"/>
                  </a:lnTo>
                  <a:lnTo>
                    <a:pt x="174301" y="274149"/>
                  </a:lnTo>
                  <a:lnTo>
                    <a:pt x="166268" y="276356"/>
                  </a:lnTo>
                  <a:lnTo>
                    <a:pt x="141131" y="281260"/>
                  </a:lnTo>
                  <a:lnTo>
                    <a:pt x="118407" y="289657"/>
                  </a:lnTo>
                  <a:lnTo>
                    <a:pt x="118672" y="290751"/>
                  </a:lnTo>
                  <a:lnTo>
                    <a:pt x="131902" y="297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1181">
              <a:extLst>
                <a:ext uri="{FF2B5EF4-FFF2-40B4-BE49-F238E27FC236}">
                  <a16:creationId xmlns:a16="http://schemas.microsoft.com/office/drawing/2014/main" xmlns="" id="{D01EC9C4-CB69-424E-BDCC-2E569771532C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3632200" y="195580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0831" y="22381"/>
                  </a:lnTo>
                  <a:lnTo>
                    <a:pt x="21199" y="68729"/>
                  </a:lnTo>
                  <a:lnTo>
                    <a:pt x="24570" y="111100"/>
                  </a:lnTo>
                  <a:lnTo>
                    <a:pt x="254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1182">
              <a:extLst>
                <a:ext uri="{FF2B5EF4-FFF2-40B4-BE49-F238E27FC236}">
                  <a16:creationId xmlns:a16="http://schemas.microsoft.com/office/drawing/2014/main" xmlns="" id="{D639359B-85AD-4C5A-A752-C4EA52B5440E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3633605" y="1885950"/>
              <a:ext cx="17646" cy="25401"/>
            </a:xfrm>
            <a:custGeom>
              <a:avLst/>
              <a:gdLst/>
              <a:ahLst/>
              <a:cxnLst/>
              <a:rect l="0" t="0" r="0" b="0"/>
              <a:pathLst>
                <a:path w="17646" h="25401">
                  <a:moveTo>
                    <a:pt x="17645" y="25400"/>
                  </a:moveTo>
                  <a:lnTo>
                    <a:pt x="17645" y="25400"/>
                  </a:lnTo>
                  <a:lnTo>
                    <a:pt x="8211" y="7944"/>
                  </a:lnTo>
                  <a:lnTo>
                    <a:pt x="0" y="1046"/>
                  </a:lnTo>
                  <a:lnTo>
                    <a:pt x="176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1183">
              <a:extLst>
                <a:ext uri="{FF2B5EF4-FFF2-40B4-BE49-F238E27FC236}">
                  <a16:creationId xmlns:a16="http://schemas.microsoft.com/office/drawing/2014/main" xmlns="" id="{FCFFF14F-92FF-4F00-92B3-55F28304AA21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3727450" y="1924050"/>
              <a:ext cx="88901" cy="138532"/>
            </a:xfrm>
            <a:custGeom>
              <a:avLst/>
              <a:gdLst/>
              <a:ahLst/>
              <a:cxnLst/>
              <a:rect l="0" t="0" r="0" b="0"/>
              <a:pathLst>
                <a:path w="88901" h="138532">
                  <a:moveTo>
                    <a:pt x="0" y="0"/>
                  </a:moveTo>
                  <a:lnTo>
                    <a:pt x="0" y="0"/>
                  </a:lnTo>
                  <a:lnTo>
                    <a:pt x="12865" y="45503"/>
                  </a:lnTo>
                  <a:lnTo>
                    <a:pt x="23305" y="90581"/>
                  </a:lnTo>
                  <a:lnTo>
                    <a:pt x="35985" y="130823"/>
                  </a:lnTo>
                  <a:lnTo>
                    <a:pt x="40217" y="135755"/>
                  </a:lnTo>
                  <a:lnTo>
                    <a:pt x="44450" y="137946"/>
                  </a:lnTo>
                  <a:lnTo>
                    <a:pt x="46567" y="138531"/>
                  </a:lnTo>
                  <a:lnTo>
                    <a:pt x="47978" y="138215"/>
                  </a:lnTo>
                  <a:lnTo>
                    <a:pt x="48918" y="137299"/>
                  </a:lnTo>
                  <a:lnTo>
                    <a:pt x="68025" y="90180"/>
                  </a:lnTo>
                  <a:lnTo>
                    <a:pt x="889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1184">
              <a:extLst>
                <a:ext uri="{FF2B5EF4-FFF2-40B4-BE49-F238E27FC236}">
                  <a16:creationId xmlns:a16="http://schemas.microsoft.com/office/drawing/2014/main" xmlns="" id="{15178096-8C48-4773-A640-3EC65D311B99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3854450" y="1914246"/>
              <a:ext cx="88901" cy="125720"/>
            </a:xfrm>
            <a:custGeom>
              <a:avLst/>
              <a:gdLst/>
              <a:ahLst/>
              <a:cxnLst/>
              <a:rect l="0" t="0" r="0" b="0"/>
              <a:pathLst>
                <a:path w="88901" h="125720">
                  <a:moveTo>
                    <a:pt x="0" y="60604"/>
                  </a:moveTo>
                  <a:lnTo>
                    <a:pt x="0" y="60604"/>
                  </a:lnTo>
                  <a:lnTo>
                    <a:pt x="0" y="67346"/>
                  </a:lnTo>
                  <a:lnTo>
                    <a:pt x="1411" y="70038"/>
                  </a:lnTo>
                  <a:lnTo>
                    <a:pt x="6742" y="74910"/>
                  </a:lnTo>
                  <a:lnTo>
                    <a:pt x="11933" y="77545"/>
                  </a:lnTo>
                  <a:lnTo>
                    <a:pt x="22585" y="79029"/>
                  </a:lnTo>
                  <a:lnTo>
                    <a:pt x="27757" y="79238"/>
                  </a:lnTo>
                  <a:lnTo>
                    <a:pt x="42911" y="70061"/>
                  </a:lnTo>
                  <a:lnTo>
                    <a:pt x="58582" y="55635"/>
                  </a:lnTo>
                  <a:lnTo>
                    <a:pt x="67899" y="42168"/>
                  </a:lnTo>
                  <a:lnTo>
                    <a:pt x="73740" y="22686"/>
                  </a:lnTo>
                  <a:lnTo>
                    <a:pt x="73225" y="11766"/>
                  </a:lnTo>
                  <a:lnTo>
                    <a:pt x="72100" y="6879"/>
                  </a:lnTo>
                  <a:lnTo>
                    <a:pt x="69939" y="3620"/>
                  </a:lnTo>
                  <a:lnTo>
                    <a:pt x="67087" y="1448"/>
                  </a:lnTo>
                  <a:lnTo>
                    <a:pt x="63775" y="0"/>
                  </a:lnTo>
                  <a:lnTo>
                    <a:pt x="56331" y="273"/>
                  </a:lnTo>
                  <a:lnTo>
                    <a:pt x="52371" y="1333"/>
                  </a:lnTo>
                  <a:lnTo>
                    <a:pt x="36684" y="19681"/>
                  </a:lnTo>
                  <a:lnTo>
                    <a:pt x="22559" y="53121"/>
                  </a:lnTo>
                  <a:lnTo>
                    <a:pt x="16640" y="81278"/>
                  </a:lnTo>
                  <a:lnTo>
                    <a:pt x="17509" y="96604"/>
                  </a:lnTo>
                  <a:lnTo>
                    <a:pt x="22128" y="108589"/>
                  </a:lnTo>
                  <a:lnTo>
                    <a:pt x="28884" y="117914"/>
                  </a:lnTo>
                  <a:lnTo>
                    <a:pt x="36591" y="124410"/>
                  </a:lnTo>
                  <a:lnTo>
                    <a:pt x="41327" y="125719"/>
                  </a:lnTo>
                  <a:lnTo>
                    <a:pt x="52234" y="125292"/>
                  </a:lnTo>
                  <a:lnTo>
                    <a:pt x="88900" y="111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1185">
              <a:extLst>
                <a:ext uri="{FF2B5EF4-FFF2-40B4-BE49-F238E27FC236}">
                  <a16:creationId xmlns:a16="http://schemas.microsoft.com/office/drawing/2014/main" xmlns="" id="{6E15B00E-FB6C-44E3-95C2-311BAA8A0786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3969089" y="1905700"/>
              <a:ext cx="126662" cy="130650"/>
            </a:xfrm>
            <a:custGeom>
              <a:avLst/>
              <a:gdLst/>
              <a:ahLst/>
              <a:cxnLst/>
              <a:rect l="0" t="0" r="0" b="0"/>
              <a:pathLst>
                <a:path w="126662" h="130650">
                  <a:moveTo>
                    <a:pt x="12361" y="24700"/>
                  </a:moveTo>
                  <a:lnTo>
                    <a:pt x="12361" y="24700"/>
                  </a:lnTo>
                  <a:lnTo>
                    <a:pt x="7292" y="30475"/>
                  </a:lnTo>
                  <a:lnTo>
                    <a:pt x="3523" y="36909"/>
                  </a:lnTo>
                  <a:lnTo>
                    <a:pt x="0" y="75132"/>
                  </a:lnTo>
                  <a:lnTo>
                    <a:pt x="6148" y="118517"/>
                  </a:lnTo>
                  <a:lnTo>
                    <a:pt x="11403" y="130649"/>
                  </a:lnTo>
                  <a:lnTo>
                    <a:pt x="19142" y="102875"/>
                  </a:lnTo>
                  <a:lnTo>
                    <a:pt x="27262" y="60682"/>
                  </a:lnTo>
                  <a:lnTo>
                    <a:pt x="40731" y="18768"/>
                  </a:lnTo>
                  <a:lnTo>
                    <a:pt x="48723" y="5365"/>
                  </a:lnTo>
                  <a:lnTo>
                    <a:pt x="52125" y="1932"/>
                  </a:lnTo>
                  <a:lnTo>
                    <a:pt x="55098" y="349"/>
                  </a:lnTo>
                  <a:lnTo>
                    <a:pt x="57785" y="0"/>
                  </a:lnTo>
                  <a:lnTo>
                    <a:pt x="81794" y="9620"/>
                  </a:lnTo>
                  <a:lnTo>
                    <a:pt x="102235" y="25876"/>
                  </a:lnTo>
                  <a:lnTo>
                    <a:pt x="117229" y="44098"/>
                  </a:lnTo>
                  <a:lnTo>
                    <a:pt x="122469" y="58487"/>
                  </a:lnTo>
                  <a:lnTo>
                    <a:pt x="126416" y="103626"/>
                  </a:lnTo>
                  <a:lnTo>
                    <a:pt x="126661" y="113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8" name="SMARTInkShape-Group238">
            <a:extLst>
              <a:ext uri="{FF2B5EF4-FFF2-40B4-BE49-F238E27FC236}">
                <a16:creationId xmlns:a16="http://schemas.microsoft.com/office/drawing/2014/main" xmlns="" id="{C84D7C09-12A3-4E07-8BEC-DA15510D4D59}"/>
              </a:ext>
            </a:extLst>
          </p:cNvPr>
          <p:cNvGrpSpPr/>
          <p:nvPr/>
        </p:nvGrpSpPr>
        <p:grpSpPr>
          <a:xfrm>
            <a:off x="4617246" y="1867733"/>
            <a:ext cx="615155" cy="187962"/>
            <a:chOff x="4617246" y="1867733"/>
            <a:chExt cx="615155" cy="187962"/>
          </a:xfrm>
        </p:grpSpPr>
        <p:sp>
          <p:nvSpPr>
            <p:cNvPr id="644" name="SMARTInkShape-1186">
              <a:extLst>
                <a:ext uri="{FF2B5EF4-FFF2-40B4-BE49-F238E27FC236}">
                  <a16:creationId xmlns:a16="http://schemas.microsoft.com/office/drawing/2014/main" xmlns="" id="{3B202831-89A5-4601-8A4A-2A8FC53505F3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4617246" y="1867733"/>
              <a:ext cx="89255" cy="187962"/>
            </a:xfrm>
            <a:custGeom>
              <a:avLst/>
              <a:gdLst/>
              <a:ahLst/>
              <a:cxnLst/>
              <a:rect l="0" t="0" r="0" b="0"/>
              <a:pathLst>
                <a:path w="89255" h="187962">
                  <a:moveTo>
                    <a:pt x="62704" y="37267"/>
                  </a:moveTo>
                  <a:lnTo>
                    <a:pt x="62704" y="37267"/>
                  </a:lnTo>
                  <a:lnTo>
                    <a:pt x="45027" y="8656"/>
                  </a:lnTo>
                  <a:lnTo>
                    <a:pt x="38855" y="3384"/>
                  </a:lnTo>
                  <a:lnTo>
                    <a:pt x="36221" y="1978"/>
                  </a:lnTo>
                  <a:lnTo>
                    <a:pt x="22401" y="0"/>
                  </a:lnTo>
                  <a:lnTo>
                    <a:pt x="12807" y="3300"/>
                  </a:lnTo>
                  <a:lnTo>
                    <a:pt x="8272" y="6156"/>
                  </a:lnTo>
                  <a:lnTo>
                    <a:pt x="5250" y="10176"/>
                  </a:lnTo>
                  <a:lnTo>
                    <a:pt x="1891" y="20288"/>
                  </a:lnTo>
                  <a:lnTo>
                    <a:pt x="0" y="37881"/>
                  </a:lnTo>
                  <a:lnTo>
                    <a:pt x="2811" y="56499"/>
                  </a:lnTo>
                  <a:lnTo>
                    <a:pt x="11861" y="69098"/>
                  </a:lnTo>
                  <a:lnTo>
                    <a:pt x="56351" y="113472"/>
                  </a:lnTo>
                  <a:lnTo>
                    <a:pt x="87712" y="142729"/>
                  </a:lnTo>
                  <a:lnTo>
                    <a:pt x="89254" y="147792"/>
                  </a:lnTo>
                  <a:lnTo>
                    <a:pt x="89085" y="159061"/>
                  </a:lnTo>
                  <a:lnTo>
                    <a:pt x="82895" y="169244"/>
                  </a:lnTo>
                  <a:lnTo>
                    <a:pt x="73089" y="177768"/>
                  </a:lnTo>
                  <a:lnTo>
                    <a:pt x="61675" y="183908"/>
                  </a:lnTo>
                  <a:lnTo>
                    <a:pt x="39978" y="187961"/>
                  </a:lnTo>
                  <a:lnTo>
                    <a:pt x="22417" y="185790"/>
                  </a:lnTo>
                  <a:lnTo>
                    <a:pt x="20324" y="182849"/>
                  </a:lnTo>
                  <a:lnTo>
                    <a:pt x="20340" y="178772"/>
                  </a:lnTo>
                  <a:lnTo>
                    <a:pt x="24604" y="164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1187">
              <a:extLst>
                <a:ext uri="{FF2B5EF4-FFF2-40B4-BE49-F238E27FC236}">
                  <a16:creationId xmlns:a16="http://schemas.microsoft.com/office/drawing/2014/main" xmlns="" id="{E040DF3A-AC57-4466-A77D-B479CC64B3D6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4769589" y="1895754"/>
              <a:ext cx="70524" cy="140646"/>
            </a:xfrm>
            <a:custGeom>
              <a:avLst/>
              <a:gdLst/>
              <a:ahLst/>
              <a:cxnLst/>
              <a:rect l="0" t="0" r="0" b="0"/>
              <a:pathLst>
                <a:path w="70524" h="140646">
                  <a:moveTo>
                    <a:pt x="50061" y="15596"/>
                  </a:moveTo>
                  <a:lnTo>
                    <a:pt x="50061" y="15596"/>
                  </a:lnTo>
                  <a:lnTo>
                    <a:pt x="46690" y="12225"/>
                  </a:lnTo>
                  <a:lnTo>
                    <a:pt x="45035" y="8688"/>
                  </a:lnTo>
                  <a:lnTo>
                    <a:pt x="44594" y="6758"/>
                  </a:lnTo>
                  <a:lnTo>
                    <a:pt x="40601" y="669"/>
                  </a:lnTo>
                  <a:lnTo>
                    <a:pt x="37404" y="0"/>
                  </a:lnTo>
                  <a:lnTo>
                    <a:pt x="28208" y="1139"/>
                  </a:lnTo>
                  <a:lnTo>
                    <a:pt x="18947" y="9641"/>
                  </a:lnTo>
                  <a:lnTo>
                    <a:pt x="10832" y="23533"/>
                  </a:lnTo>
                  <a:lnTo>
                    <a:pt x="3003" y="51187"/>
                  </a:lnTo>
                  <a:lnTo>
                    <a:pt x="0" y="92136"/>
                  </a:lnTo>
                  <a:lnTo>
                    <a:pt x="1001" y="110997"/>
                  </a:lnTo>
                  <a:lnTo>
                    <a:pt x="6149" y="124084"/>
                  </a:lnTo>
                  <a:lnTo>
                    <a:pt x="13141" y="132722"/>
                  </a:lnTo>
                  <a:lnTo>
                    <a:pt x="16980" y="136013"/>
                  </a:lnTo>
                  <a:lnTo>
                    <a:pt x="26892" y="139670"/>
                  </a:lnTo>
                  <a:lnTo>
                    <a:pt x="32499" y="140645"/>
                  </a:lnTo>
                  <a:lnTo>
                    <a:pt x="38352" y="139179"/>
                  </a:lnTo>
                  <a:lnTo>
                    <a:pt x="50502" y="131905"/>
                  </a:lnTo>
                  <a:lnTo>
                    <a:pt x="59194" y="119735"/>
                  </a:lnTo>
                  <a:lnTo>
                    <a:pt x="70523" y="88927"/>
                  </a:lnTo>
                  <a:lnTo>
                    <a:pt x="67256" y="57314"/>
                  </a:lnTo>
                  <a:lnTo>
                    <a:pt x="57688" y="11396"/>
                  </a:lnTo>
                  <a:lnTo>
                    <a:pt x="56557" y="9268"/>
                  </a:lnTo>
                  <a:lnTo>
                    <a:pt x="55098" y="8555"/>
                  </a:lnTo>
                  <a:lnTo>
                    <a:pt x="53419" y="8785"/>
                  </a:lnTo>
                  <a:lnTo>
                    <a:pt x="53710" y="10350"/>
                  </a:lnTo>
                  <a:lnTo>
                    <a:pt x="62761" y="21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1188">
              <a:extLst>
                <a:ext uri="{FF2B5EF4-FFF2-40B4-BE49-F238E27FC236}">
                  <a16:creationId xmlns:a16="http://schemas.microsoft.com/office/drawing/2014/main" xmlns="" id="{FC882A05-483E-4EBA-84D2-9E0246A74A07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4927600" y="1892823"/>
              <a:ext cx="165101" cy="132828"/>
            </a:xfrm>
            <a:custGeom>
              <a:avLst/>
              <a:gdLst/>
              <a:ahLst/>
              <a:cxnLst/>
              <a:rect l="0" t="0" r="0" b="0"/>
              <a:pathLst>
                <a:path w="165101" h="132828">
                  <a:moveTo>
                    <a:pt x="0" y="12177"/>
                  </a:moveTo>
                  <a:lnTo>
                    <a:pt x="0" y="12177"/>
                  </a:lnTo>
                  <a:lnTo>
                    <a:pt x="0" y="0"/>
                  </a:lnTo>
                  <a:lnTo>
                    <a:pt x="0" y="3003"/>
                  </a:lnTo>
                  <a:lnTo>
                    <a:pt x="10052" y="34967"/>
                  </a:lnTo>
                  <a:lnTo>
                    <a:pt x="8806" y="77670"/>
                  </a:lnTo>
                  <a:lnTo>
                    <a:pt x="3194" y="122166"/>
                  </a:lnTo>
                  <a:lnTo>
                    <a:pt x="946" y="129668"/>
                  </a:lnTo>
                  <a:lnTo>
                    <a:pt x="1338" y="130016"/>
                  </a:lnTo>
                  <a:lnTo>
                    <a:pt x="3651" y="128520"/>
                  </a:lnTo>
                  <a:lnTo>
                    <a:pt x="5150" y="121740"/>
                  </a:lnTo>
                  <a:lnTo>
                    <a:pt x="5550" y="116969"/>
                  </a:lnTo>
                  <a:lnTo>
                    <a:pt x="23204" y="72265"/>
                  </a:lnTo>
                  <a:lnTo>
                    <a:pt x="35694" y="29053"/>
                  </a:lnTo>
                  <a:lnTo>
                    <a:pt x="40088" y="23205"/>
                  </a:lnTo>
                  <a:lnTo>
                    <a:pt x="42954" y="22351"/>
                  </a:lnTo>
                  <a:lnTo>
                    <a:pt x="49900" y="23284"/>
                  </a:lnTo>
                  <a:lnTo>
                    <a:pt x="52317" y="25226"/>
                  </a:lnTo>
                  <a:lnTo>
                    <a:pt x="59884" y="45785"/>
                  </a:lnTo>
                  <a:lnTo>
                    <a:pt x="64905" y="67133"/>
                  </a:lnTo>
                  <a:lnTo>
                    <a:pt x="68873" y="73989"/>
                  </a:lnTo>
                  <a:lnTo>
                    <a:pt x="69904" y="73141"/>
                  </a:lnTo>
                  <a:lnTo>
                    <a:pt x="74726" y="64499"/>
                  </a:lnTo>
                  <a:lnTo>
                    <a:pt x="88122" y="36941"/>
                  </a:lnTo>
                  <a:lnTo>
                    <a:pt x="99880" y="25080"/>
                  </a:lnTo>
                  <a:lnTo>
                    <a:pt x="106244" y="21440"/>
                  </a:lnTo>
                  <a:lnTo>
                    <a:pt x="108931" y="20469"/>
                  </a:lnTo>
                  <a:lnTo>
                    <a:pt x="111425" y="20527"/>
                  </a:lnTo>
                  <a:lnTo>
                    <a:pt x="116081" y="22473"/>
                  </a:lnTo>
                  <a:lnTo>
                    <a:pt x="129409" y="34278"/>
                  </a:lnTo>
                  <a:lnTo>
                    <a:pt x="151465" y="74686"/>
                  </a:lnTo>
                  <a:lnTo>
                    <a:pt x="160041" y="98902"/>
                  </a:lnTo>
                  <a:lnTo>
                    <a:pt x="161096" y="122284"/>
                  </a:lnTo>
                  <a:lnTo>
                    <a:pt x="165100" y="132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1189">
              <a:extLst>
                <a:ext uri="{FF2B5EF4-FFF2-40B4-BE49-F238E27FC236}">
                  <a16:creationId xmlns:a16="http://schemas.microsoft.com/office/drawing/2014/main" xmlns="" id="{09F927CF-4DD6-42E3-996C-B5FAA6E8DE51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5139800" y="1876108"/>
              <a:ext cx="92601" cy="141058"/>
            </a:xfrm>
            <a:custGeom>
              <a:avLst/>
              <a:gdLst/>
              <a:ahLst/>
              <a:cxnLst/>
              <a:rect l="0" t="0" r="0" b="0"/>
              <a:pathLst>
                <a:path w="92601" h="141058">
                  <a:moveTo>
                    <a:pt x="16400" y="66992"/>
                  </a:moveTo>
                  <a:lnTo>
                    <a:pt x="16400" y="66992"/>
                  </a:lnTo>
                  <a:lnTo>
                    <a:pt x="19771" y="70363"/>
                  </a:lnTo>
                  <a:lnTo>
                    <a:pt x="25189" y="72018"/>
                  </a:lnTo>
                  <a:lnTo>
                    <a:pt x="28609" y="72459"/>
                  </a:lnTo>
                  <a:lnTo>
                    <a:pt x="40165" y="69709"/>
                  </a:lnTo>
                  <a:lnTo>
                    <a:pt x="48365" y="62555"/>
                  </a:lnTo>
                  <a:lnTo>
                    <a:pt x="59032" y="46627"/>
                  </a:lnTo>
                  <a:lnTo>
                    <a:pt x="63570" y="34658"/>
                  </a:lnTo>
                  <a:lnTo>
                    <a:pt x="65586" y="22282"/>
                  </a:lnTo>
                  <a:lnTo>
                    <a:pt x="63351" y="6786"/>
                  </a:lnTo>
                  <a:lnTo>
                    <a:pt x="61106" y="3571"/>
                  </a:lnTo>
                  <a:lnTo>
                    <a:pt x="58198" y="1428"/>
                  </a:lnTo>
                  <a:lnTo>
                    <a:pt x="54849" y="0"/>
                  </a:lnTo>
                  <a:lnTo>
                    <a:pt x="36651" y="1359"/>
                  </a:lnTo>
                  <a:lnTo>
                    <a:pt x="30606" y="4892"/>
                  </a:lnTo>
                  <a:lnTo>
                    <a:pt x="20127" y="16344"/>
                  </a:lnTo>
                  <a:lnTo>
                    <a:pt x="6293" y="42029"/>
                  </a:lnTo>
                  <a:lnTo>
                    <a:pt x="0" y="71982"/>
                  </a:lnTo>
                  <a:lnTo>
                    <a:pt x="1506" y="99828"/>
                  </a:lnTo>
                  <a:lnTo>
                    <a:pt x="9791" y="122582"/>
                  </a:lnTo>
                  <a:lnTo>
                    <a:pt x="19108" y="132386"/>
                  </a:lnTo>
                  <a:lnTo>
                    <a:pt x="30303" y="138389"/>
                  </a:lnTo>
                  <a:lnTo>
                    <a:pt x="42335" y="141057"/>
                  </a:lnTo>
                  <a:lnTo>
                    <a:pt x="92600" y="136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6" name="SMARTInkShape-Group239">
            <a:extLst>
              <a:ext uri="{FF2B5EF4-FFF2-40B4-BE49-F238E27FC236}">
                <a16:creationId xmlns:a16="http://schemas.microsoft.com/office/drawing/2014/main" xmlns="" id="{BC81D2B1-7D47-4906-A112-905AED165C28}"/>
              </a:ext>
            </a:extLst>
          </p:cNvPr>
          <p:cNvGrpSpPr/>
          <p:nvPr/>
        </p:nvGrpSpPr>
        <p:grpSpPr>
          <a:xfrm>
            <a:off x="5732871" y="1660336"/>
            <a:ext cx="1150530" cy="370046"/>
            <a:chOff x="5732871" y="1660336"/>
            <a:chExt cx="1150530" cy="370046"/>
          </a:xfrm>
        </p:grpSpPr>
        <p:sp>
          <p:nvSpPr>
            <p:cNvPr id="649" name="SMARTInkShape-1190">
              <a:extLst>
                <a:ext uri="{FF2B5EF4-FFF2-40B4-BE49-F238E27FC236}">
                  <a16:creationId xmlns:a16="http://schemas.microsoft.com/office/drawing/2014/main" xmlns="" id="{01445589-9E8A-42D7-B9C3-DE5F9F7E8445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5732871" y="1684221"/>
              <a:ext cx="140880" cy="346161"/>
            </a:xfrm>
            <a:custGeom>
              <a:avLst/>
              <a:gdLst/>
              <a:ahLst/>
              <a:cxnLst/>
              <a:rect l="0" t="0" r="0" b="0"/>
              <a:pathLst>
                <a:path w="140880" h="346161">
                  <a:moveTo>
                    <a:pt x="77379" y="233479"/>
                  </a:moveTo>
                  <a:lnTo>
                    <a:pt x="77379" y="233479"/>
                  </a:lnTo>
                  <a:lnTo>
                    <a:pt x="86218" y="215802"/>
                  </a:lnTo>
                  <a:lnTo>
                    <a:pt x="86481" y="207748"/>
                  </a:lnTo>
                  <a:lnTo>
                    <a:pt x="80903" y="191080"/>
                  </a:lnTo>
                  <a:lnTo>
                    <a:pt x="75052" y="181797"/>
                  </a:lnTo>
                  <a:lnTo>
                    <a:pt x="72299" y="179975"/>
                  </a:lnTo>
                  <a:lnTo>
                    <a:pt x="65479" y="177949"/>
                  </a:lnTo>
                  <a:lnTo>
                    <a:pt x="55862" y="182694"/>
                  </a:lnTo>
                  <a:lnTo>
                    <a:pt x="44533" y="193269"/>
                  </a:lnTo>
                  <a:lnTo>
                    <a:pt x="20012" y="230684"/>
                  </a:lnTo>
                  <a:lnTo>
                    <a:pt x="4878" y="266282"/>
                  </a:lnTo>
                  <a:lnTo>
                    <a:pt x="0" y="290391"/>
                  </a:lnTo>
                  <a:lnTo>
                    <a:pt x="185" y="312866"/>
                  </a:lnTo>
                  <a:lnTo>
                    <a:pt x="8263" y="330851"/>
                  </a:lnTo>
                  <a:lnTo>
                    <a:pt x="14368" y="338610"/>
                  </a:lnTo>
                  <a:lnTo>
                    <a:pt x="20555" y="343078"/>
                  </a:lnTo>
                  <a:lnTo>
                    <a:pt x="33074" y="346160"/>
                  </a:lnTo>
                  <a:lnTo>
                    <a:pt x="39376" y="343877"/>
                  </a:lnTo>
                  <a:lnTo>
                    <a:pt x="52022" y="333815"/>
                  </a:lnTo>
                  <a:lnTo>
                    <a:pt x="78093" y="297174"/>
                  </a:lnTo>
                  <a:lnTo>
                    <a:pt x="100795" y="252273"/>
                  </a:lnTo>
                  <a:lnTo>
                    <a:pt x="114597" y="214786"/>
                  </a:lnTo>
                  <a:lnTo>
                    <a:pt x="124023" y="172724"/>
                  </a:lnTo>
                  <a:lnTo>
                    <a:pt x="129860" y="128866"/>
                  </a:lnTo>
                  <a:lnTo>
                    <a:pt x="132454" y="85854"/>
                  </a:lnTo>
                  <a:lnTo>
                    <a:pt x="133607" y="50746"/>
                  </a:lnTo>
                  <a:lnTo>
                    <a:pt x="130977" y="7197"/>
                  </a:lnTo>
                  <a:lnTo>
                    <a:pt x="129339" y="2897"/>
                  </a:lnTo>
                  <a:lnTo>
                    <a:pt x="127541" y="735"/>
                  </a:lnTo>
                  <a:lnTo>
                    <a:pt x="125637" y="0"/>
                  </a:lnTo>
                  <a:lnTo>
                    <a:pt x="123662" y="1626"/>
                  </a:lnTo>
                  <a:lnTo>
                    <a:pt x="111661" y="30734"/>
                  </a:lnTo>
                  <a:lnTo>
                    <a:pt x="103198" y="61526"/>
                  </a:lnTo>
                  <a:lnTo>
                    <a:pt x="99437" y="96377"/>
                  </a:lnTo>
                  <a:lnTo>
                    <a:pt x="97767" y="133034"/>
                  </a:lnTo>
                  <a:lnTo>
                    <a:pt x="97729" y="169081"/>
                  </a:lnTo>
                  <a:lnTo>
                    <a:pt x="101674" y="216436"/>
                  </a:lnTo>
                  <a:lnTo>
                    <a:pt x="108017" y="255476"/>
                  </a:lnTo>
                  <a:lnTo>
                    <a:pt x="119226" y="281389"/>
                  </a:lnTo>
                  <a:lnTo>
                    <a:pt x="140879" y="309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1191">
              <a:extLst>
                <a:ext uri="{FF2B5EF4-FFF2-40B4-BE49-F238E27FC236}">
                  <a16:creationId xmlns:a16="http://schemas.microsoft.com/office/drawing/2014/main" xmlns="" id="{435CB698-F46F-4B66-AB4A-4AE6C92F16C9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5977932" y="1693730"/>
              <a:ext cx="270469" cy="315851"/>
            </a:xfrm>
            <a:custGeom>
              <a:avLst/>
              <a:gdLst/>
              <a:ahLst/>
              <a:cxnLst/>
              <a:rect l="0" t="0" r="0" b="0"/>
              <a:pathLst>
                <a:path w="270469" h="315851">
                  <a:moveTo>
                    <a:pt x="86318" y="217620"/>
                  </a:moveTo>
                  <a:lnTo>
                    <a:pt x="86318" y="217620"/>
                  </a:lnTo>
                  <a:lnTo>
                    <a:pt x="81954" y="207481"/>
                  </a:lnTo>
                  <a:lnTo>
                    <a:pt x="78730" y="183606"/>
                  </a:lnTo>
                  <a:lnTo>
                    <a:pt x="69056" y="169309"/>
                  </a:lnTo>
                  <a:lnTo>
                    <a:pt x="64300" y="167926"/>
                  </a:lnTo>
                  <a:lnTo>
                    <a:pt x="61056" y="167558"/>
                  </a:lnTo>
                  <a:lnTo>
                    <a:pt x="51807" y="172792"/>
                  </a:lnTo>
                  <a:lnTo>
                    <a:pt x="28622" y="196770"/>
                  </a:lnTo>
                  <a:lnTo>
                    <a:pt x="9434" y="238118"/>
                  </a:lnTo>
                  <a:lnTo>
                    <a:pt x="0" y="279106"/>
                  </a:lnTo>
                  <a:lnTo>
                    <a:pt x="64" y="302160"/>
                  </a:lnTo>
                  <a:lnTo>
                    <a:pt x="1298" y="307847"/>
                  </a:lnTo>
                  <a:lnTo>
                    <a:pt x="3534" y="311638"/>
                  </a:lnTo>
                  <a:lnTo>
                    <a:pt x="6433" y="314165"/>
                  </a:lnTo>
                  <a:lnTo>
                    <a:pt x="9778" y="315850"/>
                  </a:lnTo>
                  <a:lnTo>
                    <a:pt x="14126" y="315562"/>
                  </a:lnTo>
                  <a:lnTo>
                    <a:pt x="24599" y="311480"/>
                  </a:lnTo>
                  <a:lnTo>
                    <a:pt x="42396" y="294506"/>
                  </a:lnTo>
                  <a:lnTo>
                    <a:pt x="68661" y="250227"/>
                  </a:lnTo>
                  <a:lnTo>
                    <a:pt x="90751" y="214572"/>
                  </a:lnTo>
                  <a:lnTo>
                    <a:pt x="91391" y="214177"/>
                  </a:lnTo>
                  <a:lnTo>
                    <a:pt x="91817" y="214619"/>
                  </a:lnTo>
                  <a:lnTo>
                    <a:pt x="92289" y="219108"/>
                  </a:lnTo>
                  <a:lnTo>
                    <a:pt x="94528" y="262095"/>
                  </a:lnTo>
                  <a:lnTo>
                    <a:pt x="96024" y="268437"/>
                  </a:lnTo>
                  <a:lnTo>
                    <a:pt x="103332" y="279246"/>
                  </a:lnTo>
                  <a:lnTo>
                    <a:pt x="112930" y="287342"/>
                  </a:lnTo>
                  <a:lnTo>
                    <a:pt x="121899" y="290941"/>
                  </a:lnTo>
                  <a:lnTo>
                    <a:pt x="132471" y="290659"/>
                  </a:lnTo>
                  <a:lnTo>
                    <a:pt x="138254" y="289596"/>
                  </a:lnTo>
                  <a:lnTo>
                    <a:pt x="150323" y="280889"/>
                  </a:lnTo>
                  <a:lnTo>
                    <a:pt x="178689" y="245562"/>
                  </a:lnTo>
                  <a:lnTo>
                    <a:pt x="203134" y="203400"/>
                  </a:lnTo>
                  <a:lnTo>
                    <a:pt x="217965" y="165909"/>
                  </a:lnTo>
                  <a:lnTo>
                    <a:pt x="231611" y="123376"/>
                  </a:lnTo>
                  <a:lnTo>
                    <a:pt x="244732" y="78603"/>
                  </a:lnTo>
                  <a:lnTo>
                    <a:pt x="251974" y="42240"/>
                  </a:lnTo>
                  <a:lnTo>
                    <a:pt x="254169" y="7376"/>
                  </a:lnTo>
                  <a:lnTo>
                    <a:pt x="253252" y="1257"/>
                  </a:lnTo>
                  <a:lnTo>
                    <a:pt x="251935" y="0"/>
                  </a:lnTo>
                  <a:lnTo>
                    <a:pt x="250353" y="1985"/>
                  </a:lnTo>
                  <a:lnTo>
                    <a:pt x="239370" y="38931"/>
                  </a:lnTo>
                  <a:lnTo>
                    <a:pt x="231717" y="70469"/>
                  </a:lnTo>
                  <a:lnTo>
                    <a:pt x="224317" y="106359"/>
                  </a:lnTo>
                  <a:lnTo>
                    <a:pt x="218677" y="145828"/>
                  </a:lnTo>
                  <a:lnTo>
                    <a:pt x="215701" y="183125"/>
                  </a:lnTo>
                  <a:lnTo>
                    <a:pt x="213671" y="217106"/>
                  </a:lnTo>
                  <a:lnTo>
                    <a:pt x="209267" y="258625"/>
                  </a:lnTo>
                  <a:lnTo>
                    <a:pt x="209304" y="294890"/>
                  </a:lnTo>
                  <a:lnTo>
                    <a:pt x="210642" y="300883"/>
                  </a:lnTo>
                  <a:lnTo>
                    <a:pt x="213651" y="304173"/>
                  </a:lnTo>
                  <a:lnTo>
                    <a:pt x="217772" y="305661"/>
                  </a:lnTo>
                  <a:lnTo>
                    <a:pt x="222638" y="305947"/>
                  </a:lnTo>
                  <a:lnTo>
                    <a:pt x="233687" y="300621"/>
                  </a:lnTo>
                  <a:lnTo>
                    <a:pt x="249928" y="285722"/>
                  </a:lnTo>
                  <a:lnTo>
                    <a:pt x="258518" y="272582"/>
                  </a:lnTo>
                  <a:lnTo>
                    <a:pt x="270468" y="236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1192">
              <a:extLst>
                <a:ext uri="{FF2B5EF4-FFF2-40B4-BE49-F238E27FC236}">
                  <a16:creationId xmlns:a16="http://schemas.microsoft.com/office/drawing/2014/main" xmlns="" id="{FFB63640-7862-466B-AFAC-8F55E5051C4F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6165850" y="184150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31750"/>
                  </a:moveTo>
                  <a:lnTo>
                    <a:pt x="0" y="31750"/>
                  </a:lnTo>
                  <a:lnTo>
                    <a:pt x="45434" y="1135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1193">
              <a:extLst>
                <a:ext uri="{FF2B5EF4-FFF2-40B4-BE49-F238E27FC236}">
                  <a16:creationId xmlns:a16="http://schemas.microsoft.com/office/drawing/2014/main" xmlns="" id="{8F784A06-776A-4270-894D-1042DEF88649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6282213" y="1837653"/>
              <a:ext cx="124938" cy="137198"/>
            </a:xfrm>
            <a:custGeom>
              <a:avLst/>
              <a:gdLst/>
              <a:ahLst/>
              <a:cxnLst/>
              <a:rect l="0" t="0" r="0" b="0"/>
              <a:pathLst>
                <a:path w="124938" h="137198">
                  <a:moveTo>
                    <a:pt x="80487" y="60997"/>
                  </a:moveTo>
                  <a:lnTo>
                    <a:pt x="80487" y="60997"/>
                  </a:lnTo>
                  <a:lnTo>
                    <a:pt x="79782" y="39335"/>
                  </a:lnTo>
                  <a:lnTo>
                    <a:pt x="73314" y="14387"/>
                  </a:lnTo>
                  <a:lnTo>
                    <a:pt x="67655" y="5944"/>
                  </a:lnTo>
                  <a:lnTo>
                    <a:pt x="60438" y="1251"/>
                  </a:lnTo>
                  <a:lnTo>
                    <a:pt x="56537" y="0"/>
                  </a:lnTo>
                  <a:lnTo>
                    <a:pt x="44678" y="2372"/>
                  </a:lnTo>
                  <a:lnTo>
                    <a:pt x="37564" y="4980"/>
                  </a:lnTo>
                  <a:lnTo>
                    <a:pt x="17439" y="22135"/>
                  </a:lnTo>
                  <a:lnTo>
                    <a:pt x="4813" y="51834"/>
                  </a:lnTo>
                  <a:lnTo>
                    <a:pt x="0" y="93315"/>
                  </a:lnTo>
                  <a:lnTo>
                    <a:pt x="5113" y="121473"/>
                  </a:lnTo>
                  <a:lnTo>
                    <a:pt x="6954" y="126715"/>
                  </a:lnTo>
                  <a:lnTo>
                    <a:pt x="10298" y="129503"/>
                  </a:lnTo>
                  <a:lnTo>
                    <a:pt x="14645" y="130657"/>
                  </a:lnTo>
                  <a:lnTo>
                    <a:pt x="19658" y="130720"/>
                  </a:lnTo>
                  <a:lnTo>
                    <a:pt x="36829" y="124067"/>
                  </a:lnTo>
                  <a:lnTo>
                    <a:pt x="58692" y="106417"/>
                  </a:lnTo>
                  <a:lnTo>
                    <a:pt x="89824" y="63184"/>
                  </a:lnTo>
                  <a:lnTo>
                    <a:pt x="92358" y="63161"/>
                  </a:lnTo>
                  <a:lnTo>
                    <a:pt x="94750" y="64556"/>
                  </a:lnTo>
                  <a:lnTo>
                    <a:pt x="96345" y="67603"/>
                  </a:lnTo>
                  <a:lnTo>
                    <a:pt x="106154" y="112055"/>
                  </a:lnTo>
                  <a:lnTo>
                    <a:pt x="124937" y="137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1194">
              <a:extLst>
                <a:ext uri="{FF2B5EF4-FFF2-40B4-BE49-F238E27FC236}">
                  <a16:creationId xmlns:a16="http://schemas.microsoft.com/office/drawing/2014/main" xmlns="" id="{680CEE1C-C30F-49FF-85AD-A1A99E8B089D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6477733" y="1831088"/>
              <a:ext cx="51776" cy="161960"/>
            </a:xfrm>
            <a:custGeom>
              <a:avLst/>
              <a:gdLst/>
              <a:ahLst/>
              <a:cxnLst/>
              <a:rect l="0" t="0" r="0" b="0"/>
              <a:pathLst>
                <a:path w="51776" h="161960">
                  <a:moveTo>
                    <a:pt x="50067" y="23112"/>
                  </a:moveTo>
                  <a:lnTo>
                    <a:pt x="50067" y="23112"/>
                  </a:lnTo>
                  <a:lnTo>
                    <a:pt x="45703" y="12973"/>
                  </a:lnTo>
                  <a:lnTo>
                    <a:pt x="44599" y="5435"/>
                  </a:lnTo>
                  <a:lnTo>
                    <a:pt x="40071" y="2861"/>
                  </a:lnTo>
                  <a:lnTo>
                    <a:pt x="23752" y="0"/>
                  </a:lnTo>
                  <a:lnTo>
                    <a:pt x="17001" y="648"/>
                  </a:lnTo>
                  <a:lnTo>
                    <a:pt x="7619" y="5132"/>
                  </a:lnTo>
                  <a:lnTo>
                    <a:pt x="4834" y="8303"/>
                  </a:lnTo>
                  <a:lnTo>
                    <a:pt x="1742" y="15590"/>
                  </a:lnTo>
                  <a:lnTo>
                    <a:pt x="0" y="27625"/>
                  </a:lnTo>
                  <a:lnTo>
                    <a:pt x="3356" y="37818"/>
                  </a:lnTo>
                  <a:lnTo>
                    <a:pt x="21676" y="67826"/>
                  </a:lnTo>
                  <a:lnTo>
                    <a:pt x="40618" y="93014"/>
                  </a:lnTo>
                  <a:lnTo>
                    <a:pt x="51572" y="118372"/>
                  </a:lnTo>
                  <a:lnTo>
                    <a:pt x="51775" y="124719"/>
                  </a:lnTo>
                  <a:lnTo>
                    <a:pt x="41685" y="153092"/>
                  </a:lnTo>
                  <a:lnTo>
                    <a:pt x="38834" y="156332"/>
                  </a:lnTo>
                  <a:lnTo>
                    <a:pt x="31905" y="159932"/>
                  </a:lnTo>
                  <a:lnTo>
                    <a:pt x="23441" y="161959"/>
                  </a:lnTo>
                  <a:lnTo>
                    <a:pt x="21028" y="160832"/>
                  </a:lnTo>
                  <a:lnTo>
                    <a:pt x="11967" y="150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1195">
              <a:extLst>
                <a:ext uri="{FF2B5EF4-FFF2-40B4-BE49-F238E27FC236}">
                  <a16:creationId xmlns:a16="http://schemas.microsoft.com/office/drawing/2014/main" xmlns="" id="{F5999258-0B27-4AD8-927A-D0F9E089436A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6584950" y="1660336"/>
              <a:ext cx="251373" cy="307275"/>
            </a:xfrm>
            <a:custGeom>
              <a:avLst/>
              <a:gdLst/>
              <a:ahLst/>
              <a:cxnLst/>
              <a:rect l="0" t="0" r="0" b="0"/>
              <a:pathLst>
                <a:path w="251373" h="307275">
                  <a:moveTo>
                    <a:pt x="0" y="238314"/>
                  </a:moveTo>
                  <a:lnTo>
                    <a:pt x="0" y="238314"/>
                  </a:lnTo>
                  <a:lnTo>
                    <a:pt x="3370" y="241685"/>
                  </a:lnTo>
                  <a:lnTo>
                    <a:pt x="6907" y="243340"/>
                  </a:lnTo>
                  <a:lnTo>
                    <a:pt x="18297" y="244402"/>
                  </a:lnTo>
                  <a:lnTo>
                    <a:pt x="30037" y="241215"/>
                  </a:lnTo>
                  <a:lnTo>
                    <a:pt x="45824" y="232432"/>
                  </a:lnTo>
                  <a:lnTo>
                    <a:pt x="60534" y="217521"/>
                  </a:lnTo>
                  <a:lnTo>
                    <a:pt x="72374" y="194931"/>
                  </a:lnTo>
                  <a:lnTo>
                    <a:pt x="74499" y="187753"/>
                  </a:lnTo>
                  <a:lnTo>
                    <a:pt x="73655" y="184146"/>
                  </a:lnTo>
                  <a:lnTo>
                    <a:pt x="68954" y="176374"/>
                  </a:lnTo>
                  <a:lnTo>
                    <a:pt x="65019" y="175148"/>
                  </a:lnTo>
                  <a:lnTo>
                    <a:pt x="55003" y="177550"/>
                  </a:lnTo>
                  <a:lnTo>
                    <a:pt x="45377" y="185202"/>
                  </a:lnTo>
                  <a:lnTo>
                    <a:pt x="27700" y="210732"/>
                  </a:lnTo>
                  <a:lnTo>
                    <a:pt x="16394" y="242953"/>
                  </a:lnTo>
                  <a:lnTo>
                    <a:pt x="14343" y="259661"/>
                  </a:lnTo>
                  <a:lnTo>
                    <a:pt x="17194" y="274613"/>
                  </a:lnTo>
                  <a:lnTo>
                    <a:pt x="19929" y="281563"/>
                  </a:lnTo>
                  <a:lnTo>
                    <a:pt x="32376" y="294930"/>
                  </a:lnTo>
                  <a:lnTo>
                    <a:pt x="48256" y="305104"/>
                  </a:lnTo>
                  <a:lnTo>
                    <a:pt x="62369" y="307274"/>
                  </a:lnTo>
                  <a:lnTo>
                    <a:pt x="75697" y="304006"/>
                  </a:lnTo>
                  <a:lnTo>
                    <a:pt x="88677" y="296438"/>
                  </a:lnTo>
                  <a:lnTo>
                    <a:pt x="108589" y="274194"/>
                  </a:lnTo>
                  <a:lnTo>
                    <a:pt x="132755" y="235147"/>
                  </a:lnTo>
                  <a:lnTo>
                    <a:pt x="151901" y="199277"/>
                  </a:lnTo>
                  <a:lnTo>
                    <a:pt x="175932" y="156053"/>
                  </a:lnTo>
                  <a:lnTo>
                    <a:pt x="201664" y="110737"/>
                  </a:lnTo>
                  <a:lnTo>
                    <a:pt x="224860" y="69430"/>
                  </a:lnTo>
                  <a:lnTo>
                    <a:pt x="244268" y="27329"/>
                  </a:lnTo>
                  <a:lnTo>
                    <a:pt x="251116" y="7094"/>
                  </a:lnTo>
                  <a:lnTo>
                    <a:pt x="251372" y="3734"/>
                  </a:lnTo>
                  <a:lnTo>
                    <a:pt x="250836" y="1494"/>
                  </a:lnTo>
                  <a:lnTo>
                    <a:pt x="249775" y="0"/>
                  </a:lnTo>
                  <a:lnTo>
                    <a:pt x="247655" y="1827"/>
                  </a:lnTo>
                  <a:lnTo>
                    <a:pt x="220046" y="46113"/>
                  </a:lnTo>
                  <a:lnTo>
                    <a:pt x="205043" y="78103"/>
                  </a:lnTo>
                  <a:lnTo>
                    <a:pt x="192024" y="112781"/>
                  </a:lnTo>
                  <a:lnTo>
                    <a:pt x="181535" y="147009"/>
                  </a:lnTo>
                  <a:lnTo>
                    <a:pt x="170287" y="179154"/>
                  </a:lnTo>
                  <a:lnTo>
                    <a:pt x="157700" y="223137"/>
                  </a:lnTo>
                  <a:lnTo>
                    <a:pt x="153447" y="269183"/>
                  </a:lnTo>
                  <a:lnTo>
                    <a:pt x="152710" y="289950"/>
                  </a:lnTo>
                  <a:lnTo>
                    <a:pt x="154018" y="294610"/>
                  </a:lnTo>
                  <a:lnTo>
                    <a:pt x="159234" y="301670"/>
                  </a:lnTo>
                  <a:lnTo>
                    <a:pt x="163306" y="303129"/>
                  </a:lnTo>
                  <a:lnTo>
                    <a:pt x="173474" y="302869"/>
                  </a:lnTo>
                  <a:lnTo>
                    <a:pt x="194471" y="292013"/>
                  </a:lnTo>
                  <a:lnTo>
                    <a:pt x="215195" y="272020"/>
                  </a:lnTo>
                  <a:lnTo>
                    <a:pt x="241300" y="225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1196">
              <a:extLst>
                <a:ext uri="{FF2B5EF4-FFF2-40B4-BE49-F238E27FC236}">
                  <a16:creationId xmlns:a16="http://schemas.microsoft.com/office/drawing/2014/main" xmlns="" id="{148056A2-6356-4208-B0B4-31D2FA39C014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6753330" y="1778000"/>
              <a:ext cx="130071" cy="6351"/>
            </a:xfrm>
            <a:custGeom>
              <a:avLst/>
              <a:gdLst/>
              <a:ahLst/>
              <a:cxnLst/>
              <a:rect l="0" t="0" r="0" b="0"/>
              <a:pathLst>
                <a:path w="130071" h="6351">
                  <a:moveTo>
                    <a:pt x="9420" y="6350"/>
                  </a:moveTo>
                  <a:lnTo>
                    <a:pt x="9420" y="6350"/>
                  </a:lnTo>
                  <a:lnTo>
                    <a:pt x="0" y="6350"/>
                  </a:lnTo>
                  <a:lnTo>
                    <a:pt x="47256" y="4469"/>
                  </a:lnTo>
                  <a:lnTo>
                    <a:pt x="87422" y="1324"/>
                  </a:lnTo>
                  <a:lnTo>
                    <a:pt x="130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9" name="SMARTInkShape-Group240">
            <a:extLst>
              <a:ext uri="{FF2B5EF4-FFF2-40B4-BE49-F238E27FC236}">
                <a16:creationId xmlns:a16="http://schemas.microsoft.com/office/drawing/2014/main" xmlns="" id="{C808285F-96A1-46F1-AF1A-CA8016278B1A}"/>
              </a:ext>
            </a:extLst>
          </p:cNvPr>
          <p:cNvGrpSpPr/>
          <p:nvPr/>
        </p:nvGrpSpPr>
        <p:grpSpPr>
          <a:xfrm>
            <a:off x="7378702" y="1603216"/>
            <a:ext cx="298449" cy="435135"/>
            <a:chOff x="7378702" y="1603216"/>
            <a:chExt cx="298449" cy="435135"/>
          </a:xfrm>
        </p:grpSpPr>
        <p:sp>
          <p:nvSpPr>
            <p:cNvPr id="657" name="SMARTInkShape-1197">
              <a:extLst>
                <a:ext uri="{FF2B5EF4-FFF2-40B4-BE49-F238E27FC236}">
                  <a16:creationId xmlns:a16="http://schemas.microsoft.com/office/drawing/2014/main" xmlns="" id="{A81BE9A8-9EBC-4F42-95D7-080E852E5BFB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7378702" y="1603216"/>
              <a:ext cx="177868" cy="335841"/>
            </a:xfrm>
            <a:custGeom>
              <a:avLst/>
              <a:gdLst/>
              <a:ahLst/>
              <a:cxnLst/>
              <a:rect l="0" t="0" r="0" b="0"/>
              <a:pathLst>
                <a:path w="177868" h="335841">
                  <a:moveTo>
                    <a:pt x="6348" y="98584"/>
                  </a:moveTo>
                  <a:lnTo>
                    <a:pt x="6348" y="98584"/>
                  </a:lnTo>
                  <a:lnTo>
                    <a:pt x="9718" y="105326"/>
                  </a:lnTo>
                  <a:lnTo>
                    <a:pt x="11815" y="123002"/>
                  </a:lnTo>
                  <a:lnTo>
                    <a:pt x="9066" y="159598"/>
                  </a:lnTo>
                  <a:lnTo>
                    <a:pt x="3782" y="206189"/>
                  </a:lnTo>
                  <a:lnTo>
                    <a:pt x="1120" y="252371"/>
                  </a:lnTo>
                  <a:lnTo>
                    <a:pt x="330" y="293964"/>
                  </a:lnTo>
                  <a:lnTo>
                    <a:pt x="17" y="335840"/>
                  </a:lnTo>
                  <a:lnTo>
                    <a:pt x="0" y="296226"/>
                  </a:lnTo>
                  <a:lnTo>
                    <a:pt x="0" y="261684"/>
                  </a:lnTo>
                  <a:lnTo>
                    <a:pt x="3761" y="219051"/>
                  </a:lnTo>
                  <a:lnTo>
                    <a:pt x="10137" y="171880"/>
                  </a:lnTo>
                  <a:lnTo>
                    <a:pt x="13812" y="147448"/>
                  </a:lnTo>
                  <a:lnTo>
                    <a:pt x="23071" y="101251"/>
                  </a:lnTo>
                  <a:lnTo>
                    <a:pt x="36593" y="64256"/>
                  </a:lnTo>
                  <a:lnTo>
                    <a:pt x="59542" y="16884"/>
                  </a:lnTo>
                  <a:lnTo>
                    <a:pt x="73969" y="3241"/>
                  </a:lnTo>
                  <a:lnTo>
                    <a:pt x="81062" y="450"/>
                  </a:lnTo>
                  <a:lnTo>
                    <a:pt x="87907" y="0"/>
                  </a:lnTo>
                  <a:lnTo>
                    <a:pt x="94588" y="1111"/>
                  </a:lnTo>
                  <a:lnTo>
                    <a:pt x="120844" y="19530"/>
                  </a:lnTo>
                  <a:lnTo>
                    <a:pt x="147595" y="57443"/>
                  </a:lnTo>
                  <a:lnTo>
                    <a:pt x="161082" y="90177"/>
                  </a:lnTo>
                  <a:lnTo>
                    <a:pt x="171074" y="125892"/>
                  </a:lnTo>
                  <a:lnTo>
                    <a:pt x="177867" y="162932"/>
                  </a:lnTo>
                  <a:lnTo>
                    <a:pt x="177593" y="198679"/>
                  </a:lnTo>
                  <a:lnTo>
                    <a:pt x="171357" y="232676"/>
                  </a:lnTo>
                  <a:lnTo>
                    <a:pt x="151273" y="277466"/>
                  </a:lnTo>
                  <a:lnTo>
                    <a:pt x="133084" y="299678"/>
                  </a:lnTo>
                  <a:lnTo>
                    <a:pt x="99637" y="321307"/>
                  </a:lnTo>
                  <a:lnTo>
                    <a:pt x="77208" y="326218"/>
                  </a:lnTo>
                  <a:lnTo>
                    <a:pt x="50391" y="325016"/>
                  </a:lnTo>
                  <a:lnTo>
                    <a:pt x="31748" y="320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1198">
              <a:extLst>
                <a:ext uri="{FF2B5EF4-FFF2-40B4-BE49-F238E27FC236}">
                  <a16:creationId xmlns:a16="http://schemas.microsoft.com/office/drawing/2014/main" xmlns="" id="{F40BD51A-7ACD-48A3-BD9B-E06A25AA1C0F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7620000" y="198120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17622" y="4360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3" name="SMARTInkShape-Group241">
            <a:extLst>
              <a:ext uri="{FF2B5EF4-FFF2-40B4-BE49-F238E27FC236}">
                <a16:creationId xmlns:a16="http://schemas.microsoft.com/office/drawing/2014/main" xmlns="" id="{1CAE6237-D99B-414D-A698-B7EE770CAEDF}"/>
              </a:ext>
            </a:extLst>
          </p:cNvPr>
          <p:cNvGrpSpPr/>
          <p:nvPr/>
        </p:nvGrpSpPr>
        <p:grpSpPr>
          <a:xfrm>
            <a:off x="8204198" y="1560279"/>
            <a:ext cx="508003" cy="354241"/>
            <a:chOff x="8204198" y="1560279"/>
            <a:chExt cx="508003" cy="354241"/>
          </a:xfrm>
        </p:grpSpPr>
        <p:sp>
          <p:nvSpPr>
            <p:cNvPr id="660" name="SMARTInkShape-1199">
              <a:extLst>
                <a:ext uri="{FF2B5EF4-FFF2-40B4-BE49-F238E27FC236}">
                  <a16:creationId xmlns:a16="http://schemas.microsoft.com/office/drawing/2014/main" xmlns="" id="{518AF242-D1D1-4CA5-9944-30670E199502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8224351" y="1581412"/>
              <a:ext cx="113200" cy="333108"/>
            </a:xfrm>
            <a:custGeom>
              <a:avLst/>
              <a:gdLst/>
              <a:ahLst/>
              <a:cxnLst/>
              <a:rect l="0" t="0" r="0" b="0"/>
              <a:pathLst>
                <a:path w="113200" h="333108">
                  <a:moveTo>
                    <a:pt x="49699" y="6088"/>
                  </a:moveTo>
                  <a:lnTo>
                    <a:pt x="49699" y="6088"/>
                  </a:lnTo>
                  <a:lnTo>
                    <a:pt x="55787" y="0"/>
                  </a:lnTo>
                  <a:lnTo>
                    <a:pt x="56026" y="24180"/>
                  </a:lnTo>
                  <a:lnTo>
                    <a:pt x="46611" y="66263"/>
                  </a:lnTo>
                  <a:lnTo>
                    <a:pt x="38749" y="107800"/>
                  </a:lnTo>
                  <a:lnTo>
                    <a:pt x="31662" y="139253"/>
                  </a:lnTo>
                  <a:lnTo>
                    <a:pt x="23808" y="173928"/>
                  </a:lnTo>
                  <a:lnTo>
                    <a:pt x="15614" y="209094"/>
                  </a:lnTo>
                  <a:lnTo>
                    <a:pt x="4479" y="255249"/>
                  </a:lnTo>
                  <a:lnTo>
                    <a:pt x="0" y="299401"/>
                  </a:lnTo>
                  <a:lnTo>
                    <a:pt x="1107" y="320184"/>
                  </a:lnTo>
                  <a:lnTo>
                    <a:pt x="2487" y="325552"/>
                  </a:lnTo>
                  <a:lnTo>
                    <a:pt x="4819" y="329131"/>
                  </a:lnTo>
                  <a:lnTo>
                    <a:pt x="7785" y="331517"/>
                  </a:lnTo>
                  <a:lnTo>
                    <a:pt x="11173" y="333107"/>
                  </a:lnTo>
                  <a:lnTo>
                    <a:pt x="24345" y="331111"/>
                  </a:lnTo>
                  <a:lnTo>
                    <a:pt x="70296" y="314440"/>
                  </a:lnTo>
                  <a:lnTo>
                    <a:pt x="92020" y="301514"/>
                  </a:lnTo>
                  <a:lnTo>
                    <a:pt x="113199" y="279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1200">
              <a:extLst>
                <a:ext uri="{FF2B5EF4-FFF2-40B4-BE49-F238E27FC236}">
                  <a16:creationId xmlns:a16="http://schemas.microsoft.com/office/drawing/2014/main" xmlns="" id="{B6F17CE1-A53E-43A7-8918-44136B0FF3A4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8204198" y="1727200"/>
              <a:ext cx="120653" cy="63501"/>
            </a:xfrm>
            <a:custGeom>
              <a:avLst/>
              <a:gdLst/>
              <a:ahLst/>
              <a:cxnLst/>
              <a:rect l="0" t="0" r="0" b="0"/>
              <a:pathLst>
                <a:path w="120653" h="63501">
                  <a:moveTo>
                    <a:pt x="2" y="63500"/>
                  </a:moveTo>
                  <a:lnTo>
                    <a:pt x="2" y="63500"/>
                  </a:lnTo>
                  <a:lnTo>
                    <a:pt x="0" y="60129"/>
                  </a:lnTo>
                  <a:lnTo>
                    <a:pt x="707" y="59136"/>
                  </a:lnTo>
                  <a:lnTo>
                    <a:pt x="1883" y="58474"/>
                  </a:lnTo>
                  <a:lnTo>
                    <a:pt x="6482" y="56327"/>
                  </a:lnTo>
                  <a:lnTo>
                    <a:pt x="40787" y="36245"/>
                  </a:lnTo>
                  <a:lnTo>
                    <a:pt x="84336" y="20225"/>
                  </a:lnTo>
                  <a:lnTo>
                    <a:pt x="120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1201">
              <a:extLst>
                <a:ext uri="{FF2B5EF4-FFF2-40B4-BE49-F238E27FC236}">
                  <a16:creationId xmlns:a16="http://schemas.microsoft.com/office/drawing/2014/main" xmlns="" id="{36D656EC-F5E5-4BD2-9922-D206082A24E5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8389574" y="1560279"/>
              <a:ext cx="322627" cy="319965"/>
            </a:xfrm>
            <a:custGeom>
              <a:avLst/>
              <a:gdLst/>
              <a:ahLst/>
              <a:cxnLst/>
              <a:rect l="0" t="0" r="0" b="0"/>
              <a:pathLst>
                <a:path w="322627" h="319965">
                  <a:moveTo>
                    <a:pt x="43226" y="8171"/>
                  </a:moveTo>
                  <a:lnTo>
                    <a:pt x="43226" y="8171"/>
                  </a:lnTo>
                  <a:lnTo>
                    <a:pt x="39855" y="1429"/>
                  </a:lnTo>
                  <a:lnTo>
                    <a:pt x="38157" y="149"/>
                  </a:lnTo>
                  <a:lnTo>
                    <a:pt x="36319" y="0"/>
                  </a:lnTo>
                  <a:lnTo>
                    <a:pt x="34387" y="607"/>
                  </a:lnTo>
                  <a:lnTo>
                    <a:pt x="30361" y="8807"/>
                  </a:lnTo>
                  <a:lnTo>
                    <a:pt x="22027" y="47181"/>
                  </a:lnTo>
                  <a:lnTo>
                    <a:pt x="19070" y="94754"/>
                  </a:lnTo>
                  <a:lnTo>
                    <a:pt x="18379" y="132495"/>
                  </a:lnTo>
                  <a:lnTo>
                    <a:pt x="17366" y="172787"/>
                  </a:lnTo>
                  <a:lnTo>
                    <a:pt x="14564" y="214213"/>
                  </a:lnTo>
                  <a:lnTo>
                    <a:pt x="10966" y="250499"/>
                  </a:lnTo>
                  <a:lnTo>
                    <a:pt x="4975" y="293050"/>
                  </a:lnTo>
                  <a:lnTo>
                    <a:pt x="0" y="319227"/>
                  </a:lnTo>
                  <a:lnTo>
                    <a:pt x="298" y="319964"/>
                  </a:lnTo>
                  <a:lnTo>
                    <a:pt x="2509" y="317020"/>
                  </a:lnTo>
                  <a:lnTo>
                    <a:pt x="10425" y="275204"/>
                  </a:lnTo>
                  <a:lnTo>
                    <a:pt x="23864" y="238751"/>
                  </a:lnTo>
                  <a:lnTo>
                    <a:pt x="40937" y="200029"/>
                  </a:lnTo>
                  <a:lnTo>
                    <a:pt x="48323" y="192690"/>
                  </a:lnTo>
                  <a:lnTo>
                    <a:pt x="54428" y="188957"/>
                  </a:lnTo>
                  <a:lnTo>
                    <a:pt x="57044" y="187961"/>
                  </a:lnTo>
                  <a:lnTo>
                    <a:pt x="59494" y="189415"/>
                  </a:lnTo>
                  <a:lnTo>
                    <a:pt x="64097" y="196674"/>
                  </a:lnTo>
                  <a:lnTo>
                    <a:pt x="77088" y="242095"/>
                  </a:lnTo>
                  <a:lnTo>
                    <a:pt x="80766" y="283481"/>
                  </a:lnTo>
                  <a:lnTo>
                    <a:pt x="84531" y="302038"/>
                  </a:lnTo>
                  <a:lnTo>
                    <a:pt x="88160" y="308112"/>
                  </a:lnTo>
                  <a:lnTo>
                    <a:pt x="90115" y="309731"/>
                  </a:lnTo>
                  <a:lnTo>
                    <a:pt x="97931" y="309650"/>
                  </a:lnTo>
                  <a:lnTo>
                    <a:pt x="102979" y="308640"/>
                  </a:lnTo>
                  <a:lnTo>
                    <a:pt x="143745" y="282378"/>
                  </a:lnTo>
                  <a:lnTo>
                    <a:pt x="173227" y="249281"/>
                  </a:lnTo>
                  <a:lnTo>
                    <a:pt x="195890" y="208524"/>
                  </a:lnTo>
                  <a:lnTo>
                    <a:pt x="199271" y="196935"/>
                  </a:lnTo>
                  <a:lnTo>
                    <a:pt x="198055" y="193986"/>
                  </a:lnTo>
                  <a:lnTo>
                    <a:pt x="195128" y="192725"/>
                  </a:lnTo>
                  <a:lnTo>
                    <a:pt x="187644" y="193206"/>
                  </a:lnTo>
                  <a:lnTo>
                    <a:pt x="181966" y="195772"/>
                  </a:lnTo>
                  <a:lnTo>
                    <a:pt x="168059" y="211296"/>
                  </a:lnTo>
                  <a:lnTo>
                    <a:pt x="162208" y="227801"/>
                  </a:lnTo>
                  <a:lnTo>
                    <a:pt x="155190" y="270998"/>
                  </a:lnTo>
                  <a:lnTo>
                    <a:pt x="159075" y="282792"/>
                  </a:lnTo>
                  <a:lnTo>
                    <a:pt x="172566" y="297366"/>
                  </a:lnTo>
                  <a:lnTo>
                    <a:pt x="200082" y="307249"/>
                  </a:lnTo>
                  <a:lnTo>
                    <a:pt x="241789" y="307905"/>
                  </a:lnTo>
                  <a:lnTo>
                    <a:pt x="273527" y="305310"/>
                  </a:lnTo>
                  <a:lnTo>
                    <a:pt x="322626" y="300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8" name="SMARTInkShape-Group242">
            <a:extLst>
              <a:ext uri="{FF2B5EF4-FFF2-40B4-BE49-F238E27FC236}">
                <a16:creationId xmlns:a16="http://schemas.microsoft.com/office/drawing/2014/main" xmlns="" id="{C2B26A89-E8F4-4F48-BEBC-228BF9F10C1B}"/>
              </a:ext>
            </a:extLst>
          </p:cNvPr>
          <p:cNvGrpSpPr/>
          <p:nvPr/>
        </p:nvGrpSpPr>
        <p:grpSpPr>
          <a:xfrm>
            <a:off x="9118600" y="1352550"/>
            <a:ext cx="438151" cy="584201"/>
            <a:chOff x="9118600" y="1352550"/>
            <a:chExt cx="438151" cy="584201"/>
          </a:xfrm>
        </p:grpSpPr>
        <p:sp>
          <p:nvSpPr>
            <p:cNvPr id="664" name="SMARTInkShape-1202">
              <a:extLst>
                <a:ext uri="{FF2B5EF4-FFF2-40B4-BE49-F238E27FC236}">
                  <a16:creationId xmlns:a16="http://schemas.microsoft.com/office/drawing/2014/main" xmlns="" id="{FC149850-B156-482C-B5E1-0163BA7100B3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9118600" y="1570215"/>
              <a:ext cx="24102" cy="366536"/>
            </a:xfrm>
            <a:custGeom>
              <a:avLst/>
              <a:gdLst/>
              <a:ahLst/>
              <a:cxnLst/>
              <a:rect l="0" t="0" r="0" b="0"/>
              <a:pathLst>
                <a:path w="24102" h="366536">
                  <a:moveTo>
                    <a:pt x="12700" y="10935"/>
                  </a:moveTo>
                  <a:lnTo>
                    <a:pt x="12700" y="10935"/>
                  </a:lnTo>
                  <a:lnTo>
                    <a:pt x="18167" y="0"/>
                  </a:lnTo>
                  <a:lnTo>
                    <a:pt x="18933" y="38649"/>
                  </a:lnTo>
                  <a:lnTo>
                    <a:pt x="19703" y="69819"/>
                  </a:lnTo>
                  <a:lnTo>
                    <a:pt x="22396" y="109543"/>
                  </a:lnTo>
                  <a:lnTo>
                    <a:pt x="24064" y="153068"/>
                  </a:lnTo>
                  <a:lnTo>
                    <a:pt x="24101" y="196872"/>
                  </a:lnTo>
                  <a:lnTo>
                    <a:pt x="21765" y="237507"/>
                  </a:lnTo>
                  <a:lnTo>
                    <a:pt x="18375" y="274852"/>
                  </a:lnTo>
                  <a:lnTo>
                    <a:pt x="12499" y="320085"/>
                  </a:lnTo>
                  <a:lnTo>
                    <a:pt x="0" y="366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1203">
              <a:extLst>
                <a:ext uri="{FF2B5EF4-FFF2-40B4-BE49-F238E27FC236}">
                  <a16:creationId xmlns:a16="http://schemas.microsoft.com/office/drawing/2014/main" xmlns="" id="{43C67CB2-CB4D-4DB7-B353-AB521098E154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9140451" y="1695527"/>
              <a:ext cx="115156" cy="215824"/>
            </a:xfrm>
            <a:custGeom>
              <a:avLst/>
              <a:gdLst/>
              <a:ahLst/>
              <a:cxnLst/>
              <a:rect l="0" t="0" r="0" b="0"/>
              <a:pathLst>
                <a:path w="115156" h="215824">
                  <a:moveTo>
                    <a:pt x="111499" y="6273"/>
                  </a:moveTo>
                  <a:lnTo>
                    <a:pt x="111499" y="6273"/>
                  </a:lnTo>
                  <a:lnTo>
                    <a:pt x="111497" y="2902"/>
                  </a:lnTo>
                  <a:lnTo>
                    <a:pt x="112204" y="1909"/>
                  </a:lnTo>
                  <a:lnTo>
                    <a:pt x="113380" y="1247"/>
                  </a:lnTo>
                  <a:lnTo>
                    <a:pt x="114869" y="806"/>
                  </a:lnTo>
                  <a:lnTo>
                    <a:pt x="115155" y="511"/>
                  </a:lnTo>
                  <a:lnTo>
                    <a:pt x="114642" y="315"/>
                  </a:lnTo>
                  <a:lnTo>
                    <a:pt x="108749" y="0"/>
                  </a:lnTo>
                  <a:lnTo>
                    <a:pt x="106843" y="1386"/>
                  </a:lnTo>
                  <a:lnTo>
                    <a:pt x="60361" y="45961"/>
                  </a:lnTo>
                  <a:lnTo>
                    <a:pt x="21696" y="86820"/>
                  </a:lnTo>
                  <a:lnTo>
                    <a:pt x="3502" y="113827"/>
                  </a:lnTo>
                  <a:lnTo>
                    <a:pt x="0" y="126747"/>
                  </a:lnTo>
                  <a:lnTo>
                    <a:pt x="327" y="137663"/>
                  </a:lnTo>
                  <a:lnTo>
                    <a:pt x="1400" y="142550"/>
                  </a:lnTo>
                  <a:lnTo>
                    <a:pt x="10118" y="151742"/>
                  </a:lnTo>
                  <a:lnTo>
                    <a:pt x="57050" y="191929"/>
                  </a:lnTo>
                  <a:lnTo>
                    <a:pt x="93315" y="212111"/>
                  </a:lnTo>
                  <a:lnTo>
                    <a:pt x="111499" y="215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1204">
              <a:extLst>
                <a:ext uri="{FF2B5EF4-FFF2-40B4-BE49-F238E27FC236}">
                  <a16:creationId xmlns:a16="http://schemas.microsoft.com/office/drawing/2014/main" xmlns="" id="{6CC4236D-1FC1-44EB-B023-172E00BF6EB2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9364030" y="1352550"/>
              <a:ext cx="84771" cy="261543"/>
            </a:xfrm>
            <a:custGeom>
              <a:avLst/>
              <a:gdLst/>
              <a:ahLst/>
              <a:cxnLst/>
              <a:rect l="0" t="0" r="0" b="0"/>
              <a:pathLst>
                <a:path w="84771" h="261543">
                  <a:moveTo>
                    <a:pt x="40320" y="0"/>
                  </a:moveTo>
                  <a:lnTo>
                    <a:pt x="40320" y="0"/>
                  </a:lnTo>
                  <a:lnTo>
                    <a:pt x="39615" y="6481"/>
                  </a:lnTo>
                  <a:lnTo>
                    <a:pt x="25830" y="48808"/>
                  </a:lnTo>
                  <a:lnTo>
                    <a:pt x="20288" y="91224"/>
                  </a:lnTo>
                  <a:lnTo>
                    <a:pt x="12747" y="129570"/>
                  </a:lnTo>
                  <a:lnTo>
                    <a:pt x="3458" y="170330"/>
                  </a:lnTo>
                  <a:lnTo>
                    <a:pt x="0" y="205455"/>
                  </a:lnTo>
                  <a:lnTo>
                    <a:pt x="5152" y="239237"/>
                  </a:lnTo>
                  <a:lnTo>
                    <a:pt x="10812" y="249320"/>
                  </a:lnTo>
                  <a:lnTo>
                    <a:pt x="18738" y="256153"/>
                  </a:lnTo>
                  <a:lnTo>
                    <a:pt x="29318" y="261542"/>
                  </a:lnTo>
                  <a:lnTo>
                    <a:pt x="46717" y="258763"/>
                  </a:lnTo>
                  <a:lnTo>
                    <a:pt x="65036" y="251178"/>
                  </a:lnTo>
                  <a:lnTo>
                    <a:pt x="8477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1205">
              <a:extLst>
                <a:ext uri="{FF2B5EF4-FFF2-40B4-BE49-F238E27FC236}">
                  <a16:creationId xmlns:a16="http://schemas.microsoft.com/office/drawing/2014/main" xmlns="" id="{E7F0AEE9-E61F-44DA-8C67-075C2889DBFB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9372600" y="1371447"/>
              <a:ext cx="184151" cy="228754"/>
            </a:xfrm>
            <a:custGeom>
              <a:avLst/>
              <a:gdLst/>
              <a:ahLst/>
              <a:cxnLst/>
              <a:rect l="0" t="0" r="0" b="0"/>
              <a:pathLst>
                <a:path w="184151" h="228754">
                  <a:moveTo>
                    <a:pt x="0" y="120803"/>
                  </a:moveTo>
                  <a:lnTo>
                    <a:pt x="0" y="120803"/>
                  </a:lnTo>
                  <a:lnTo>
                    <a:pt x="43448" y="98727"/>
                  </a:lnTo>
                  <a:lnTo>
                    <a:pt x="76067" y="74979"/>
                  </a:lnTo>
                  <a:lnTo>
                    <a:pt x="95799" y="50681"/>
                  </a:lnTo>
                  <a:lnTo>
                    <a:pt x="104036" y="31823"/>
                  </a:lnTo>
                  <a:lnTo>
                    <a:pt x="108312" y="982"/>
                  </a:lnTo>
                  <a:lnTo>
                    <a:pt x="109603" y="0"/>
                  </a:lnTo>
                  <a:lnTo>
                    <a:pt x="111168" y="51"/>
                  </a:lnTo>
                  <a:lnTo>
                    <a:pt x="112909" y="7633"/>
                  </a:lnTo>
                  <a:lnTo>
                    <a:pt x="110654" y="48981"/>
                  </a:lnTo>
                  <a:lnTo>
                    <a:pt x="105380" y="91840"/>
                  </a:lnTo>
                  <a:lnTo>
                    <a:pt x="99349" y="139189"/>
                  </a:lnTo>
                  <a:lnTo>
                    <a:pt x="89722" y="178854"/>
                  </a:lnTo>
                  <a:lnTo>
                    <a:pt x="83179" y="217604"/>
                  </a:lnTo>
                  <a:lnTo>
                    <a:pt x="82969" y="217793"/>
                  </a:lnTo>
                  <a:lnTo>
                    <a:pt x="82738" y="214239"/>
                  </a:lnTo>
                  <a:lnTo>
                    <a:pt x="93431" y="190321"/>
                  </a:lnTo>
                  <a:lnTo>
                    <a:pt x="123034" y="148235"/>
                  </a:lnTo>
                  <a:lnTo>
                    <a:pt x="138995" y="138182"/>
                  </a:lnTo>
                  <a:lnTo>
                    <a:pt x="145972" y="135582"/>
                  </a:lnTo>
                  <a:lnTo>
                    <a:pt x="153308" y="136309"/>
                  </a:lnTo>
                  <a:lnTo>
                    <a:pt x="157237" y="137490"/>
                  </a:lnTo>
                  <a:lnTo>
                    <a:pt x="160563" y="140394"/>
                  </a:lnTo>
                  <a:lnTo>
                    <a:pt x="176619" y="169531"/>
                  </a:lnTo>
                  <a:lnTo>
                    <a:pt x="181920" y="190039"/>
                  </a:lnTo>
                  <a:lnTo>
                    <a:pt x="184150" y="228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0" name="SMARTInkShape-Group243">
            <a:extLst>
              <a:ext uri="{FF2B5EF4-FFF2-40B4-BE49-F238E27FC236}">
                <a16:creationId xmlns:a16="http://schemas.microsoft.com/office/drawing/2014/main" xmlns="" id="{3FC77F75-364D-4517-88C4-0E7A718ECBA0}"/>
              </a:ext>
            </a:extLst>
          </p:cNvPr>
          <p:cNvGrpSpPr/>
          <p:nvPr/>
        </p:nvGrpSpPr>
        <p:grpSpPr>
          <a:xfrm>
            <a:off x="9958099" y="1626123"/>
            <a:ext cx="1363952" cy="528749"/>
            <a:chOff x="9958099" y="1626123"/>
            <a:chExt cx="1363952" cy="528749"/>
          </a:xfrm>
        </p:grpSpPr>
        <p:sp>
          <p:nvSpPr>
            <p:cNvPr id="669" name="SMARTInkShape-1206">
              <a:extLst>
                <a:ext uri="{FF2B5EF4-FFF2-40B4-BE49-F238E27FC236}">
                  <a16:creationId xmlns:a16="http://schemas.microsoft.com/office/drawing/2014/main" xmlns="" id="{CDA110A2-75FC-4507-A31F-B663FA36786C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9958099" y="1766292"/>
              <a:ext cx="97084" cy="388580"/>
            </a:xfrm>
            <a:custGeom>
              <a:avLst/>
              <a:gdLst/>
              <a:ahLst/>
              <a:cxnLst/>
              <a:rect l="0" t="0" r="0" b="0"/>
              <a:pathLst>
                <a:path w="97084" h="388580">
                  <a:moveTo>
                    <a:pt x="11401" y="132358"/>
                  </a:moveTo>
                  <a:lnTo>
                    <a:pt x="11401" y="132358"/>
                  </a:lnTo>
                  <a:lnTo>
                    <a:pt x="5934" y="132358"/>
                  </a:lnTo>
                  <a:lnTo>
                    <a:pt x="5639" y="133064"/>
                  </a:lnTo>
                  <a:lnTo>
                    <a:pt x="5129" y="147938"/>
                  </a:lnTo>
                  <a:lnTo>
                    <a:pt x="9431" y="187647"/>
                  </a:lnTo>
                  <a:lnTo>
                    <a:pt x="10817" y="232309"/>
                  </a:lnTo>
                  <a:lnTo>
                    <a:pt x="11143" y="264740"/>
                  </a:lnTo>
                  <a:lnTo>
                    <a:pt x="7953" y="311361"/>
                  </a:lnTo>
                  <a:lnTo>
                    <a:pt x="5911" y="353083"/>
                  </a:lnTo>
                  <a:lnTo>
                    <a:pt x="5128" y="388579"/>
                  </a:lnTo>
                  <a:lnTo>
                    <a:pt x="1702" y="378000"/>
                  </a:lnTo>
                  <a:lnTo>
                    <a:pt x="0" y="336181"/>
                  </a:lnTo>
                  <a:lnTo>
                    <a:pt x="2336" y="301733"/>
                  </a:lnTo>
                  <a:lnTo>
                    <a:pt x="5725" y="259141"/>
                  </a:lnTo>
                  <a:lnTo>
                    <a:pt x="10289" y="211989"/>
                  </a:lnTo>
                  <a:lnTo>
                    <a:pt x="13482" y="187562"/>
                  </a:lnTo>
                  <a:lnTo>
                    <a:pt x="20793" y="139960"/>
                  </a:lnTo>
                  <a:lnTo>
                    <a:pt x="28746" y="97637"/>
                  </a:lnTo>
                  <a:lnTo>
                    <a:pt x="37785" y="51593"/>
                  </a:lnTo>
                  <a:lnTo>
                    <a:pt x="55888" y="11616"/>
                  </a:lnTo>
                  <a:lnTo>
                    <a:pt x="62453" y="1554"/>
                  </a:lnTo>
                  <a:lnTo>
                    <a:pt x="66602" y="0"/>
                  </a:lnTo>
                  <a:lnTo>
                    <a:pt x="76857" y="2036"/>
                  </a:lnTo>
                  <a:lnTo>
                    <a:pt x="86588" y="15170"/>
                  </a:lnTo>
                  <a:lnTo>
                    <a:pt x="94206" y="35119"/>
                  </a:lnTo>
                  <a:lnTo>
                    <a:pt x="97083" y="70150"/>
                  </a:lnTo>
                  <a:lnTo>
                    <a:pt x="88921" y="106635"/>
                  </a:lnTo>
                  <a:lnTo>
                    <a:pt x="79016" y="129157"/>
                  </a:lnTo>
                  <a:lnTo>
                    <a:pt x="65676" y="145282"/>
                  </a:lnTo>
                  <a:lnTo>
                    <a:pt x="44178" y="160411"/>
                  </a:lnTo>
                  <a:lnTo>
                    <a:pt x="37487" y="163760"/>
                  </a:lnTo>
                  <a:lnTo>
                    <a:pt x="24406" y="165600"/>
                  </a:lnTo>
                  <a:lnTo>
                    <a:pt x="5051" y="164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1207">
              <a:extLst>
                <a:ext uri="{FF2B5EF4-FFF2-40B4-BE49-F238E27FC236}">
                  <a16:creationId xmlns:a16="http://schemas.microsoft.com/office/drawing/2014/main" xmlns="" id="{FE467540-4BC8-4806-A6F9-0EBCB36D7793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0134210" y="1779975"/>
              <a:ext cx="76591" cy="152046"/>
            </a:xfrm>
            <a:custGeom>
              <a:avLst/>
              <a:gdLst/>
              <a:ahLst/>
              <a:cxnLst/>
              <a:rect l="0" t="0" r="0" b="0"/>
              <a:pathLst>
                <a:path w="76591" h="152046">
                  <a:moveTo>
                    <a:pt x="32140" y="67875"/>
                  </a:moveTo>
                  <a:lnTo>
                    <a:pt x="32140" y="67875"/>
                  </a:lnTo>
                  <a:lnTo>
                    <a:pt x="38881" y="64504"/>
                  </a:lnTo>
                  <a:lnTo>
                    <a:pt x="49817" y="52295"/>
                  </a:lnTo>
                  <a:lnTo>
                    <a:pt x="54108" y="41195"/>
                  </a:lnTo>
                  <a:lnTo>
                    <a:pt x="57338" y="4692"/>
                  </a:lnTo>
                  <a:lnTo>
                    <a:pt x="55289" y="2470"/>
                  </a:lnTo>
                  <a:lnTo>
                    <a:pt x="47367" y="0"/>
                  </a:lnTo>
                  <a:lnTo>
                    <a:pt x="36791" y="2666"/>
                  </a:lnTo>
                  <a:lnTo>
                    <a:pt x="31008" y="5352"/>
                  </a:lnTo>
                  <a:lnTo>
                    <a:pt x="20817" y="17745"/>
                  </a:lnTo>
                  <a:lnTo>
                    <a:pt x="2780" y="54445"/>
                  </a:lnTo>
                  <a:lnTo>
                    <a:pt x="0" y="88590"/>
                  </a:lnTo>
                  <a:lnTo>
                    <a:pt x="3646" y="118776"/>
                  </a:lnTo>
                  <a:lnTo>
                    <a:pt x="9127" y="133066"/>
                  </a:lnTo>
                  <a:lnTo>
                    <a:pt x="12564" y="138853"/>
                  </a:lnTo>
                  <a:lnTo>
                    <a:pt x="23909" y="147163"/>
                  </a:lnTo>
                  <a:lnTo>
                    <a:pt x="30887" y="150367"/>
                  </a:lnTo>
                  <a:lnTo>
                    <a:pt x="48046" y="152045"/>
                  </a:lnTo>
                  <a:lnTo>
                    <a:pt x="76590" y="150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1208">
              <a:extLst>
                <a:ext uri="{FF2B5EF4-FFF2-40B4-BE49-F238E27FC236}">
                  <a16:creationId xmlns:a16="http://schemas.microsoft.com/office/drawing/2014/main" xmlns="" id="{6961F495-1249-4410-BBD7-B0AD048C8E18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0280650" y="1784350"/>
              <a:ext cx="120651" cy="156209"/>
            </a:xfrm>
            <a:custGeom>
              <a:avLst/>
              <a:gdLst/>
              <a:ahLst/>
              <a:cxnLst/>
              <a:rect l="0" t="0" r="0" b="0"/>
              <a:pathLst>
                <a:path w="120651" h="156209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6741" y="9982"/>
                  </a:lnTo>
                  <a:lnTo>
                    <a:pt x="33224" y="42347"/>
                  </a:lnTo>
                  <a:lnTo>
                    <a:pt x="51666" y="80279"/>
                  </a:lnTo>
                  <a:lnTo>
                    <a:pt x="60954" y="124043"/>
                  </a:lnTo>
                  <a:lnTo>
                    <a:pt x="61662" y="140502"/>
                  </a:lnTo>
                  <a:lnTo>
                    <a:pt x="59627" y="150170"/>
                  </a:lnTo>
                  <a:lnTo>
                    <a:pt x="58095" y="153030"/>
                  </a:lnTo>
                  <a:lnTo>
                    <a:pt x="56369" y="154936"/>
                  </a:lnTo>
                  <a:lnTo>
                    <a:pt x="54512" y="156208"/>
                  </a:lnTo>
                  <a:lnTo>
                    <a:pt x="53275" y="154233"/>
                  </a:lnTo>
                  <a:lnTo>
                    <a:pt x="51126" y="123173"/>
                  </a:lnTo>
                  <a:lnTo>
                    <a:pt x="57638" y="88864"/>
                  </a:lnTo>
                  <a:lnTo>
                    <a:pt x="75247" y="50789"/>
                  </a:lnTo>
                  <a:lnTo>
                    <a:pt x="97046" y="1661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1209">
              <a:extLst>
                <a:ext uri="{FF2B5EF4-FFF2-40B4-BE49-F238E27FC236}">
                  <a16:creationId xmlns:a16="http://schemas.microsoft.com/office/drawing/2014/main" xmlns="" id="{016863EF-7FA7-4A5D-9E5D-E76E1A3B0A68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10480201" y="1810011"/>
              <a:ext cx="67150" cy="133090"/>
            </a:xfrm>
            <a:custGeom>
              <a:avLst/>
              <a:gdLst/>
              <a:ahLst/>
              <a:cxnLst/>
              <a:rect l="0" t="0" r="0" b="0"/>
              <a:pathLst>
                <a:path w="67150" h="133090">
                  <a:moveTo>
                    <a:pt x="67149" y="6089"/>
                  </a:moveTo>
                  <a:lnTo>
                    <a:pt x="67149" y="6089"/>
                  </a:lnTo>
                  <a:lnTo>
                    <a:pt x="63779" y="2718"/>
                  </a:lnTo>
                  <a:lnTo>
                    <a:pt x="58360" y="1063"/>
                  </a:lnTo>
                  <a:lnTo>
                    <a:pt x="46756" y="0"/>
                  </a:lnTo>
                  <a:lnTo>
                    <a:pt x="33119" y="6558"/>
                  </a:lnTo>
                  <a:lnTo>
                    <a:pt x="15673" y="20809"/>
                  </a:lnTo>
                  <a:lnTo>
                    <a:pt x="7112" y="34268"/>
                  </a:lnTo>
                  <a:lnTo>
                    <a:pt x="1662" y="52480"/>
                  </a:lnTo>
                  <a:lnTo>
                    <a:pt x="0" y="90939"/>
                  </a:lnTo>
                  <a:lnTo>
                    <a:pt x="4616" y="109417"/>
                  </a:lnTo>
                  <a:lnTo>
                    <a:pt x="10642" y="115896"/>
                  </a:lnTo>
                  <a:lnTo>
                    <a:pt x="48099" y="133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1210">
              <a:extLst>
                <a:ext uri="{FF2B5EF4-FFF2-40B4-BE49-F238E27FC236}">
                  <a16:creationId xmlns:a16="http://schemas.microsoft.com/office/drawing/2014/main" xmlns="" id="{CF991E0C-0B4D-434E-B27B-BFE301815792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10600465" y="1805536"/>
              <a:ext cx="63025" cy="139407"/>
            </a:xfrm>
            <a:custGeom>
              <a:avLst/>
              <a:gdLst/>
              <a:ahLst/>
              <a:cxnLst/>
              <a:rect l="0" t="0" r="0" b="0"/>
              <a:pathLst>
                <a:path w="63025" h="139407">
                  <a:moveTo>
                    <a:pt x="4035" y="42314"/>
                  </a:moveTo>
                  <a:lnTo>
                    <a:pt x="4035" y="42314"/>
                  </a:lnTo>
                  <a:lnTo>
                    <a:pt x="4035" y="45685"/>
                  </a:lnTo>
                  <a:lnTo>
                    <a:pt x="4740" y="46678"/>
                  </a:lnTo>
                  <a:lnTo>
                    <a:pt x="5916" y="47340"/>
                  </a:lnTo>
                  <a:lnTo>
                    <a:pt x="7406" y="47781"/>
                  </a:lnTo>
                  <a:lnTo>
                    <a:pt x="16900" y="55455"/>
                  </a:lnTo>
                  <a:lnTo>
                    <a:pt x="18962" y="57425"/>
                  </a:lnTo>
                  <a:lnTo>
                    <a:pt x="26896" y="59613"/>
                  </a:lnTo>
                  <a:lnTo>
                    <a:pt x="36774" y="59880"/>
                  </a:lnTo>
                  <a:lnTo>
                    <a:pt x="45867" y="57647"/>
                  </a:lnTo>
                  <a:lnTo>
                    <a:pt x="52730" y="52421"/>
                  </a:lnTo>
                  <a:lnTo>
                    <a:pt x="62886" y="37568"/>
                  </a:lnTo>
                  <a:lnTo>
                    <a:pt x="63024" y="32095"/>
                  </a:lnTo>
                  <a:lnTo>
                    <a:pt x="57183" y="13024"/>
                  </a:lnTo>
                  <a:lnTo>
                    <a:pt x="52820" y="5072"/>
                  </a:lnTo>
                  <a:lnTo>
                    <a:pt x="49964" y="2669"/>
                  </a:lnTo>
                  <a:lnTo>
                    <a:pt x="43026" y="0"/>
                  </a:lnTo>
                  <a:lnTo>
                    <a:pt x="33358" y="2576"/>
                  </a:lnTo>
                  <a:lnTo>
                    <a:pt x="27817" y="5239"/>
                  </a:lnTo>
                  <a:lnTo>
                    <a:pt x="19777" y="13842"/>
                  </a:lnTo>
                  <a:lnTo>
                    <a:pt x="5496" y="39982"/>
                  </a:lnTo>
                  <a:lnTo>
                    <a:pt x="0" y="67415"/>
                  </a:lnTo>
                  <a:lnTo>
                    <a:pt x="3213" y="98151"/>
                  </a:lnTo>
                  <a:lnTo>
                    <a:pt x="12671" y="127670"/>
                  </a:lnTo>
                  <a:lnTo>
                    <a:pt x="22455" y="135048"/>
                  </a:lnTo>
                  <a:lnTo>
                    <a:pt x="29016" y="138003"/>
                  </a:lnTo>
                  <a:lnTo>
                    <a:pt x="41949" y="139406"/>
                  </a:lnTo>
                  <a:lnTo>
                    <a:pt x="61185" y="137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1211">
              <a:extLst>
                <a:ext uri="{FF2B5EF4-FFF2-40B4-BE49-F238E27FC236}">
                  <a16:creationId xmlns:a16="http://schemas.microsoft.com/office/drawing/2014/main" xmlns="" id="{D1195769-5CDC-4519-BAA6-08EDF999F73C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10715919" y="1808109"/>
              <a:ext cx="91511" cy="122292"/>
            </a:xfrm>
            <a:custGeom>
              <a:avLst/>
              <a:gdLst/>
              <a:ahLst/>
              <a:cxnLst/>
              <a:rect l="0" t="0" r="0" b="0"/>
              <a:pathLst>
                <a:path w="91511" h="122292">
                  <a:moveTo>
                    <a:pt x="21931" y="20691"/>
                  </a:moveTo>
                  <a:lnTo>
                    <a:pt x="21931" y="20691"/>
                  </a:lnTo>
                  <a:lnTo>
                    <a:pt x="21931" y="24062"/>
                  </a:lnTo>
                  <a:lnTo>
                    <a:pt x="12471" y="69026"/>
                  </a:lnTo>
                  <a:lnTo>
                    <a:pt x="0" y="110022"/>
                  </a:lnTo>
                  <a:lnTo>
                    <a:pt x="1130" y="116368"/>
                  </a:lnTo>
                  <a:lnTo>
                    <a:pt x="1713" y="117636"/>
                  </a:lnTo>
                  <a:lnTo>
                    <a:pt x="2102" y="117777"/>
                  </a:lnTo>
                  <a:lnTo>
                    <a:pt x="24516" y="72680"/>
                  </a:lnTo>
                  <a:lnTo>
                    <a:pt x="48952" y="25212"/>
                  </a:lnTo>
                  <a:lnTo>
                    <a:pt x="62001" y="8546"/>
                  </a:lnTo>
                  <a:lnTo>
                    <a:pt x="70551" y="1653"/>
                  </a:lnTo>
                  <a:lnTo>
                    <a:pt x="74098" y="238"/>
                  </a:lnTo>
                  <a:lnTo>
                    <a:pt x="77169" y="0"/>
                  </a:lnTo>
                  <a:lnTo>
                    <a:pt x="82465" y="1617"/>
                  </a:lnTo>
                  <a:lnTo>
                    <a:pt x="87170" y="4688"/>
                  </a:lnTo>
                  <a:lnTo>
                    <a:pt x="89732" y="14049"/>
                  </a:lnTo>
                  <a:lnTo>
                    <a:pt x="91510" y="55486"/>
                  </a:lnTo>
                  <a:lnTo>
                    <a:pt x="90290" y="81017"/>
                  </a:lnTo>
                  <a:lnTo>
                    <a:pt x="79081" y="122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1212">
              <a:extLst>
                <a:ext uri="{FF2B5EF4-FFF2-40B4-BE49-F238E27FC236}">
                  <a16:creationId xmlns:a16="http://schemas.microsoft.com/office/drawing/2014/main" xmlns="" id="{44C3155F-23E0-477B-9960-A58EBB2C8A8C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0901476" y="1626123"/>
              <a:ext cx="100034" cy="313472"/>
            </a:xfrm>
            <a:custGeom>
              <a:avLst/>
              <a:gdLst/>
              <a:ahLst/>
              <a:cxnLst/>
              <a:rect l="0" t="0" r="0" b="0"/>
              <a:pathLst>
                <a:path w="100034" h="313472">
                  <a:moveTo>
                    <a:pt x="84024" y="12177"/>
                  </a:moveTo>
                  <a:lnTo>
                    <a:pt x="84024" y="12177"/>
                  </a:lnTo>
                  <a:lnTo>
                    <a:pt x="94959" y="1242"/>
                  </a:lnTo>
                  <a:lnTo>
                    <a:pt x="97821" y="261"/>
                  </a:lnTo>
                  <a:lnTo>
                    <a:pt x="99573" y="0"/>
                  </a:lnTo>
                  <a:lnTo>
                    <a:pt x="100033" y="1942"/>
                  </a:lnTo>
                  <a:lnTo>
                    <a:pt x="90626" y="47915"/>
                  </a:lnTo>
                  <a:lnTo>
                    <a:pt x="74456" y="88775"/>
                  </a:lnTo>
                  <a:lnTo>
                    <a:pt x="48656" y="135610"/>
                  </a:lnTo>
                  <a:lnTo>
                    <a:pt x="24235" y="181081"/>
                  </a:lnTo>
                  <a:lnTo>
                    <a:pt x="8138" y="225127"/>
                  </a:lnTo>
                  <a:lnTo>
                    <a:pt x="0" y="263892"/>
                  </a:lnTo>
                  <a:lnTo>
                    <a:pt x="1428" y="292468"/>
                  </a:lnTo>
                  <a:lnTo>
                    <a:pt x="4510" y="305143"/>
                  </a:lnTo>
                  <a:lnTo>
                    <a:pt x="8437" y="309088"/>
                  </a:lnTo>
                  <a:lnTo>
                    <a:pt x="20328" y="313471"/>
                  </a:lnTo>
                  <a:lnTo>
                    <a:pt x="39515" y="312567"/>
                  </a:lnTo>
                  <a:lnTo>
                    <a:pt x="52247" y="305845"/>
                  </a:lnTo>
                  <a:lnTo>
                    <a:pt x="71324" y="291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1213">
              <a:extLst>
                <a:ext uri="{FF2B5EF4-FFF2-40B4-BE49-F238E27FC236}">
                  <a16:creationId xmlns:a16="http://schemas.microsoft.com/office/drawing/2014/main" xmlns="" id="{7F046BBF-7CC7-4CD1-9FF1-D57CD16C1E7D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10909300" y="18034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41442" y="3371"/>
                  </a:lnTo>
                  <a:lnTo>
                    <a:pt x="79396" y="5761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1214">
              <a:extLst>
                <a:ext uri="{FF2B5EF4-FFF2-40B4-BE49-F238E27FC236}">
                  <a16:creationId xmlns:a16="http://schemas.microsoft.com/office/drawing/2014/main" xmlns="" id="{B60276BF-476E-4C43-80E9-4A92F0B21DBD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11049000" y="18224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9330" y="6742"/>
                  </a:lnTo>
                  <a:lnTo>
                    <a:pt x="2160" y="5060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1215">
              <a:extLst>
                <a:ext uri="{FF2B5EF4-FFF2-40B4-BE49-F238E27FC236}">
                  <a16:creationId xmlns:a16="http://schemas.microsoft.com/office/drawing/2014/main" xmlns="" id="{D80701EB-12FF-4645-97CA-C3E5C6C2E15A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11137900" y="16827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1216">
              <a:extLst>
                <a:ext uri="{FF2B5EF4-FFF2-40B4-BE49-F238E27FC236}">
                  <a16:creationId xmlns:a16="http://schemas.microsoft.com/office/drawing/2014/main" xmlns="" id="{7D91E7ED-69A2-413F-8A0B-F0C2859E3747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11129731" y="1670050"/>
              <a:ext cx="192320" cy="294755"/>
            </a:xfrm>
            <a:custGeom>
              <a:avLst/>
              <a:gdLst/>
              <a:ahLst/>
              <a:cxnLst/>
              <a:rect l="0" t="0" r="0" b="0"/>
              <a:pathLst>
                <a:path w="192320" h="294755">
                  <a:moveTo>
                    <a:pt x="84369" y="0"/>
                  </a:moveTo>
                  <a:lnTo>
                    <a:pt x="84369" y="0"/>
                  </a:lnTo>
                  <a:lnTo>
                    <a:pt x="87740" y="3371"/>
                  </a:lnTo>
                  <a:lnTo>
                    <a:pt x="89836" y="18951"/>
                  </a:lnTo>
                  <a:lnTo>
                    <a:pt x="87087" y="48184"/>
                  </a:lnTo>
                  <a:lnTo>
                    <a:pt x="71690" y="87027"/>
                  </a:lnTo>
                  <a:lnTo>
                    <a:pt x="52623" y="129816"/>
                  </a:lnTo>
                  <a:lnTo>
                    <a:pt x="30199" y="177145"/>
                  </a:lnTo>
                  <a:lnTo>
                    <a:pt x="15794" y="223545"/>
                  </a:lnTo>
                  <a:lnTo>
                    <a:pt x="4606" y="267557"/>
                  </a:lnTo>
                  <a:lnTo>
                    <a:pt x="0" y="283309"/>
                  </a:lnTo>
                  <a:lnTo>
                    <a:pt x="2015" y="288356"/>
                  </a:lnTo>
                  <a:lnTo>
                    <a:pt x="6889" y="291720"/>
                  </a:lnTo>
                  <a:lnTo>
                    <a:pt x="21008" y="294754"/>
                  </a:lnTo>
                  <a:lnTo>
                    <a:pt x="36686" y="293750"/>
                  </a:lnTo>
                  <a:lnTo>
                    <a:pt x="51183" y="287189"/>
                  </a:lnTo>
                  <a:lnTo>
                    <a:pt x="73124" y="267832"/>
                  </a:lnTo>
                  <a:lnTo>
                    <a:pt x="108419" y="220857"/>
                  </a:lnTo>
                  <a:lnTo>
                    <a:pt x="118813" y="205403"/>
                  </a:lnTo>
                  <a:lnTo>
                    <a:pt x="120736" y="199024"/>
                  </a:lnTo>
                  <a:lnTo>
                    <a:pt x="120609" y="193361"/>
                  </a:lnTo>
                  <a:lnTo>
                    <a:pt x="119112" y="188174"/>
                  </a:lnTo>
                  <a:lnTo>
                    <a:pt x="116703" y="184716"/>
                  </a:lnTo>
                  <a:lnTo>
                    <a:pt x="113686" y="182411"/>
                  </a:lnTo>
                  <a:lnTo>
                    <a:pt x="110263" y="180874"/>
                  </a:lnTo>
                  <a:lnTo>
                    <a:pt x="105865" y="181260"/>
                  </a:lnTo>
                  <a:lnTo>
                    <a:pt x="95335" y="185452"/>
                  </a:lnTo>
                  <a:lnTo>
                    <a:pt x="85480" y="195783"/>
                  </a:lnTo>
                  <a:lnTo>
                    <a:pt x="64759" y="228459"/>
                  </a:lnTo>
                  <a:lnTo>
                    <a:pt x="60112" y="253972"/>
                  </a:lnTo>
                  <a:lnTo>
                    <a:pt x="59731" y="260331"/>
                  </a:lnTo>
                  <a:lnTo>
                    <a:pt x="60889" y="265276"/>
                  </a:lnTo>
                  <a:lnTo>
                    <a:pt x="65937" y="272652"/>
                  </a:lnTo>
                  <a:lnTo>
                    <a:pt x="83454" y="280772"/>
                  </a:lnTo>
                  <a:lnTo>
                    <a:pt x="123384" y="288425"/>
                  </a:lnTo>
                  <a:lnTo>
                    <a:pt x="161795" y="284606"/>
                  </a:lnTo>
                  <a:lnTo>
                    <a:pt x="192319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1" name="SMARTInkShape-1217">
            <a:extLst>
              <a:ext uri="{FF2B5EF4-FFF2-40B4-BE49-F238E27FC236}">
                <a16:creationId xmlns:a16="http://schemas.microsoft.com/office/drawing/2014/main" xmlns="" id="{A7779BC4-1B8C-47F0-A003-CFED8BE9176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07555" y="2570540"/>
            <a:ext cx="343696" cy="565214"/>
          </a:xfrm>
          <a:custGeom>
            <a:avLst/>
            <a:gdLst/>
            <a:ahLst/>
            <a:cxnLst/>
            <a:rect l="0" t="0" r="0" b="0"/>
            <a:pathLst>
              <a:path w="343696" h="565214">
                <a:moveTo>
                  <a:pt x="83345" y="198060"/>
                </a:moveTo>
                <a:lnTo>
                  <a:pt x="83345" y="198060"/>
                </a:lnTo>
                <a:lnTo>
                  <a:pt x="83345" y="194689"/>
                </a:lnTo>
                <a:lnTo>
                  <a:pt x="81463" y="191153"/>
                </a:lnTo>
                <a:lnTo>
                  <a:pt x="72514" y="177395"/>
                </a:lnTo>
                <a:lnTo>
                  <a:pt x="62146" y="169912"/>
                </a:lnTo>
                <a:lnTo>
                  <a:pt x="59334" y="169417"/>
                </a:lnTo>
                <a:lnTo>
                  <a:pt x="52447" y="170748"/>
                </a:lnTo>
                <a:lnTo>
                  <a:pt x="37266" y="178836"/>
                </a:lnTo>
                <a:lnTo>
                  <a:pt x="27352" y="191868"/>
                </a:lnTo>
                <a:lnTo>
                  <a:pt x="9490" y="228979"/>
                </a:lnTo>
                <a:lnTo>
                  <a:pt x="0" y="263195"/>
                </a:lnTo>
                <a:lnTo>
                  <a:pt x="2833" y="300144"/>
                </a:lnTo>
                <a:lnTo>
                  <a:pt x="12609" y="327791"/>
                </a:lnTo>
                <a:lnTo>
                  <a:pt x="22274" y="338738"/>
                </a:lnTo>
                <a:lnTo>
                  <a:pt x="27814" y="342646"/>
                </a:lnTo>
                <a:lnTo>
                  <a:pt x="34330" y="343839"/>
                </a:lnTo>
                <a:lnTo>
                  <a:pt x="49096" y="341403"/>
                </a:lnTo>
                <a:lnTo>
                  <a:pt x="73275" y="328726"/>
                </a:lnTo>
                <a:lnTo>
                  <a:pt x="91572" y="308194"/>
                </a:lnTo>
                <a:lnTo>
                  <a:pt x="102559" y="277494"/>
                </a:lnTo>
                <a:lnTo>
                  <a:pt x="106912" y="244958"/>
                </a:lnTo>
                <a:lnTo>
                  <a:pt x="101460" y="212975"/>
                </a:lnTo>
                <a:lnTo>
                  <a:pt x="79798" y="170643"/>
                </a:lnTo>
                <a:lnTo>
                  <a:pt x="74008" y="161180"/>
                </a:lnTo>
                <a:lnTo>
                  <a:pt x="68192" y="155853"/>
                </a:lnTo>
                <a:lnTo>
                  <a:pt x="68304" y="155105"/>
                </a:lnTo>
                <a:lnTo>
                  <a:pt x="91781" y="144952"/>
                </a:lnTo>
                <a:lnTo>
                  <a:pt x="132440" y="126500"/>
                </a:lnTo>
                <a:lnTo>
                  <a:pt x="175854" y="95286"/>
                </a:lnTo>
                <a:lnTo>
                  <a:pt x="214864" y="59737"/>
                </a:lnTo>
                <a:lnTo>
                  <a:pt x="256602" y="23250"/>
                </a:lnTo>
                <a:lnTo>
                  <a:pt x="273204" y="5859"/>
                </a:lnTo>
                <a:lnTo>
                  <a:pt x="277087" y="454"/>
                </a:lnTo>
                <a:lnTo>
                  <a:pt x="278123" y="0"/>
                </a:lnTo>
                <a:lnTo>
                  <a:pt x="278814" y="404"/>
                </a:lnTo>
                <a:lnTo>
                  <a:pt x="261172" y="29352"/>
                </a:lnTo>
                <a:lnTo>
                  <a:pt x="244690" y="71167"/>
                </a:lnTo>
                <a:lnTo>
                  <a:pt x="231959" y="105680"/>
                </a:lnTo>
                <a:lnTo>
                  <a:pt x="223950" y="142185"/>
                </a:lnTo>
                <a:lnTo>
                  <a:pt x="216156" y="183340"/>
                </a:lnTo>
                <a:lnTo>
                  <a:pt x="208694" y="227501"/>
                </a:lnTo>
                <a:lnTo>
                  <a:pt x="203026" y="272999"/>
                </a:lnTo>
                <a:lnTo>
                  <a:pt x="201232" y="298113"/>
                </a:lnTo>
                <a:lnTo>
                  <a:pt x="200037" y="324734"/>
                </a:lnTo>
                <a:lnTo>
                  <a:pt x="199239" y="352360"/>
                </a:lnTo>
                <a:lnTo>
                  <a:pt x="198002" y="377832"/>
                </a:lnTo>
                <a:lnTo>
                  <a:pt x="194746" y="424949"/>
                </a:lnTo>
                <a:lnTo>
                  <a:pt x="192829" y="467527"/>
                </a:lnTo>
                <a:lnTo>
                  <a:pt x="191977" y="504796"/>
                </a:lnTo>
                <a:lnTo>
                  <a:pt x="191429" y="551821"/>
                </a:lnTo>
                <a:lnTo>
                  <a:pt x="191321" y="565213"/>
                </a:lnTo>
                <a:lnTo>
                  <a:pt x="198045" y="559278"/>
                </a:lnTo>
                <a:lnTo>
                  <a:pt x="214370" y="523647"/>
                </a:lnTo>
                <a:lnTo>
                  <a:pt x="234742" y="483227"/>
                </a:lnTo>
                <a:lnTo>
                  <a:pt x="253087" y="435816"/>
                </a:lnTo>
                <a:lnTo>
                  <a:pt x="260621" y="402742"/>
                </a:lnTo>
                <a:lnTo>
                  <a:pt x="268829" y="359131"/>
                </a:lnTo>
                <a:lnTo>
                  <a:pt x="272149" y="318724"/>
                </a:lnTo>
                <a:lnTo>
                  <a:pt x="270034" y="308603"/>
                </a:lnTo>
                <a:lnTo>
                  <a:pt x="264338" y="297768"/>
                </a:lnTo>
                <a:lnTo>
                  <a:pt x="264685" y="297693"/>
                </a:lnTo>
                <a:lnTo>
                  <a:pt x="277919" y="306395"/>
                </a:lnTo>
                <a:lnTo>
                  <a:pt x="282911" y="308383"/>
                </a:lnTo>
                <a:lnTo>
                  <a:pt x="303421" y="307810"/>
                </a:lnTo>
                <a:lnTo>
                  <a:pt x="343695" y="29331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SMARTInkShape-1218">
            <a:extLst>
              <a:ext uri="{FF2B5EF4-FFF2-40B4-BE49-F238E27FC236}">
                <a16:creationId xmlns:a16="http://schemas.microsoft.com/office/drawing/2014/main" xmlns="" id="{C86C292D-181E-4719-B388-3FE2B03B1E0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67200" y="2492774"/>
            <a:ext cx="160628" cy="385264"/>
          </a:xfrm>
          <a:custGeom>
            <a:avLst/>
            <a:gdLst/>
            <a:ahLst/>
            <a:cxnLst/>
            <a:rect l="0" t="0" r="0" b="0"/>
            <a:pathLst>
              <a:path w="160628" h="385264">
                <a:moveTo>
                  <a:pt x="0" y="148826"/>
                </a:moveTo>
                <a:lnTo>
                  <a:pt x="0" y="148826"/>
                </a:lnTo>
                <a:lnTo>
                  <a:pt x="4364" y="192869"/>
                </a:lnTo>
                <a:lnTo>
                  <a:pt x="5761" y="231647"/>
                </a:lnTo>
                <a:lnTo>
                  <a:pt x="6175" y="273711"/>
                </a:lnTo>
                <a:lnTo>
                  <a:pt x="5593" y="311888"/>
                </a:lnTo>
                <a:lnTo>
                  <a:pt x="389" y="352573"/>
                </a:lnTo>
                <a:lnTo>
                  <a:pt x="259" y="352391"/>
                </a:lnTo>
                <a:lnTo>
                  <a:pt x="1916" y="315655"/>
                </a:lnTo>
                <a:lnTo>
                  <a:pt x="6917" y="273281"/>
                </a:lnTo>
                <a:lnTo>
                  <a:pt x="10835" y="235184"/>
                </a:lnTo>
                <a:lnTo>
                  <a:pt x="14929" y="192381"/>
                </a:lnTo>
                <a:lnTo>
                  <a:pt x="22863" y="147488"/>
                </a:lnTo>
                <a:lnTo>
                  <a:pt x="32033" y="103781"/>
                </a:lnTo>
                <a:lnTo>
                  <a:pt x="38461" y="65541"/>
                </a:lnTo>
                <a:lnTo>
                  <a:pt x="49418" y="25763"/>
                </a:lnTo>
                <a:lnTo>
                  <a:pt x="61239" y="9230"/>
                </a:lnTo>
                <a:lnTo>
                  <a:pt x="68343" y="2845"/>
                </a:lnTo>
                <a:lnTo>
                  <a:pt x="76607" y="0"/>
                </a:lnTo>
                <a:lnTo>
                  <a:pt x="95195" y="601"/>
                </a:lnTo>
                <a:lnTo>
                  <a:pt x="102975" y="4149"/>
                </a:lnTo>
                <a:lnTo>
                  <a:pt x="115381" y="15616"/>
                </a:lnTo>
                <a:lnTo>
                  <a:pt x="133671" y="54793"/>
                </a:lnTo>
                <a:lnTo>
                  <a:pt x="144311" y="88689"/>
                </a:lnTo>
                <a:lnTo>
                  <a:pt x="153038" y="124920"/>
                </a:lnTo>
                <a:lnTo>
                  <a:pt x="159269" y="162190"/>
                </a:lnTo>
                <a:lnTo>
                  <a:pt x="160627" y="199921"/>
                </a:lnTo>
                <a:lnTo>
                  <a:pt x="157468" y="237152"/>
                </a:lnTo>
                <a:lnTo>
                  <a:pt x="149007" y="272513"/>
                </a:lnTo>
                <a:lnTo>
                  <a:pt x="132345" y="314042"/>
                </a:lnTo>
                <a:lnTo>
                  <a:pt x="107752" y="357562"/>
                </a:lnTo>
                <a:lnTo>
                  <a:pt x="95162" y="371185"/>
                </a:lnTo>
                <a:lnTo>
                  <a:pt x="69432" y="383416"/>
                </a:lnTo>
                <a:lnTo>
                  <a:pt x="51555" y="385263"/>
                </a:lnTo>
                <a:lnTo>
                  <a:pt x="25400" y="3837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6" name="SMARTInkShape-Group246">
            <a:extLst>
              <a:ext uri="{FF2B5EF4-FFF2-40B4-BE49-F238E27FC236}">
                <a16:creationId xmlns:a16="http://schemas.microsoft.com/office/drawing/2014/main" xmlns="" id="{689BCF50-5569-4405-A557-3589E785DF35}"/>
              </a:ext>
            </a:extLst>
          </p:cNvPr>
          <p:cNvGrpSpPr/>
          <p:nvPr/>
        </p:nvGrpSpPr>
        <p:grpSpPr>
          <a:xfrm>
            <a:off x="4965700" y="2612541"/>
            <a:ext cx="127001" cy="194160"/>
            <a:chOff x="4965700" y="2612541"/>
            <a:chExt cx="127001" cy="194160"/>
          </a:xfrm>
        </p:grpSpPr>
        <p:sp>
          <p:nvSpPr>
            <p:cNvPr id="683" name="SMARTInkShape-1219">
              <a:extLst>
                <a:ext uri="{FF2B5EF4-FFF2-40B4-BE49-F238E27FC236}">
                  <a16:creationId xmlns:a16="http://schemas.microsoft.com/office/drawing/2014/main" xmlns="" id="{BA7F9FB8-EA7B-42B4-9613-F1E785C88119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4965700" y="268605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0126" y="48102"/>
                  </a:lnTo>
                  <a:lnTo>
                    <a:pt x="15732" y="90940"/>
                  </a:lnTo>
                  <a:lnTo>
                    <a:pt x="190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1220">
              <a:extLst>
                <a:ext uri="{FF2B5EF4-FFF2-40B4-BE49-F238E27FC236}">
                  <a16:creationId xmlns:a16="http://schemas.microsoft.com/office/drawing/2014/main" xmlns="" id="{C548A9FD-1A98-4777-90AB-613994D52DC3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4965700" y="2612541"/>
              <a:ext cx="1" cy="3660"/>
            </a:xfrm>
            <a:custGeom>
              <a:avLst/>
              <a:gdLst/>
              <a:ahLst/>
              <a:cxnLst/>
              <a:rect l="0" t="0" r="0" b="0"/>
              <a:pathLst>
                <a:path w="1" h="366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1221">
              <a:extLst>
                <a:ext uri="{FF2B5EF4-FFF2-40B4-BE49-F238E27FC236}">
                  <a16:creationId xmlns:a16="http://schemas.microsoft.com/office/drawing/2014/main" xmlns="" id="{BCB3D5D9-2034-455C-8D5E-37D531343A00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5027221" y="2643966"/>
              <a:ext cx="65480" cy="149521"/>
            </a:xfrm>
            <a:custGeom>
              <a:avLst/>
              <a:gdLst/>
              <a:ahLst/>
              <a:cxnLst/>
              <a:rect l="0" t="0" r="0" b="0"/>
              <a:pathLst>
                <a:path w="65480" h="149521">
                  <a:moveTo>
                    <a:pt x="65479" y="29384"/>
                  </a:moveTo>
                  <a:lnTo>
                    <a:pt x="65479" y="29384"/>
                  </a:lnTo>
                  <a:lnTo>
                    <a:pt x="36247" y="5619"/>
                  </a:lnTo>
                  <a:lnTo>
                    <a:pt x="27557" y="1183"/>
                  </a:lnTo>
                  <a:lnTo>
                    <a:pt x="23264" y="0"/>
                  </a:lnTo>
                  <a:lnTo>
                    <a:pt x="14732" y="567"/>
                  </a:lnTo>
                  <a:lnTo>
                    <a:pt x="10481" y="1706"/>
                  </a:lnTo>
                  <a:lnTo>
                    <a:pt x="3876" y="6734"/>
                  </a:lnTo>
                  <a:lnTo>
                    <a:pt x="1128" y="10051"/>
                  </a:lnTo>
                  <a:lnTo>
                    <a:pt x="0" y="13673"/>
                  </a:lnTo>
                  <a:lnTo>
                    <a:pt x="629" y="21460"/>
                  </a:lnTo>
                  <a:lnTo>
                    <a:pt x="19536" y="49736"/>
                  </a:lnTo>
                  <a:lnTo>
                    <a:pt x="52803" y="93327"/>
                  </a:lnTo>
                  <a:lnTo>
                    <a:pt x="59846" y="105781"/>
                  </a:lnTo>
                  <a:lnTo>
                    <a:pt x="64737" y="133989"/>
                  </a:lnTo>
                  <a:lnTo>
                    <a:pt x="63573" y="137926"/>
                  </a:lnTo>
                  <a:lnTo>
                    <a:pt x="58517" y="144182"/>
                  </a:lnTo>
                  <a:lnTo>
                    <a:pt x="51566" y="147433"/>
                  </a:lnTo>
                  <a:lnTo>
                    <a:pt x="35606" y="149520"/>
                  </a:lnTo>
                  <a:lnTo>
                    <a:pt x="32864" y="148986"/>
                  </a:lnTo>
                  <a:lnTo>
                    <a:pt x="31035" y="147924"/>
                  </a:lnTo>
                  <a:lnTo>
                    <a:pt x="27379" y="143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1" name="SMARTInkShape-Group247">
            <a:extLst>
              <a:ext uri="{FF2B5EF4-FFF2-40B4-BE49-F238E27FC236}">
                <a16:creationId xmlns:a16="http://schemas.microsoft.com/office/drawing/2014/main" xmlns="" id="{5923E709-A41F-44C6-B5A3-6D4FE5C83F40}"/>
              </a:ext>
            </a:extLst>
          </p:cNvPr>
          <p:cNvGrpSpPr/>
          <p:nvPr/>
        </p:nvGrpSpPr>
        <p:grpSpPr>
          <a:xfrm>
            <a:off x="5670550" y="2453792"/>
            <a:ext cx="368301" cy="292709"/>
            <a:chOff x="5670550" y="2453792"/>
            <a:chExt cx="368301" cy="292709"/>
          </a:xfrm>
        </p:grpSpPr>
        <p:sp>
          <p:nvSpPr>
            <p:cNvPr id="687" name="SMARTInkShape-1222">
              <a:extLst>
                <a:ext uri="{FF2B5EF4-FFF2-40B4-BE49-F238E27FC236}">
                  <a16:creationId xmlns:a16="http://schemas.microsoft.com/office/drawing/2014/main" xmlns="" id="{D88B4AE5-24FB-4353-91FC-5B0BDEA45E5C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5710496" y="2453792"/>
              <a:ext cx="80705" cy="292709"/>
            </a:xfrm>
            <a:custGeom>
              <a:avLst/>
              <a:gdLst/>
              <a:ahLst/>
              <a:cxnLst/>
              <a:rect l="0" t="0" r="0" b="0"/>
              <a:pathLst>
                <a:path w="80705" h="292709">
                  <a:moveTo>
                    <a:pt x="23554" y="3658"/>
                  </a:moveTo>
                  <a:lnTo>
                    <a:pt x="23554" y="3658"/>
                  </a:lnTo>
                  <a:lnTo>
                    <a:pt x="26925" y="287"/>
                  </a:lnTo>
                  <a:lnTo>
                    <a:pt x="27918" y="0"/>
                  </a:lnTo>
                  <a:lnTo>
                    <a:pt x="28580" y="513"/>
                  </a:lnTo>
                  <a:lnTo>
                    <a:pt x="29021" y="1562"/>
                  </a:lnTo>
                  <a:lnTo>
                    <a:pt x="29642" y="9779"/>
                  </a:lnTo>
                  <a:lnTo>
                    <a:pt x="22962" y="51910"/>
                  </a:lnTo>
                  <a:lnTo>
                    <a:pt x="18910" y="89216"/>
                  </a:lnTo>
                  <a:lnTo>
                    <a:pt x="15829" y="133431"/>
                  </a:lnTo>
                  <a:lnTo>
                    <a:pt x="10446" y="178517"/>
                  </a:lnTo>
                  <a:lnTo>
                    <a:pt x="4383" y="216805"/>
                  </a:lnTo>
                  <a:lnTo>
                    <a:pt x="0" y="252374"/>
                  </a:lnTo>
                  <a:lnTo>
                    <a:pt x="582" y="280316"/>
                  </a:lnTo>
                  <a:lnTo>
                    <a:pt x="3467" y="288895"/>
                  </a:lnTo>
                  <a:lnTo>
                    <a:pt x="5224" y="291183"/>
                  </a:lnTo>
                  <a:lnTo>
                    <a:pt x="7100" y="292708"/>
                  </a:lnTo>
                  <a:lnTo>
                    <a:pt x="16711" y="292521"/>
                  </a:lnTo>
                  <a:lnTo>
                    <a:pt x="29685" y="289380"/>
                  </a:lnTo>
                  <a:lnTo>
                    <a:pt x="55261" y="279630"/>
                  </a:lnTo>
                  <a:lnTo>
                    <a:pt x="61625" y="278656"/>
                  </a:lnTo>
                  <a:lnTo>
                    <a:pt x="70578" y="273811"/>
                  </a:lnTo>
                  <a:lnTo>
                    <a:pt x="80704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1223">
              <a:extLst>
                <a:ext uri="{FF2B5EF4-FFF2-40B4-BE49-F238E27FC236}">
                  <a16:creationId xmlns:a16="http://schemas.microsoft.com/office/drawing/2014/main" xmlns="" id="{596645E9-C454-4869-9877-4491439D9790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5670550" y="2571750"/>
              <a:ext cx="114301" cy="50801"/>
            </a:xfrm>
            <a:custGeom>
              <a:avLst/>
              <a:gdLst/>
              <a:ahLst/>
              <a:cxnLst/>
              <a:rect l="0" t="0" r="0" b="0"/>
              <a:pathLst>
                <a:path w="1143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5645" y="43893"/>
                  </a:lnTo>
                  <a:lnTo>
                    <a:pt x="49266" y="24793"/>
                  </a:lnTo>
                  <a:lnTo>
                    <a:pt x="92831" y="834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1224">
              <a:extLst>
                <a:ext uri="{FF2B5EF4-FFF2-40B4-BE49-F238E27FC236}">
                  <a16:creationId xmlns:a16="http://schemas.microsoft.com/office/drawing/2014/main" xmlns="" id="{D8A3F3DA-D770-44B6-BAAC-5E9FA534CA59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5807410" y="2466492"/>
              <a:ext cx="85391" cy="258555"/>
            </a:xfrm>
            <a:custGeom>
              <a:avLst/>
              <a:gdLst/>
              <a:ahLst/>
              <a:cxnLst/>
              <a:rect l="0" t="0" r="0" b="0"/>
              <a:pathLst>
                <a:path w="85391" h="258555">
                  <a:moveTo>
                    <a:pt x="34590" y="3658"/>
                  </a:moveTo>
                  <a:lnTo>
                    <a:pt x="34590" y="3658"/>
                  </a:lnTo>
                  <a:lnTo>
                    <a:pt x="31219" y="287"/>
                  </a:lnTo>
                  <a:lnTo>
                    <a:pt x="30226" y="0"/>
                  </a:lnTo>
                  <a:lnTo>
                    <a:pt x="29564" y="513"/>
                  </a:lnTo>
                  <a:lnTo>
                    <a:pt x="25130" y="13150"/>
                  </a:lnTo>
                  <a:lnTo>
                    <a:pt x="26189" y="51943"/>
                  </a:lnTo>
                  <a:lnTo>
                    <a:pt x="23478" y="92205"/>
                  </a:lnTo>
                  <a:lnTo>
                    <a:pt x="21654" y="136119"/>
                  </a:lnTo>
                  <a:lnTo>
                    <a:pt x="16960" y="183155"/>
                  </a:lnTo>
                  <a:lnTo>
                    <a:pt x="11102" y="222412"/>
                  </a:lnTo>
                  <a:lnTo>
                    <a:pt x="2800" y="251950"/>
                  </a:lnTo>
                  <a:lnTo>
                    <a:pt x="0" y="257943"/>
                  </a:lnTo>
                  <a:lnTo>
                    <a:pt x="240" y="258554"/>
                  </a:lnTo>
                  <a:lnTo>
                    <a:pt x="1106" y="258255"/>
                  </a:lnTo>
                  <a:lnTo>
                    <a:pt x="2070" y="254161"/>
                  </a:lnTo>
                  <a:lnTo>
                    <a:pt x="2326" y="251093"/>
                  </a:lnTo>
                  <a:lnTo>
                    <a:pt x="20472" y="206772"/>
                  </a:lnTo>
                  <a:lnTo>
                    <a:pt x="32480" y="177756"/>
                  </a:lnTo>
                  <a:lnTo>
                    <a:pt x="43947" y="163767"/>
                  </a:lnTo>
                  <a:lnTo>
                    <a:pt x="45061" y="161198"/>
                  </a:lnTo>
                  <a:lnTo>
                    <a:pt x="46509" y="160190"/>
                  </a:lnTo>
                  <a:lnTo>
                    <a:pt x="48180" y="160223"/>
                  </a:lnTo>
                  <a:lnTo>
                    <a:pt x="50001" y="160952"/>
                  </a:lnTo>
                  <a:lnTo>
                    <a:pt x="53905" y="167405"/>
                  </a:lnTo>
                  <a:lnTo>
                    <a:pt x="76344" y="213403"/>
                  </a:lnTo>
                  <a:lnTo>
                    <a:pt x="83395" y="238646"/>
                  </a:lnTo>
                  <a:lnTo>
                    <a:pt x="85390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1225">
              <a:extLst>
                <a:ext uri="{FF2B5EF4-FFF2-40B4-BE49-F238E27FC236}">
                  <a16:creationId xmlns:a16="http://schemas.microsoft.com/office/drawing/2014/main" xmlns="" id="{FF9052C5-E5EE-4A16-9634-CF5F86446A32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5949950" y="2593091"/>
              <a:ext cx="88901" cy="116651"/>
            </a:xfrm>
            <a:custGeom>
              <a:avLst/>
              <a:gdLst/>
              <a:ahLst/>
              <a:cxnLst/>
              <a:rect l="0" t="0" r="0" b="0"/>
              <a:pathLst>
                <a:path w="88901" h="116651">
                  <a:moveTo>
                    <a:pt x="0" y="54859"/>
                  </a:moveTo>
                  <a:lnTo>
                    <a:pt x="0" y="54859"/>
                  </a:lnTo>
                  <a:lnTo>
                    <a:pt x="10139" y="54153"/>
                  </a:lnTo>
                  <a:lnTo>
                    <a:pt x="41342" y="41994"/>
                  </a:lnTo>
                  <a:lnTo>
                    <a:pt x="44495" y="39932"/>
                  </a:lnTo>
                  <a:lnTo>
                    <a:pt x="49878" y="31997"/>
                  </a:lnTo>
                  <a:lnTo>
                    <a:pt x="55714" y="16398"/>
                  </a:lnTo>
                  <a:lnTo>
                    <a:pt x="54630" y="9308"/>
                  </a:lnTo>
                  <a:lnTo>
                    <a:pt x="53353" y="5441"/>
                  </a:lnTo>
                  <a:lnTo>
                    <a:pt x="51091" y="2864"/>
                  </a:lnTo>
                  <a:lnTo>
                    <a:pt x="44814" y="0"/>
                  </a:lnTo>
                  <a:lnTo>
                    <a:pt x="41165" y="647"/>
                  </a:lnTo>
                  <a:lnTo>
                    <a:pt x="33347" y="5130"/>
                  </a:lnTo>
                  <a:lnTo>
                    <a:pt x="17642" y="22329"/>
                  </a:lnTo>
                  <a:lnTo>
                    <a:pt x="6324" y="45299"/>
                  </a:lnTo>
                  <a:lnTo>
                    <a:pt x="1874" y="69979"/>
                  </a:lnTo>
                  <a:lnTo>
                    <a:pt x="3926" y="91795"/>
                  </a:lnTo>
                  <a:lnTo>
                    <a:pt x="9003" y="104922"/>
                  </a:lnTo>
                  <a:lnTo>
                    <a:pt x="14974" y="113280"/>
                  </a:lnTo>
                  <a:lnTo>
                    <a:pt x="22884" y="116102"/>
                  </a:lnTo>
                  <a:lnTo>
                    <a:pt x="33455" y="116650"/>
                  </a:lnTo>
                  <a:lnTo>
                    <a:pt x="88900" y="105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9" name="SMARTInkShape-Group248">
            <a:extLst>
              <a:ext uri="{FF2B5EF4-FFF2-40B4-BE49-F238E27FC236}">
                <a16:creationId xmlns:a16="http://schemas.microsoft.com/office/drawing/2014/main" xmlns="" id="{73066676-FD70-495F-8E62-DFDFE8BA34E7}"/>
              </a:ext>
            </a:extLst>
          </p:cNvPr>
          <p:cNvGrpSpPr/>
          <p:nvPr/>
        </p:nvGrpSpPr>
        <p:grpSpPr>
          <a:xfrm>
            <a:off x="6429036" y="2336800"/>
            <a:ext cx="1076665" cy="558801"/>
            <a:chOff x="6429036" y="2336800"/>
            <a:chExt cx="1076665" cy="558801"/>
          </a:xfrm>
        </p:grpSpPr>
        <p:sp>
          <p:nvSpPr>
            <p:cNvPr id="692" name="SMARTInkShape-1226">
              <a:extLst>
                <a:ext uri="{FF2B5EF4-FFF2-40B4-BE49-F238E27FC236}">
                  <a16:creationId xmlns:a16="http://schemas.microsoft.com/office/drawing/2014/main" xmlns="" id="{7F6F19D1-47DD-4DA3-8982-3EF555615C06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6429036" y="2541336"/>
              <a:ext cx="89027" cy="203604"/>
            </a:xfrm>
            <a:custGeom>
              <a:avLst/>
              <a:gdLst/>
              <a:ahLst/>
              <a:cxnLst/>
              <a:rect l="0" t="0" r="0" b="0"/>
              <a:pathLst>
                <a:path w="89027" h="203604">
                  <a:moveTo>
                    <a:pt x="60664" y="43114"/>
                  </a:moveTo>
                  <a:lnTo>
                    <a:pt x="60664" y="43114"/>
                  </a:lnTo>
                  <a:lnTo>
                    <a:pt x="60662" y="36372"/>
                  </a:lnTo>
                  <a:lnTo>
                    <a:pt x="62546" y="31180"/>
                  </a:lnTo>
                  <a:lnTo>
                    <a:pt x="69503" y="18728"/>
                  </a:lnTo>
                  <a:lnTo>
                    <a:pt x="70084" y="15568"/>
                  </a:lnTo>
                  <a:lnTo>
                    <a:pt x="69766" y="12755"/>
                  </a:lnTo>
                  <a:lnTo>
                    <a:pt x="67531" y="7749"/>
                  </a:lnTo>
                  <a:lnTo>
                    <a:pt x="64188" y="3172"/>
                  </a:lnTo>
                  <a:lnTo>
                    <a:pt x="58467" y="668"/>
                  </a:lnTo>
                  <a:lnTo>
                    <a:pt x="54966" y="0"/>
                  </a:lnTo>
                  <a:lnTo>
                    <a:pt x="45432" y="3021"/>
                  </a:lnTo>
                  <a:lnTo>
                    <a:pt x="34138" y="10478"/>
                  </a:lnTo>
                  <a:lnTo>
                    <a:pt x="11523" y="38261"/>
                  </a:lnTo>
                  <a:lnTo>
                    <a:pt x="3547" y="53657"/>
                  </a:lnTo>
                  <a:lnTo>
                    <a:pt x="0" y="67556"/>
                  </a:lnTo>
                  <a:lnTo>
                    <a:pt x="1375" y="87280"/>
                  </a:lnTo>
                  <a:lnTo>
                    <a:pt x="4910" y="93019"/>
                  </a:lnTo>
                  <a:lnTo>
                    <a:pt x="49865" y="132395"/>
                  </a:lnTo>
                  <a:lnTo>
                    <a:pt x="78835" y="157489"/>
                  </a:lnTo>
                  <a:lnTo>
                    <a:pt x="86378" y="170147"/>
                  </a:lnTo>
                  <a:lnTo>
                    <a:pt x="89026" y="182123"/>
                  </a:lnTo>
                  <a:lnTo>
                    <a:pt x="87850" y="192149"/>
                  </a:lnTo>
                  <a:lnTo>
                    <a:pt x="83094" y="199428"/>
                  </a:lnTo>
                  <a:lnTo>
                    <a:pt x="79849" y="202357"/>
                  </a:lnTo>
                  <a:lnTo>
                    <a:pt x="74866" y="203603"/>
                  </a:lnTo>
                  <a:lnTo>
                    <a:pt x="61802" y="203108"/>
                  </a:lnTo>
                  <a:lnTo>
                    <a:pt x="50351" y="198654"/>
                  </a:lnTo>
                  <a:lnTo>
                    <a:pt x="41264" y="191971"/>
                  </a:lnTo>
                  <a:lnTo>
                    <a:pt x="32887" y="180980"/>
                  </a:lnTo>
                  <a:lnTo>
                    <a:pt x="28914" y="170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1227">
              <a:extLst>
                <a:ext uri="{FF2B5EF4-FFF2-40B4-BE49-F238E27FC236}">
                  <a16:creationId xmlns:a16="http://schemas.microsoft.com/office/drawing/2014/main" xmlns="" id="{B0090916-DA8F-457C-A339-67B6CCBE30D6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6616700" y="2575030"/>
              <a:ext cx="142116" cy="148724"/>
            </a:xfrm>
            <a:custGeom>
              <a:avLst/>
              <a:gdLst/>
              <a:ahLst/>
              <a:cxnLst/>
              <a:rect l="0" t="0" r="0" b="0"/>
              <a:pathLst>
                <a:path w="142116" h="148724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0" y="1235"/>
                  </a:lnTo>
                  <a:lnTo>
                    <a:pt x="10126" y="39833"/>
                  </a:lnTo>
                  <a:lnTo>
                    <a:pt x="10309" y="79842"/>
                  </a:lnTo>
                  <a:lnTo>
                    <a:pt x="5642" y="114953"/>
                  </a:lnTo>
                  <a:lnTo>
                    <a:pt x="743" y="148723"/>
                  </a:lnTo>
                  <a:lnTo>
                    <a:pt x="495" y="148150"/>
                  </a:lnTo>
                  <a:lnTo>
                    <a:pt x="331" y="146356"/>
                  </a:lnTo>
                  <a:lnTo>
                    <a:pt x="10851" y="98936"/>
                  </a:lnTo>
                  <a:lnTo>
                    <a:pt x="19102" y="51614"/>
                  </a:lnTo>
                  <a:lnTo>
                    <a:pt x="29640" y="16571"/>
                  </a:lnTo>
                  <a:lnTo>
                    <a:pt x="33869" y="9540"/>
                  </a:lnTo>
                  <a:lnTo>
                    <a:pt x="35985" y="8089"/>
                  </a:lnTo>
                  <a:lnTo>
                    <a:pt x="38102" y="7827"/>
                  </a:lnTo>
                  <a:lnTo>
                    <a:pt x="42333" y="9418"/>
                  </a:lnTo>
                  <a:lnTo>
                    <a:pt x="46566" y="12476"/>
                  </a:lnTo>
                  <a:lnTo>
                    <a:pt x="57150" y="42966"/>
                  </a:lnTo>
                  <a:lnTo>
                    <a:pt x="62246" y="75392"/>
                  </a:lnTo>
                  <a:lnTo>
                    <a:pt x="61061" y="86483"/>
                  </a:lnTo>
                  <a:lnTo>
                    <a:pt x="57922" y="95982"/>
                  </a:lnTo>
                  <a:lnTo>
                    <a:pt x="57665" y="96056"/>
                  </a:lnTo>
                  <a:lnTo>
                    <a:pt x="57379" y="94256"/>
                  </a:lnTo>
                  <a:lnTo>
                    <a:pt x="68700" y="49485"/>
                  </a:lnTo>
                  <a:lnTo>
                    <a:pt x="83158" y="24390"/>
                  </a:lnTo>
                  <a:lnTo>
                    <a:pt x="96232" y="9006"/>
                  </a:lnTo>
                  <a:lnTo>
                    <a:pt x="102977" y="5708"/>
                  </a:lnTo>
                  <a:lnTo>
                    <a:pt x="106751" y="4829"/>
                  </a:lnTo>
                  <a:lnTo>
                    <a:pt x="116589" y="7614"/>
                  </a:lnTo>
                  <a:lnTo>
                    <a:pt x="122177" y="10333"/>
                  </a:lnTo>
                  <a:lnTo>
                    <a:pt x="130265" y="18998"/>
                  </a:lnTo>
                  <a:lnTo>
                    <a:pt x="136213" y="31316"/>
                  </a:lnTo>
                  <a:lnTo>
                    <a:pt x="142115" y="57379"/>
                  </a:lnTo>
                  <a:lnTo>
                    <a:pt x="139299" y="103770"/>
                  </a:lnTo>
                  <a:lnTo>
                    <a:pt x="133350" y="142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1228">
              <a:extLst>
                <a:ext uri="{FF2B5EF4-FFF2-40B4-BE49-F238E27FC236}">
                  <a16:creationId xmlns:a16="http://schemas.microsoft.com/office/drawing/2014/main" xmlns="" id="{08705FFB-2883-40EE-8472-C45B83B906A8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6825335" y="2396039"/>
              <a:ext cx="470903" cy="318504"/>
            </a:xfrm>
            <a:custGeom>
              <a:avLst/>
              <a:gdLst/>
              <a:ahLst/>
              <a:cxnLst/>
              <a:rect l="0" t="0" r="0" b="0"/>
              <a:pathLst>
                <a:path w="470903" h="318504">
                  <a:moveTo>
                    <a:pt x="77115" y="226511"/>
                  </a:moveTo>
                  <a:lnTo>
                    <a:pt x="77115" y="226511"/>
                  </a:lnTo>
                  <a:lnTo>
                    <a:pt x="73744" y="223140"/>
                  </a:lnTo>
                  <a:lnTo>
                    <a:pt x="50448" y="184297"/>
                  </a:lnTo>
                  <a:lnTo>
                    <a:pt x="47343" y="181435"/>
                  </a:lnTo>
                  <a:lnTo>
                    <a:pt x="40129" y="178255"/>
                  </a:lnTo>
                  <a:lnTo>
                    <a:pt x="36935" y="178818"/>
                  </a:lnTo>
                  <a:lnTo>
                    <a:pt x="34100" y="180604"/>
                  </a:lnTo>
                  <a:lnTo>
                    <a:pt x="9178" y="208367"/>
                  </a:lnTo>
                  <a:lnTo>
                    <a:pt x="1530" y="226678"/>
                  </a:lnTo>
                  <a:lnTo>
                    <a:pt x="0" y="256821"/>
                  </a:lnTo>
                  <a:lnTo>
                    <a:pt x="5804" y="287061"/>
                  </a:lnTo>
                  <a:lnTo>
                    <a:pt x="9673" y="295285"/>
                  </a:lnTo>
                  <a:lnTo>
                    <a:pt x="13103" y="297055"/>
                  </a:lnTo>
                  <a:lnTo>
                    <a:pt x="22559" y="297140"/>
                  </a:lnTo>
                  <a:lnTo>
                    <a:pt x="31937" y="291063"/>
                  </a:lnTo>
                  <a:lnTo>
                    <a:pt x="45150" y="273860"/>
                  </a:lnTo>
                  <a:lnTo>
                    <a:pt x="65798" y="234523"/>
                  </a:lnTo>
                  <a:lnTo>
                    <a:pt x="76027" y="205121"/>
                  </a:lnTo>
                  <a:lnTo>
                    <a:pt x="76390" y="205196"/>
                  </a:lnTo>
                  <a:lnTo>
                    <a:pt x="76633" y="205951"/>
                  </a:lnTo>
                  <a:lnTo>
                    <a:pt x="77086" y="249300"/>
                  </a:lnTo>
                  <a:lnTo>
                    <a:pt x="77111" y="292063"/>
                  </a:lnTo>
                  <a:lnTo>
                    <a:pt x="80484" y="310766"/>
                  </a:lnTo>
                  <a:lnTo>
                    <a:pt x="84022" y="316874"/>
                  </a:lnTo>
                  <a:lnTo>
                    <a:pt x="85952" y="318503"/>
                  </a:lnTo>
                  <a:lnTo>
                    <a:pt x="89356" y="318178"/>
                  </a:lnTo>
                  <a:lnTo>
                    <a:pt x="98783" y="314054"/>
                  </a:lnTo>
                  <a:lnTo>
                    <a:pt x="108146" y="301872"/>
                  </a:lnTo>
                  <a:lnTo>
                    <a:pt x="132398" y="258566"/>
                  </a:lnTo>
                  <a:lnTo>
                    <a:pt x="152762" y="213509"/>
                  </a:lnTo>
                  <a:lnTo>
                    <a:pt x="163887" y="180986"/>
                  </a:lnTo>
                  <a:lnTo>
                    <a:pt x="172831" y="147011"/>
                  </a:lnTo>
                  <a:lnTo>
                    <a:pt x="179157" y="110744"/>
                  </a:lnTo>
                  <a:lnTo>
                    <a:pt x="182440" y="77222"/>
                  </a:lnTo>
                  <a:lnTo>
                    <a:pt x="184287" y="36227"/>
                  </a:lnTo>
                  <a:lnTo>
                    <a:pt x="184014" y="18468"/>
                  </a:lnTo>
                  <a:lnTo>
                    <a:pt x="181540" y="10575"/>
                  </a:lnTo>
                  <a:lnTo>
                    <a:pt x="179892" y="11293"/>
                  </a:lnTo>
                  <a:lnTo>
                    <a:pt x="176180" y="19616"/>
                  </a:lnTo>
                  <a:lnTo>
                    <a:pt x="168754" y="65280"/>
                  </a:lnTo>
                  <a:lnTo>
                    <a:pt x="167232" y="100760"/>
                  </a:lnTo>
                  <a:lnTo>
                    <a:pt x="162793" y="138166"/>
                  </a:lnTo>
                  <a:lnTo>
                    <a:pt x="157527" y="175252"/>
                  </a:lnTo>
                  <a:lnTo>
                    <a:pt x="155188" y="210550"/>
                  </a:lnTo>
                  <a:lnTo>
                    <a:pt x="153870" y="255413"/>
                  </a:lnTo>
                  <a:lnTo>
                    <a:pt x="157325" y="274869"/>
                  </a:lnTo>
                  <a:lnTo>
                    <a:pt x="162858" y="286809"/>
                  </a:lnTo>
                  <a:lnTo>
                    <a:pt x="167669" y="292116"/>
                  </a:lnTo>
                  <a:lnTo>
                    <a:pt x="171351" y="291414"/>
                  </a:lnTo>
                  <a:lnTo>
                    <a:pt x="181086" y="284990"/>
                  </a:lnTo>
                  <a:lnTo>
                    <a:pt x="208947" y="252775"/>
                  </a:lnTo>
                  <a:lnTo>
                    <a:pt x="230476" y="215713"/>
                  </a:lnTo>
                  <a:lnTo>
                    <a:pt x="248756" y="180555"/>
                  </a:lnTo>
                  <a:lnTo>
                    <a:pt x="262997" y="141410"/>
                  </a:lnTo>
                  <a:lnTo>
                    <a:pt x="274029" y="101905"/>
                  </a:lnTo>
                  <a:lnTo>
                    <a:pt x="283636" y="65532"/>
                  </a:lnTo>
                  <a:lnTo>
                    <a:pt x="290235" y="23435"/>
                  </a:lnTo>
                  <a:lnTo>
                    <a:pt x="295563" y="2103"/>
                  </a:lnTo>
                  <a:lnTo>
                    <a:pt x="295419" y="0"/>
                  </a:lnTo>
                  <a:lnTo>
                    <a:pt x="293912" y="9"/>
                  </a:lnTo>
                  <a:lnTo>
                    <a:pt x="291496" y="1426"/>
                  </a:lnTo>
                  <a:lnTo>
                    <a:pt x="278512" y="42188"/>
                  </a:lnTo>
                  <a:lnTo>
                    <a:pt x="268962" y="84173"/>
                  </a:lnTo>
                  <a:lnTo>
                    <a:pt x="263276" y="116683"/>
                  </a:lnTo>
                  <a:lnTo>
                    <a:pt x="256044" y="152298"/>
                  </a:lnTo>
                  <a:lnTo>
                    <a:pt x="251889" y="193057"/>
                  </a:lnTo>
                  <a:lnTo>
                    <a:pt x="250746" y="232104"/>
                  </a:lnTo>
                  <a:lnTo>
                    <a:pt x="254777" y="269247"/>
                  </a:lnTo>
                  <a:lnTo>
                    <a:pt x="260969" y="286427"/>
                  </a:lnTo>
                  <a:lnTo>
                    <a:pt x="268424" y="297355"/>
                  </a:lnTo>
                  <a:lnTo>
                    <a:pt x="272388" y="301257"/>
                  </a:lnTo>
                  <a:lnTo>
                    <a:pt x="277147" y="303153"/>
                  </a:lnTo>
                  <a:lnTo>
                    <a:pt x="288079" y="303378"/>
                  </a:lnTo>
                  <a:lnTo>
                    <a:pt x="316247" y="282683"/>
                  </a:lnTo>
                  <a:lnTo>
                    <a:pt x="337919" y="256482"/>
                  </a:lnTo>
                  <a:lnTo>
                    <a:pt x="356474" y="217981"/>
                  </a:lnTo>
                  <a:lnTo>
                    <a:pt x="360266" y="192547"/>
                  </a:lnTo>
                  <a:lnTo>
                    <a:pt x="358652" y="180607"/>
                  </a:lnTo>
                  <a:lnTo>
                    <a:pt x="353701" y="172477"/>
                  </a:lnTo>
                  <a:lnTo>
                    <a:pt x="350406" y="169322"/>
                  </a:lnTo>
                  <a:lnTo>
                    <a:pt x="346798" y="169335"/>
                  </a:lnTo>
                  <a:lnTo>
                    <a:pt x="339026" y="174994"/>
                  </a:lnTo>
                  <a:lnTo>
                    <a:pt x="330088" y="193451"/>
                  </a:lnTo>
                  <a:lnTo>
                    <a:pt x="320440" y="236390"/>
                  </a:lnTo>
                  <a:lnTo>
                    <a:pt x="320020" y="249952"/>
                  </a:lnTo>
                  <a:lnTo>
                    <a:pt x="323751" y="264814"/>
                  </a:lnTo>
                  <a:lnTo>
                    <a:pt x="327371" y="271287"/>
                  </a:lnTo>
                  <a:lnTo>
                    <a:pt x="330031" y="273295"/>
                  </a:lnTo>
                  <a:lnTo>
                    <a:pt x="336748" y="275526"/>
                  </a:lnTo>
                  <a:lnTo>
                    <a:pt x="351834" y="273411"/>
                  </a:lnTo>
                  <a:lnTo>
                    <a:pt x="390924" y="248680"/>
                  </a:lnTo>
                  <a:lnTo>
                    <a:pt x="417040" y="223672"/>
                  </a:lnTo>
                  <a:lnTo>
                    <a:pt x="444826" y="180246"/>
                  </a:lnTo>
                  <a:lnTo>
                    <a:pt x="459854" y="137383"/>
                  </a:lnTo>
                  <a:lnTo>
                    <a:pt x="462392" y="115436"/>
                  </a:lnTo>
                  <a:lnTo>
                    <a:pt x="460486" y="107059"/>
                  </a:lnTo>
                  <a:lnTo>
                    <a:pt x="458285" y="105954"/>
                  </a:lnTo>
                  <a:lnTo>
                    <a:pt x="455406" y="106629"/>
                  </a:lnTo>
                  <a:lnTo>
                    <a:pt x="452077" y="108490"/>
                  </a:lnTo>
                  <a:lnTo>
                    <a:pt x="446492" y="116201"/>
                  </a:lnTo>
                  <a:lnTo>
                    <a:pt x="435679" y="144486"/>
                  </a:lnTo>
                  <a:lnTo>
                    <a:pt x="434299" y="163167"/>
                  </a:lnTo>
                  <a:lnTo>
                    <a:pt x="438750" y="182107"/>
                  </a:lnTo>
                  <a:lnTo>
                    <a:pt x="460014" y="227395"/>
                  </a:lnTo>
                  <a:lnTo>
                    <a:pt x="469887" y="242452"/>
                  </a:lnTo>
                  <a:lnTo>
                    <a:pt x="470902" y="247016"/>
                  </a:lnTo>
                  <a:lnTo>
                    <a:pt x="470167" y="251470"/>
                  </a:lnTo>
                  <a:lnTo>
                    <a:pt x="464274" y="262599"/>
                  </a:lnTo>
                  <a:lnTo>
                    <a:pt x="459441" y="267950"/>
                  </a:lnTo>
                  <a:lnTo>
                    <a:pt x="449491" y="274224"/>
                  </a:lnTo>
                  <a:lnTo>
                    <a:pt x="444169" y="275939"/>
                  </a:lnTo>
                  <a:lnTo>
                    <a:pt x="442468" y="274985"/>
                  </a:lnTo>
                  <a:lnTo>
                    <a:pt x="441333" y="272938"/>
                  </a:lnTo>
                  <a:lnTo>
                    <a:pt x="439065" y="264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1229">
              <a:extLst>
                <a:ext uri="{FF2B5EF4-FFF2-40B4-BE49-F238E27FC236}">
                  <a16:creationId xmlns:a16="http://schemas.microsoft.com/office/drawing/2014/main" xmlns="" id="{E049D543-C018-42C7-AFCA-F5C9A1F17C80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7357751" y="2336800"/>
              <a:ext cx="103500" cy="332223"/>
            </a:xfrm>
            <a:custGeom>
              <a:avLst/>
              <a:gdLst/>
              <a:ahLst/>
              <a:cxnLst/>
              <a:rect l="0" t="0" r="0" b="0"/>
              <a:pathLst>
                <a:path w="103500" h="332223">
                  <a:moveTo>
                    <a:pt x="103499" y="0"/>
                  </a:moveTo>
                  <a:lnTo>
                    <a:pt x="103499" y="0"/>
                  </a:lnTo>
                  <a:lnTo>
                    <a:pt x="100128" y="3371"/>
                  </a:lnTo>
                  <a:lnTo>
                    <a:pt x="88751" y="39232"/>
                  </a:lnTo>
                  <a:lnTo>
                    <a:pt x="79374" y="80298"/>
                  </a:lnTo>
                  <a:lnTo>
                    <a:pt x="71609" y="112594"/>
                  </a:lnTo>
                  <a:lnTo>
                    <a:pt x="56400" y="148114"/>
                  </a:lnTo>
                  <a:lnTo>
                    <a:pt x="39763" y="183186"/>
                  </a:lnTo>
                  <a:lnTo>
                    <a:pt x="25077" y="216177"/>
                  </a:lnTo>
                  <a:lnTo>
                    <a:pt x="12843" y="257140"/>
                  </a:lnTo>
                  <a:lnTo>
                    <a:pt x="2388" y="296980"/>
                  </a:lnTo>
                  <a:lnTo>
                    <a:pt x="109" y="305936"/>
                  </a:lnTo>
                  <a:lnTo>
                    <a:pt x="0" y="312613"/>
                  </a:lnTo>
                  <a:lnTo>
                    <a:pt x="1339" y="317770"/>
                  </a:lnTo>
                  <a:lnTo>
                    <a:pt x="10255" y="331116"/>
                  </a:lnTo>
                  <a:lnTo>
                    <a:pt x="13114" y="332222"/>
                  </a:lnTo>
                  <a:lnTo>
                    <a:pt x="20054" y="331569"/>
                  </a:lnTo>
                  <a:lnTo>
                    <a:pt x="66543" y="309549"/>
                  </a:lnTo>
                  <a:lnTo>
                    <a:pt x="90799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1230">
              <a:extLst>
                <a:ext uri="{FF2B5EF4-FFF2-40B4-BE49-F238E27FC236}">
                  <a16:creationId xmlns:a16="http://schemas.microsoft.com/office/drawing/2014/main" xmlns="" id="{4A907B57-4BE1-4660-89DB-0F150CF17D60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7354705" y="2501900"/>
              <a:ext cx="150996" cy="25401"/>
            </a:xfrm>
            <a:custGeom>
              <a:avLst/>
              <a:gdLst/>
              <a:ahLst/>
              <a:cxnLst/>
              <a:rect l="0" t="0" r="0" b="0"/>
              <a:pathLst>
                <a:path w="150996" h="25401">
                  <a:moveTo>
                    <a:pt x="17645" y="25400"/>
                  </a:moveTo>
                  <a:lnTo>
                    <a:pt x="17645" y="25400"/>
                  </a:lnTo>
                  <a:lnTo>
                    <a:pt x="10903" y="25400"/>
                  </a:lnTo>
                  <a:lnTo>
                    <a:pt x="5712" y="23519"/>
                  </a:lnTo>
                  <a:lnTo>
                    <a:pt x="0" y="19933"/>
                  </a:lnTo>
                  <a:lnTo>
                    <a:pt x="237" y="19639"/>
                  </a:lnTo>
                  <a:lnTo>
                    <a:pt x="46670" y="15322"/>
                  </a:lnTo>
                  <a:lnTo>
                    <a:pt x="89275" y="7127"/>
                  </a:lnTo>
                  <a:lnTo>
                    <a:pt x="131905" y="1408"/>
                  </a:lnTo>
                  <a:lnTo>
                    <a:pt x="1509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1231">
              <a:extLst>
                <a:ext uri="{FF2B5EF4-FFF2-40B4-BE49-F238E27FC236}">
                  <a16:creationId xmlns:a16="http://schemas.microsoft.com/office/drawing/2014/main" xmlns="" id="{F1C7810B-133E-4B16-B20C-4D56046C4C59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6464300" y="2779235"/>
              <a:ext cx="778713" cy="70592"/>
            </a:xfrm>
            <a:custGeom>
              <a:avLst/>
              <a:gdLst/>
              <a:ahLst/>
              <a:cxnLst/>
              <a:rect l="0" t="0" r="0" b="0"/>
              <a:pathLst>
                <a:path w="778713" h="70592">
                  <a:moveTo>
                    <a:pt x="0" y="65565"/>
                  </a:moveTo>
                  <a:lnTo>
                    <a:pt x="0" y="65565"/>
                  </a:lnTo>
                  <a:lnTo>
                    <a:pt x="6481" y="66271"/>
                  </a:lnTo>
                  <a:lnTo>
                    <a:pt x="37968" y="70591"/>
                  </a:lnTo>
                  <a:lnTo>
                    <a:pt x="74730" y="69916"/>
                  </a:lnTo>
                  <a:lnTo>
                    <a:pt x="101325" y="67760"/>
                  </a:lnTo>
                  <a:lnTo>
                    <a:pt x="131050" y="64911"/>
                  </a:lnTo>
                  <a:lnTo>
                    <a:pt x="168505" y="61601"/>
                  </a:lnTo>
                  <a:lnTo>
                    <a:pt x="211114" y="57984"/>
                  </a:lnTo>
                  <a:lnTo>
                    <a:pt x="257159" y="54161"/>
                  </a:lnTo>
                  <a:lnTo>
                    <a:pt x="306200" y="50201"/>
                  </a:lnTo>
                  <a:lnTo>
                    <a:pt x="357239" y="46150"/>
                  </a:lnTo>
                  <a:lnTo>
                    <a:pt x="409609" y="42038"/>
                  </a:lnTo>
                  <a:lnTo>
                    <a:pt x="458633" y="38592"/>
                  </a:lnTo>
                  <a:lnTo>
                    <a:pt x="505428" y="35588"/>
                  </a:lnTo>
                  <a:lnTo>
                    <a:pt x="550735" y="32881"/>
                  </a:lnTo>
                  <a:lnTo>
                    <a:pt x="590818" y="29664"/>
                  </a:lnTo>
                  <a:lnTo>
                    <a:pt x="627418" y="26109"/>
                  </a:lnTo>
                  <a:lnTo>
                    <a:pt x="661695" y="22328"/>
                  </a:lnTo>
                  <a:lnTo>
                    <a:pt x="689486" y="18396"/>
                  </a:lnTo>
                  <a:lnTo>
                    <a:pt x="733534" y="10264"/>
                  </a:lnTo>
                  <a:lnTo>
                    <a:pt x="778712" y="0"/>
                  </a:lnTo>
                  <a:lnTo>
                    <a:pt x="774700" y="2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1232">
              <a:extLst>
                <a:ext uri="{FF2B5EF4-FFF2-40B4-BE49-F238E27FC236}">
                  <a16:creationId xmlns:a16="http://schemas.microsoft.com/office/drawing/2014/main" xmlns="" id="{0D4A5276-FC33-4D92-914B-1B5AAB1BB798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6524429" y="2838846"/>
              <a:ext cx="775112" cy="56755"/>
            </a:xfrm>
            <a:custGeom>
              <a:avLst/>
              <a:gdLst/>
              <a:ahLst/>
              <a:cxnLst/>
              <a:rect l="0" t="0" r="0" b="0"/>
              <a:pathLst>
                <a:path w="775112" h="56755">
                  <a:moveTo>
                    <a:pt x="3371" y="56754"/>
                  </a:moveTo>
                  <a:lnTo>
                    <a:pt x="3371" y="56754"/>
                  </a:lnTo>
                  <a:lnTo>
                    <a:pt x="0" y="56754"/>
                  </a:lnTo>
                  <a:lnTo>
                    <a:pt x="34450" y="54872"/>
                  </a:lnTo>
                  <a:lnTo>
                    <a:pt x="69396" y="52390"/>
                  </a:lnTo>
                  <a:lnTo>
                    <a:pt x="92542" y="51728"/>
                  </a:lnTo>
                  <a:lnTo>
                    <a:pt x="117852" y="51287"/>
                  </a:lnTo>
                  <a:lnTo>
                    <a:pt x="147426" y="50287"/>
                  </a:lnTo>
                  <a:lnTo>
                    <a:pt x="179841" y="48915"/>
                  </a:lnTo>
                  <a:lnTo>
                    <a:pt x="214150" y="47294"/>
                  </a:lnTo>
                  <a:lnTo>
                    <a:pt x="254663" y="44803"/>
                  </a:lnTo>
                  <a:lnTo>
                    <a:pt x="299310" y="41731"/>
                  </a:lnTo>
                  <a:lnTo>
                    <a:pt x="346713" y="38272"/>
                  </a:lnTo>
                  <a:lnTo>
                    <a:pt x="395249" y="35261"/>
                  </a:lnTo>
                  <a:lnTo>
                    <a:pt x="444539" y="32547"/>
                  </a:lnTo>
                  <a:lnTo>
                    <a:pt x="494333" y="30033"/>
                  </a:lnTo>
                  <a:lnTo>
                    <a:pt x="538819" y="26945"/>
                  </a:lnTo>
                  <a:lnTo>
                    <a:pt x="579763" y="23476"/>
                  </a:lnTo>
                  <a:lnTo>
                    <a:pt x="618349" y="19752"/>
                  </a:lnTo>
                  <a:lnTo>
                    <a:pt x="650423" y="16564"/>
                  </a:lnTo>
                  <a:lnTo>
                    <a:pt x="678155" y="13733"/>
                  </a:lnTo>
                  <a:lnTo>
                    <a:pt x="721670" y="8706"/>
                  </a:lnTo>
                  <a:lnTo>
                    <a:pt x="768082" y="942"/>
                  </a:lnTo>
                  <a:lnTo>
                    <a:pt x="775111" y="0"/>
                  </a:lnTo>
                  <a:lnTo>
                    <a:pt x="751296" y="8477"/>
                  </a:lnTo>
                  <a:lnTo>
                    <a:pt x="748226" y="9047"/>
                  </a:lnTo>
                  <a:lnTo>
                    <a:pt x="746885" y="8722"/>
                  </a:lnTo>
                  <a:lnTo>
                    <a:pt x="746321" y="5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SMARTInkShape-Group249">
            <a:extLst>
              <a:ext uri="{FF2B5EF4-FFF2-40B4-BE49-F238E27FC236}">
                <a16:creationId xmlns:a16="http://schemas.microsoft.com/office/drawing/2014/main" xmlns="" id="{497930B6-E5AF-4980-8A39-E808E605797B}"/>
              </a:ext>
            </a:extLst>
          </p:cNvPr>
          <p:cNvGrpSpPr/>
          <p:nvPr/>
        </p:nvGrpSpPr>
        <p:grpSpPr>
          <a:xfrm>
            <a:off x="7899400" y="2400300"/>
            <a:ext cx="1022351" cy="283725"/>
            <a:chOff x="7899400" y="2400300"/>
            <a:chExt cx="1022351" cy="283725"/>
          </a:xfrm>
        </p:grpSpPr>
        <p:sp>
          <p:nvSpPr>
            <p:cNvPr id="700" name="SMARTInkShape-1233">
              <a:extLst>
                <a:ext uri="{FF2B5EF4-FFF2-40B4-BE49-F238E27FC236}">
                  <a16:creationId xmlns:a16="http://schemas.microsoft.com/office/drawing/2014/main" xmlns="" id="{9A080322-38CA-4375-9977-73E2977F166A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899400" y="2557096"/>
              <a:ext cx="120651" cy="126929"/>
            </a:xfrm>
            <a:custGeom>
              <a:avLst/>
              <a:gdLst/>
              <a:ahLst/>
              <a:cxnLst/>
              <a:rect l="0" t="0" r="0" b="0"/>
              <a:pathLst>
                <a:path w="120651" h="126929">
                  <a:moveTo>
                    <a:pt x="0" y="65454"/>
                  </a:moveTo>
                  <a:lnTo>
                    <a:pt x="0" y="65454"/>
                  </a:lnTo>
                  <a:lnTo>
                    <a:pt x="8838" y="65454"/>
                  </a:lnTo>
                  <a:lnTo>
                    <a:pt x="39202" y="53520"/>
                  </a:lnTo>
                  <a:lnTo>
                    <a:pt x="76636" y="23676"/>
                  </a:lnTo>
                  <a:lnTo>
                    <a:pt x="80018" y="19258"/>
                  </a:lnTo>
                  <a:lnTo>
                    <a:pt x="81567" y="14901"/>
                  </a:lnTo>
                  <a:lnTo>
                    <a:pt x="81895" y="10585"/>
                  </a:lnTo>
                  <a:lnTo>
                    <a:pt x="80702" y="7003"/>
                  </a:lnTo>
                  <a:lnTo>
                    <a:pt x="75614" y="1140"/>
                  </a:lnTo>
                  <a:lnTo>
                    <a:pt x="71576" y="0"/>
                  </a:lnTo>
                  <a:lnTo>
                    <a:pt x="61445" y="615"/>
                  </a:lnTo>
                  <a:lnTo>
                    <a:pt x="40470" y="8299"/>
                  </a:lnTo>
                  <a:lnTo>
                    <a:pt x="19752" y="22884"/>
                  </a:lnTo>
                  <a:lnTo>
                    <a:pt x="10425" y="36421"/>
                  </a:lnTo>
                  <a:lnTo>
                    <a:pt x="4634" y="51845"/>
                  </a:lnTo>
                  <a:lnTo>
                    <a:pt x="2078" y="75689"/>
                  </a:lnTo>
                  <a:lnTo>
                    <a:pt x="3980" y="89759"/>
                  </a:lnTo>
                  <a:lnTo>
                    <a:pt x="10941" y="103067"/>
                  </a:lnTo>
                  <a:lnTo>
                    <a:pt x="21090" y="114627"/>
                  </a:lnTo>
                  <a:lnTo>
                    <a:pt x="32657" y="122116"/>
                  </a:lnTo>
                  <a:lnTo>
                    <a:pt x="54439" y="126928"/>
                  </a:lnTo>
                  <a:lnTo>
                    <a:pt x="78769" y="124983"/>
                  </a:lnTo>
                  <a:lnTo>
                    <a:pt x="120650" y="109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1234">
              <a:extLst>
                <a:ext uri="{FF2B5EF4-FFF2-40B4-BE49-F238E27FC236}">
                  <a16:creationId xmlns:a16="http://schemas.microsoft.com/office/drawing/2014/main" xmlns="" id="{73F42725-D34D-444F-8EB8-CABF0267ED83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8087551" y="2406650"/>
              <a:ext cx="21400" cy="273051"/>
            </a:xfrm>
            <a:custGeom>
              <a:avLst/>
              <a:gdLst/>
              <a:ahLst/>
              <a:cxnLst/>
              <a:rect l="0" t="0" r="0" b="0"/>
              <a:pathLst>
                <a:path w="21400" h="273051">
                  <a:moveTo>
                    <a:pt x="21399" y="0"/>
                  </a:moveTo>
                  <a:lnTo>
                    <a:pt x="21399" y="0"/>
                  </a:lnTo>
                  <a:lnTo>
                    <a:pt x="18028" y="0"/>
                  </a:lnTo>
                  <a:lnTo>
                    <a:pt x="18591" y="39851"/>
                  </a:lnTo>
                  <a:lnTo>
                    <a:pt x="12257" y="81580"/>
                  </a:lnTo>
                  <a:lnTo>
                    <a:pt x="9048" y="125928"/>
                  </a:lnTo>
                  <a:lnTo>
                    <a:pt x="5797" y="158038"/>
                  </a:lnTo>
                  <a:lnTo>
                    <a:pt x="0" y="204479"/>
                  </a:lnTo>
                  <a:lnTo>
                    <a:pt x="1153" y="247798"/>
                  </a:lnTo>
                  <a:lnTo>
                    <a:pt x="2349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1235">
              <a:extLst>
                <a:ext uri="{FF2B5EF4-FFF2-40B4-BE49-F238E27FC236}">
                  <a16:creationId xmlns:a16="http://schemas.microsoft.com/office/drawing/2014/main" xmlns="" id="{8CFA70CB-D4EB-4468-B841-F95775A70BBE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8141582" y="2560665"/>
              <a:ext cx="88019" cy="116335"/>
            </a:xfrm>
            <a:custGeom>
              <a:avLst/>
              <a:gdLst/>
              <a:ahLst/>
              <a:cxnLst/>
              <a:rect l="0" t="0" r="0" b="0"/>
              <a:pathLst>
                <a:path w="88019" h="116335">
                  <a:moveTo>
                    <a:pt x="5468" y="36485"/>
                  </a:moveTo>
                  <a:lnTo>
                    <a:pt x="5468" y="36485"/>
                  </a:lnTo>
                  <a:lnTo>
                    <a:pt x="2097" y="39856"/>
                  </a:lnTo>
                  <a:lnTo>
                    <a:pt x="442" y="43392"/>
                  </a:lnTo>
                  <a:lnTo>
                    <a:pt x="0" y="45323"/>
                  </a:lnTo>
                  <a:lnTo>
                    <a:pt x="412" y="47316"/>
                  </a:lnTo>
                  <a:lnTo>
                    <a:pt x="2750" y="51412"/>
                  </a:lnTo>
                  <a:lnTo>
                    <a:pt x="5067" y="52786"/>
                  </a:lnTo>
                  <a:lnTo>
                    <a:pt x="11404" y="54313"/>
                  </a:lnTo>
                  <a:lnTo>
                    <a:pt x="26277" y="51802"/>
                  </a:lnTo>
                  <a:lnTo>
                    <a:pt x="40718" y="46589"/>
                  </a:lnTo>
                  <a:lnTo>
                    <a:pt x="43784" y="43927"/>
                  </a:lnTo>
                  <a:lnTo>
                    <a:pt x="52481" y="25488"/>
                  </a:lnTo>
                  <a:lnTo>
                    <a:pt x="52703" y="17251"/>
                  </a:lnTo>
                  <a:lnTo>
                    <a:pt x="51774" y="13079"/>
                  </a:lnTo>
                  <a:lnTo>
                    <a:pt x="46981" y="6562"/>
                  </a:lnTo>
                  <a:lnTo>
                    <a:pt x="40850" y="2019"/>
                  </a:lnTo>
                  <a:lnTo>
                    <a:pt x="35775" y="0"/>
                  </a:lnTo>
                  <a:lnTo>
                    <a:pt x="29286" y="984"/>
                  </a:lnTo>
                  <a:lnTo>
                    <a:pt x="25580" y="2235"/>
                  </a:lnTo>
                  <a:lnTo>
                    <a:pt x="19580" y="9268"/>
                  </a:lnTo>
                  <a:lnTo>
                    <a:pt x="9981" y="34401"/>
                  </a:lnTo>
                  <a:lnTo>
                    <a:pt x="6804" y="54917"/>
                  </a:lnTo>
                  <a:lnTo>
                    <a:pt x="10803" y="84471"/>
                  </a:lnTo>
                  <a:lnTo>
                    <a:pt x="17083" y="100641"/>
                  </a:lnTo>
                  <a:lnTo>
                    <a:pt x="23801" y="109919"/>
                  </a:lnTo>
                  <a:lnTo>
                    <a:pt x="31490" y="114984"/>
                  </a:lnTo>
                  <a:lnTo>
                    <a:pt x="35516" y="116334"/>
                  </a:lnTo>
                  <a:lnTo>
                    <a:pt x="54667" y="114864"/>
                  </a:lnTo>
                  <a:lnTo>
                    <a:pt x="88018" y="106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1236">
              <a:extLst>
                <a:ext uri="{FF2B5EF4-FFF2-40B4-BE49-F238E27FC236}">
                  <a16:creationId xmlns:a16="http://schemas.microsoft.com/office/drawing/2014/main" xmlns="" id="{146C4449-2F91-409F-95A7-B63E9BD227C6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8257846" y="2549275"/>
              <a:ext cx="75367" cy="124076"/>
            </a:xfrm>
            <a:custGeom>
              <a:avLst/>
              <a:gdLst/>
              <a:ahLst/>
              <a:cxnLst/>
              <a:rect l="0" t="0" r="0" b="0"/>
              <a:pathLst>
                <a:path w="75367" h="124076">
                  <a:moveTo>
                    <a:pt x="22554" y="22475"/>
                  </a:moveTo>
                  <a:lnTo>
                    <a:pt x="22554" y="22475"/>
                  </a:lnTo>
                  <a:lnTo>
                    <a:pt x="19183" y="25846"/>
                  </a:lnTo>
                  <a:lnTo>
                    <a:pt x="8356" y="61144"/>
                  </a:lnTo>
                  <a:lnTo>
                    <a:pt x="4287" y="108026"/>
                  </a:lnTo>
                  <a:lnTo>
                    <a:pt x="3320" y="111259"/>
                  </a:lnTo>
                  <a:lnTo>
                    <a:pt x="1970" y="113414"/>
                  </a:lnTo>
                  <a:lnTo>
                    <a:pt x="0" y="115104"/>
                  </a:lnTo>
                  <a:lnTo>
                    <a:pt x="1475" y="113503"/>
                  </a:lnTo>
                  <a:lnTo>
                    <a:pt x="9865" y="74629"/>
                  </a:lnTo>
                  <a:lnTo>
                    <a:pt x="29349" y="27583"/>
                  </a:lnTo>
                  <a:lnTo>
                    <a:pt x="40247" y="8310"/>
                  </a:lnTo>
                  <a:lnTo>
                    <a:pt x="48291" y="2068"/>
                  </a:lnTo>
                  <a:lnTo>
                    <a:pt x="52412" y="404"/>
                  </a:lnTo>
                  <a:lnTo>
                    <a:pt x="55865" y="0"/>
                  </a:lnTo>
                  <a:lnTo>
                    <a:pt x="61583" y="1432"/>
                  </a:lnTo>
                  <a:lnTo>
                    <a:pt x="66476" y="8184"/>
                  </a:lnTo>
                  <a:lnTo>
                    <a:pt x="75366" y="36507"/>
                  </a:lnTo>
                  <a:lnTo>
                    <a:pt x="74107" y="77640"/>
                  </a:lnTo>
                  <a:lnTo>
                    <a:pt x="67004" y="124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1237">
              <a:extLst>
                <a:ext uri="{FF2B5EF4-FFF2-40B4-BE49-F238E27FC236}">
                  <a16:creationId xmlns:a16="http://schemas.microsoft.com/office/drawing/2014/main" xmlns="" id="{55A297E7-99B2-4422-A325-53092F2C00D9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8394698" y="2588144"/>
              <a:ext cx="44091" cy="33263"/>
            </a:xfrm>
            <a:custGeom>
              <a:avLst/>
              <a:gdLst/>
              <a:ahLst/>
              <a:cxnLst/>
              <a:rect l="0" t="0" r="0" b="0"/>
              <a:pathLst>
                <a:path w="44091" h="33263">
                  <a:moveTo>
                    <a:pt x="2" y="21706"/>
                  </a:moveTo>
                  <a:lnTo>
                    <a:pt x="2" y="21706"/>
                  </a:lnTo>
                  <a:lnTo>
                    <a:pt x="0" y="25077"/>
                  </a:lnTo>
                  <a:lnTo>
                    <a:pt x="1883" y="28613"/>
                  </a:lnTo>
                  <a:lnTo>
                    <a:pt x="3372" y="30544"/>
                  </a:lnTo>
                  <a:lnTo>
                    <a:pt x="6909" y="32690"/>
                  </a:lnTo>
                  <a:lnTo>
                    <a:pt x="8840" y="33262"/>
                  </a:lnTo>
                  <a:lnTo>
                    <a:pt x="21670" y="30696"/>
                  </a:lnTo>
                  <a:lnTo>
                    <a:pt x="25031" y="29110"/>
                  </a:lnTo>
                  <a:lnTo>
                    <a:pt x="27271" y="27348"/>
                  </a:lnTo>
                  <a:lnTo>
                    <a:pt x="41703" y="5333"/>
                  </a:lnTo>
                  <a:lnTo>
                    <a:pt x="43638" y="0"/>
                  </a:lnTo>
                  <a:lnTo>
                    <a:pt x="43909" y="180"/>
                  </a:lnTo>
                  <a:lnTo>
                    <a:pt x="44090" y="1005"/>
                  </a:lnTo>
                  <a:lnTo>
                    <a:pt x="42410" y="3804"/>
                  </a:lnTo>
                  <a:lnTo>
                    <a:pt x="38102" y="9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1238">
              <a:extLst>
                <a:ext uri="{FF2B5EF4-FFF2-40B4-BE49-F238E27FC236}">
                  <a16:creationId xmlns:a16="http://schemas.microsoft.com/office/drawing/2014/main" xmlns="" id="{AE5E702A-45C5-4471-B160-A38EA23922D8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8331200" y="2535351"/>
              <a:ext cx="125371" cy="135386"/>
            </a:xfrm>
            <a:custGeom>
              <a:avLst/>
              <a:gdLst/>
              <a:ahLst/>
              <a:cxnLst/>
              <a:rect l="0" t="0" r="0" b="0"/>
              <a:pathLst>
                <a:path w="125371" h="135386">
                  <a:moveTo>
                    <a:pt x="0" y="87199"/>
                  </a:moveTo>
                  <a:lnTo>
                    <a:pt x="0" y="87199"/>
                  </a:lnTo>
                  <a:lnTo>
                    <a:pt x="0" y="78361"/>
                  </a:lnTo>
                  <a:lnTo>
                    <a:pt x="1411" y="76368"/>
                  </a:lnTo>
                  <a:lnTo>
                    <a:pt x="23848" y="59903"/>
                  </a:lnTo>
                  <a:lnTo>
                    <a:pt x="42259" y="39677"/>
                  </a:lnTo>
                  <a:lnTo>
                    <a:pt x="86285" y="4038"/>
                  </a:lnTo>
                  <a:lnTo>
                    <a:pt x="99336" y="0"/>
                  </a:lnTo>
                  <a:lnTo>
                    <a:pt x="103618" y="844"/>
                  </a:lnTo>
                  <a:lnTo>
                    <a:pt x="112139" y="5545"/>
                  </a:lnTo>
                  <a:lnTo>
                    <a:pt x="121498" y="16125"/>
                  </a:lnTo>
                  <a:lnTo>
                    <a:pt x="125370" y="34939"/>
                  </a:lnTo>
                  <a:lnTo>
                    <a:pt x="121389" y="77742"/>
                  </a:lnTo>
                  <a:lnTo>
                    <a:pt x="110695" y="123505"/>
                  </a:lnTo>
                  <a:lnTo>
                    <a:pt x="108492" y="135136"/>
                  </a:lnTo>
                  <a:lnTo>
                    <a:pt x="109722" y="135385"/>
                  </a:lnTo>
                  <a:lnTo>
                    <a:pt x="120650" y="131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1239">
              <a:extLst>
                <a:ext uri="{FF2B5EF4-FFF2-40B4-BE49-F238E27FC236}">
                  <a16:creationId xmlns:a16="http://schemas.microsoft.com/office/drawing/2014/main" xmlns="" id="{8CA18AA7-905B-4C73-9CBC-2D75EEC3D677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8534400" y="2532084"/>
              <a:ext cx="180485" cy="130273"/>
            </a:xfrm>
            <a:custGeom>
              <a:avLst/>
              <a:gdLst/>
              <a:ahLst/>
              <a:cxnLst/>
              <a:rect l="0" t="0" r="0" b="0"/>
              <a:pathLst>
                <a:path w="180485" h="130273">
                  <a:moveTo>
                    <a:pt x="0" y="52366"/>
                  </a:moveTo>
                  <a:lnTo>
                    <a:pt x="0" y="52366"/>
                  </a:lnTo>
                  <a:lnTo>
                    <a:pt x="0" y="57833"/>
                  </a:lnTo>
                  <a:lnTo>
                    <a:pt x="3370" y="65196"/>
                  </a:lnTo>
                  <a:lnTo>
                    <a:pt x="7186" y="67270"/>
                  </a:lnTo>
                  <a:lnTo>
                    <a:pt x="18949" y="69573"/>
                  </a:lnTo>
                  <a:lnTo>
                    <a:pt x="27941" y="68715"/>
                  </a:lnTo>
                  <a:lnTo>
                    <a:pt x="34996" y="65277"/>
                  </a:lnTo>
                  <a:lnTo>
                    <a:pt x="46195" y="55407"/>
                  </a:lnTo>
                  <a:lnTo>
                    <a:pt x="51811" y="47603"/>
                  </a:lnTo>
                  <a:lnTo>
                    <a:pt x="55568" y="31905"/>
                  </a:lnTo>
                  <a:lnTo>
                    <a:pt x="56681" y="20590"/>
                  </a:lnTo>
                  <a:lnTo>
                    <a:pt x="55059" y="15195"/>
                  </a:lnTo>
                  <a:lnTo>
                    <a:pt x="53640" y="12769"/>
                  </a:lnTo>
                  <a:lnTo>
                    <a:pt x="50575" y="12562"/>
                  </a:lnTo>
                  <a:lnTo>
                    <a:pt x="41528" y="16096"/>
                  </a:lnTo>
                  <a:lnTo>
                    <a:pt x="27905" y="29390"/>
                  </a:lnTo>
                  <a:lnTo>
                    <a:pt x="7617" y="74117"/>
                  </a:lnTo>
                  <a:lnTo>
                    <a:pt x="2257" y="99106"/>
                  </a:lnTo>
                  <a:lnTo>
                    <a:pt x="3620" y="106103"/>
                  </a:lnTo>
                  <a:lnTo>
                    <a:pt x="10782" y="117642"/>
                  </a:lnTo>
                  <a:lnTo>
                    <a:pt x="21020" y="125592"/>
                  </a:lnTo>
                  <a:lnTo>
                    <a:pt x="26713" y="128700"/>
                  </a:lnTo>
                  <a:lnTo>
                    <a:pt x="38684" y="130272"/>
                  </a:lnTo>
                  <a:lnTo>
                    <a:pt x="51764" y="127913"/>
                  </a:lnTo>
                  <a:lnTo>
                    <a:pt x="74995" y="117240"/>
                  </a:lnTo>
                  <a:lnTo>
                    <a:pt x="104367" y="90947"/>
                  </a:lnTo>
                  <a:lnTo>
                    <a:pt x="113413" y="78685"/>
                  </a:lnTo>
                  <a:lnTo>
                    <a:pt x="118506" y="63849"/>
                  </a:lnTo>
                  <a:lnTo>
                    <a:pt x="120226" y="51838"/>
                  </a:lnTo>
                  <a:lnTo>
                    <a:pt x="120367" y="52014"/>
                  </a:lnTo>
                  <a:lnTo>
                    <a:pt x="120566" y="55633"/>
                  </a:lnTo>
                  <a:lnTo>
                    <a:pt x="110925" y="97192"/>
                  </a:lnTo>
                  <a:lnTo>
                    <a:pt x="102144" y="120240"/>
                  </a:lnTo>
                  <a:lnTo>
                    <a:pt x="102669" y="120194"/>
                  </a:lnTo>
                  <a:lnTo>
                    <a:pt x="105132" y="118260"/>
                  </a:lnTo>
                  <a:lnTo>
                    <a:pt x="116827" y="101130"/>
                  </a:lnTo>
                  <a:lnTo>
                    <a:pt x="136858" y="54748"/>
                  </a:lnTo>
                  <a:lnTo>
                    <a:pt x="162324" y="8851"/>
                  </a:lnTo>
                  <a:lnTo>
                    <a:pt x="169980" y="1746"/>
                  </a:lnTo>
                  <a:lnTo>
                    <a:pt x="172587" y="275"/>
                  </a:lnTo>
                  <a:lnTo>
                    <a:pt x="174325" y="0"/>
                  </a:lnTo>
                  <a:lnTo>
                    <a:pt x="175483" y="522"/>
                  </a:lnTo>
                  <a:lnTo>
                    <a:pt x="180484" y="7999"/>
                  </a:lnTo>
                  <a:lnTo>
                    <a:pt x="179692" y="42748"/>
                  </a:lnTo>
                  <a:lnTo>
                    <a:pt x="178360" y="86519"/>
                  </a:lnTo>
                  <a:lnTo>
                    <a:pt x="171450" y="122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1240">
              <a:extLst>
                <a:ext uri="{FF2B5EF4-FFF2-40B4-BE49-F238E27FC236}">
                  <a16:creationId xmlns:a16="http://schemas.microsoft.com/office/drawing/2014/main" xmlns="" id="{3292BF90-C9D1-4523-B993-8AC675AA42BC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8782866" y="2400300"/>
              <a:ext cx="75385" cy="246959"/>
            </a:xfrm>
            <a:custGeom>
              <a:avLst/>
              <a:gdLst/>
              <a:ahLst/>
              <a:cxnLst/>
              <a:rect l="0" t="0" r="0" b="0"/>
              <a:pathLst>
                <a:path w="75385" h="246959">
                  <a:moveTo>
                    <a:pt x="69034" y="0"/>
                  </a:moveTo>
                  <a:lnTo>
                    <a:pt x="69034" y="0"/>
                  </a:lnTo>
                  <a:lnTo>
                    <a:pt x="60195" y="38724"/>
                  </a:lnTo>
                  <a:lnTo>
                    <a:pt x="50737" y="75287"/>
                  </a:lnTo>
                  <a:lnTo>
                    <a:pt x="38998" y="117401"/>
                  </a:lnTo>
                  <a:lnTo>
                    <a:pt x="23210" y="157787"/>
                  </a:lnTo>
                  <a:lnTo>
                    <a:pt x="8497" y="196565"/>
                  </a:lnTo>
                  <a:lnTo>
                    <a:pt x="0" y="239768"/>
                  </a:lnTo>
                  <a:lnTo>
                    <a:pt x="1845" y="242395"/>
                  </a:lnTo>
                  <a:lnTo>
                    <a:pt x="9538" y="245314"/>
                  </a:lnTo>
                  <a:lnTo>
                    <a:pt x="25771" y="246958"/>
                  </a:lnTo>
                  <a:lnTo>
                    <a:pt x="43985" y="244074"/>
                  </a:lnTo>
                  <a:lnTo>
                    <a:pt x="75384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1241">
              <a:extLst>
                <a:ext uri="{FF2B5EF4-FFF2-40B4-BE49-F238E27FC236}">
                  <a16:creationId xmlns:a16="http://schemas.microsoft.com/office/drawing/2014/main" xmlns="" id="{D078BF31-E707-42D5-94B3-678E414D5ED8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8801100" y="25146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16619" y="14686"/>
                  </a:lnTo>
                  <a:lnTo>
                    <a:pt x="62456" y="959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5" name="SMARTInkShape-Group250">
            <a:extLst>
              <a:ext uri="{FF2B5EF4-FFF2-40B4-BE49-F238E27FC236}">
                <a16:creationId xmlns:a16="http://schemas.microsoft.com/office/drawing/2014/main" xmlns="" id="{3D0FE30B-9212-4EAC-AC0E-C90D48DCECFC}"/>
              </a:ext>
            </a:extLst>
          </p:cNvPr>
          <p:cNvGrpSpPr/>
          <p:nvPr/>
        </p:nvGrpSpPr>
        <p:grpSpPr>
          <a:xfrm>
            <a:off x="9209574" y="2398789"/>
            <a:ext cx="856099" cy="283834"/>
            <a:chOff x="9209574" y="2398789"/>
            <a:chExt cx="856099" cy="283834"/>
          </a:xfrm>
        </p:grpSpPr>
        <p:sp>
          <p:nvSpPr>
            <p:cNvPr id="710" name="SMARTInkShape-1242">
              <a:extLst>
                <a:ext uri="{FF2B5EF4-FFF2-40B4-BE49-F238E27FC236}">
                  <a16:creationId xmlns:a16="http://schemas.microsoft.com/office/drawing/2014/main" xmlns="" id="{0502DFC8-BC2C-421F-936D-A8ED0C5ED6B0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9209574" y="2514600"/>
              <a:ext cx="207477" cy="127001"/>
            </a:xfrm>
            <a:custGeom>
              <a:avLst/>
              <a:gdLst/>
              <a:ahLst/>
              <a:cxnLst/>
              <a:rect l="0" t="0" r="0" b="0"/>
              <a:pathLst>
                <a:path w="207477" h="127001">
                  <a:moveTo>
                    <a:pt x="4276" y="0"/>
                  </a:moveTo>
                  <a:lnTo>
                    <a:pt x="4276" y="0"/>
                  </a:lnTo>
                  <a:lnTo>
                    <a:pt x="31412" y="0"/>
                  </a:lnTo>
                  <a:lnTo>
                    <a:pt x="41266" y="3763"/>
                  </a:lnTo>
                  <a:lnTo>
                    <a:pt x="62459" y="21048"/>
                  </a:lnTo>
                  <a:lnTo>
                    <a:pt x="70823" y="36401"/>
                  </a:lnTo>
                  <a:lnTo>
                    <a:pt x="75480" y="53573"/>
                  </a:lnTo>
                  <a:lnTo>
                    <a:pt x="75198" y="68260"/>
                  </a:lnTo>
                  <a:lnTo>
                    <a:pt x="67076" y="81843"/>
                  </a:lnTo>
                  <a:lnTo>
                    <a:pt x="46637" y="99509"/>
                  </a:lnTo>
                  <a:lnTo>
                    <a:pt x="17817" y="114749"/>
                  </a:lnTo>
                  <a:lnTo>
                    <a:pt x="8413" y="116146"/>
                  </a:lnTo>
                  <a:lnTo>
                    <a:pt x="4917" y="115530"/>
                  </a:lnTo>
                  <a:lnTo>
                    <a:pt x="2587" y="114415"/>
                  </a:lnTo>
                  <a:lnTo>
                    <a:pt x="1035" y="112965"/>
                  </a:lnTo>
                  <a:lnTo>
                    <a:pt x="0" y="111293"/>
                  </a:lnTo>
                  <a:lnTo>
                    <a:pt x="6374" y="103792"/>
                  </a:lnTo>
                  <a:lnTo>
                    <a:pt x="27710" y="89549"/>
                  </a:lnTo>
                  <a:lnTo>
                    <a:pt x="66526" y="72095"/>
                  </a:lnTo>
                  <a:lnTo>
                    <a:pt x="112527" y="54353"/>
                  </a:lnTo>
                  <a:lnTo>
                    <a:pt x="156906" y="31774"/>
                  </a:lnTo>
                  <a:lnTo>
                    <a:pt x="163834" y="26351"/>
                  </a:lnTo>
                  <a:lnTo>
                    <a:pt x="165682" y="23917"/>
                  </a:lnTo>
                  <a:lnTo>
                    <a:pt x="166207" y="22295"/>
                  </a:lnTo>
                  <a:lnTo>
                    <a:pt x="165851" y="21213"/>
                  </a:lnTo>
                  <a:lnTo>
                    <a:pt x="164910" y="20492"/>
                  </a:lnTo>
                  <a:lnTo>
                    <a:pt x="160101" y="21572"/>
                  </a:lnTo>
                  <a:lnTo>
                    <a:pt x="156843" y="22848"/>
                  </a:lnTo>
                  <a:lnTo>
                    <a:pt x="142144" y="38128"/>
                  </a:lnTo>
                  <a:lnTo>
                    <a:pt x="117924" y="81670"/>
                  </a:lnTo>
                  <a:lnTo>
                    <a:pt x="118847" y="89018"/>
                  </a:lnTo>
                  <a:lnTo>
                    <a:pt x="127398" y="104710"/>
                  </a:lnTo>
                  <a:lnTo>
                    <a:pt x="142488" y="115447"/>
                  </a:lnTo>
                  <a:lnTo>
                    <a:pt x="161659" y="121865"/>
                  </a:lnTo>
                  <a:lnTo>
                    <a:pt x="207476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1243">
              <a:extLst>
                <a:ext uri="{FF2B5EF4-FFF2-40B4-BE49-F238E27FC236}">
                  <a16:creationId xmlns:a16="http://schemas.microsoft.com/office/drawing/2014/main" xmlns="" id="{73CEFACA-CD9D-4EF1-8090-8305196DC58A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9578857" y="2489485"/>
              <a:ext cx="155694" cy="171764"/>
            </a:xfrm>
            <a:custGeom>
              <a:avLst/>
              <a:gdLst/>
              <a:ahLst/>
              <a:cxnLst/>
              <a:rect l="0" t="0" r="0" b="0"/>
              <a:pathLst>
                <a:path w="155694" h="171764">
                  <a:moveTo>
                    <a:pt x="136643" y="12415"/>
                  </a:moveTo>
                  <a:lnTo>
                    <a:pt x="136643" y="12415"/>
                  </a:lnTo>
                  <a:lnTo>
                    <a:pt x="136643" y="9044"/>
                  </a:lnTo>
                  <a:lnTo>
                    <a:pt x="135938" y="8051"/>
                  </a:lnTo>
                  <a:lnTo>
                    <a:pt x="134762" y="7389"/>
                  </a:lnTo>
                  <a:lnTo>
                    <a:pt x="133272" y="6948"/>
                  </a:lnTo>
                  <a:lnTo>
                    <a:pt x="125106" y="1875"/>
                  </a:lnTo>
                  <a:lnTo>
                    <a:pt x="106607" y="0"/>
                  </a:lnTo>
                  <a:lnTo>
                    <a:pt x="63896" y="22884"/>
                  </a:lnTo>
                  <a:lnTo>
                    <a:pt x="42416" y="42406"/>
                  </a:lnTo>
                  <a:lnTo>
                    <a:pt x="14805" y="84472"/>
                  </a:lnTo>
                  <a:lnTo>
                    <a:pt x="4883" y="103707"/>
                  </a:lnTo>
                  <a:lnTo>
                    <a:pt x="0" y="128992"/>
                  </a:lnTo>
                  <a:lnTo>
                    <a:pt x="1358" y="140897"/>
                  </a:lnTo>
                  <a:lnTo>
                    <a:pt x="8076" y="150892"/>
                  </a:lnTo>
                  <a:lnTo>
                    <a:pt x="19530" y="160038"/>
                  </a:lnTo>
                  <a:lnTo>
                    <a:pt x="36379" y="168807"/>
                  </a:lnTo>
                  <a:lnTo>
                    <a:pt x="57508" y="171763"/>
                  </a:lnTo>
                  <a:lnTo>
                    <a:pt x="93206" y="169461"/>
                  </a:lnTo>
                  <a:lnTo>
                    <a:pt x="136450" y="162362"/>
                  </a:lnTo>
                  <a:lnTo>
                    <a:pt x="155693" y="158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1244">
              <a:extLst>
                <a:ext uri="{FF2B5EF4-FFF2-40B4-BE49-F238E27FC236}">
                  <a16:creationId xmlns:a16="http://schemas.microsoft.com/office/drawing/2014/main" xmlns="" id="{A127A6C5-944F-491D-8067-A53083C662DB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9620250" y="2578100"/>
              <a:ext cx="120651" cy="1"/>
            </a:xfrm>
            <a:custGeom>
              <a:avLst/>
              <a:gdLst/>
              <a:ahLst/>
              <a:cxnLst/>
              <a:rect l="0" t="0" r="0" b="0"/>
              <a:pathLst>
                <a:path w="120651" h="1">
                  <a:moveTo>
                    <a:pt x="0" y="0"/>
                  </a:moveTo>
                  <a:lnTo>
                    <a:pt x="0" y="0"/>
                  </a:lnTo>
                  <a:lnTo>
                    <a:pt x="44645" y="0"/>
                  </a:lnTo>
                  <a:lnTo>
                    <a:pt x="90446" y="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1245">
              <a:extLst>
                <a:ext uri="{FF2B5EF4-FFF2-40B4-BE49-F238E27FC236}">
                  <a16:creationId xmlns:a16="http://schemas.microsoft.com/office/drawing/2014/main" xmlns="" id="{CEBAD7E6-1023-4196-8918-1EDB35EE90A9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9939737" y="2451100"/>
              <a:ext cx="4364" cy="184151"/>
            </a:xfrm>
            <a:custGeom>
              <a:avLst/>
              <a:gdLst/>
              <a:ahLst/>
              <a:cxnLst/>
              <a:rect l="0" t="0" r="0" b="0"/>
              <a:pathLst>
                <a:path w="4364" h="184151">
                  <a:moveTo>
                    <a:pt x="4363" y="0"/>
                  </a:moveTo>
                  <a:lnTo>
                    <a:pt x="4363" y="0"/>
                  </a:lnTo>
                  <a:lnTo>
                    <a:pt x="0" y="16620"/>
                  </a:lnTo>
                  <a:lnTo>
                    <a:pt x="287" y="54292"/>
                  </a:lnTo>
                  <a:lnTo>
                    <a:pt x="3156" y="89935"/>
                  </a:lnTo>
                  <a:lnTo>
                    <a:pt x="4124" y="136533"/>
                  </a:lnTo>
                  <a:lnTo>
                    <a:pt x="4363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1246">
              <a:extLst>
                <a:ext uri="{FF2B5EF4-FFF2-40B4-BE49-F238E27FC236}">
                  <a16:creationId xmlns:a16="http://schemas.microsoft.com/office/drawing/2014/main" xmlns="" id="{18B4CA96-6F32-4D48-A281-398F518D31FC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9934091" y="2398789"/>
              <a:ext cx="131582" cy="283834"/>
            </a:xfrm>
            <a:custGeom>
              <a:avLst/>
              <a:gdLst/>
              <a:ahLst/>
              <a:cxnLst/>
              <a:rect l="0" t="0" r="0" b="0"/>
              <a:pathLst>
                <a:path w="131582" h="283834">
                  <a:moveTo>
                    <a:pt x="3659" y="52311"/>
                  </a:moveTo>
                  <a:lnTo>
                    <a:pt x="3659" y="52311"/>
                  </a:lnTo>
                  <a:lnTo>
                    <a:pt x="0" y="32738"/>
                  </a:lnTo>
                  <a:lnTo>
                    <a:pt x="2968" y="15467"/>
                  </a:lnTo>
                  <a:lnTo>
                    <a:pt x="6409" y="8184"/>
                  </a:lnTo>
                  <a:lnTo>
                    <a:pt x="14054" y="2595"/>
                  </a:lnTo>
                  <a:lnTo>
                    <a:pt x="19054" y="117"/>
                  </a:lnTo>
                  <a:lnTo>
                    <a:pt x="42950" y="0"/>
                  </a:lnTo>
                  <a:lnTo>
                    <a:pt x="72372" y="11176"/>
                  </a:lnTo>
                  <a:lnTo>
                    <a:pt x="89231" y="25798"/>
                  </a:lnTo>
                  <a:lnTo>
                    <a:pt x="117299" y="67300"/>
                  </a:lnTo>
                  <a:lnTo>
                    <a:pt x="130071" y="103789"/>
                  </a:lnTo>
                  <a:lnTo>
                    <a:pt x="131581" y="144783"/>
                  </a:lnTo>
                  <a:lnTo>
                    <a:pt x="124189" y="184838"/>
                  </a:lnTo>
                  <a:lnTo>
                    <a:pt x="109692" y="223517"/>
                  </a:lnTo>
                  <a:lnTo>
                    <a:pt x="85250" y="255047"/>
                  </a:lnTo>
                  <a:lnTo>
                    <a:pt x="55664" y="275521"/>
                  </a:lnTo>
                  <a:lnTo>
                    <a:pt x="31297" y="283782"/>
                  </a:lnTo>
                  <a:lnTo>
                    <a:pt x="19234" y="283833"/>
                  </a:lnTo>
                  <a:lnTo>
                    <a:pt x="3659" y="280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8" name="SMARTInkShape-Group251">
            <a:extLst>
              <a:ext uri="{FF2B5EF4-FFF2-40B4-BE49-F238E27FC236}">
                <a16:creationId xmlns:a16="http://schemas.microsoft.com/office/drawing/2014/main" xmlns="" id="{39DA4A3C-D634-4CFA-A50E-33AB09518900}"/>
              </a:ext>
            </a:extLst>
          </p:cNvPr>
          <p:cNvGrpSpPr/>
          <p:nvPr/>
        </p:nvGrpSpPr>
        <p:grpSpPr>
          <a:xfrm>
            <a:off x="10479116" y="2387327"/>
            <a:ext cx="523932" cy="297088"/>
            <a:chOff x="10479116" y="2387327"/>
            <a:chExt cx="523932" cy="297088"/>
          </a:xfrm>
        </p:grpSpPr>
        <p:sp>
          <p:nvSpPr>
            <p:cNvPr id="716" name="SMARTInkShape-1247">
              <a:extLst>
                <a:ext uri="{FF2B5EF4-FFF2-40B4-BE49-F238E27FC236}">
                  <a16:creationId xmlns:a16="http://schemas.microsoft.com/office/drawing/2014/main" xmlns="" id="{0019DDBC-C558-4B8C-B7B5-E6F5757CF7BC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0479116" y="2506163"/>
              <a:ext cx="71803" cy="178252"/>
            </a:xfrm>
            <a:custGeom>
              <a:avLst/>
              <a:gdLst/>
              <a:ahLst/>
              <a:cxnLst/>
              <a:rect l="0" t="0" r="0" b="0"/>
              <a:pathLst>
                <a:path w="71803" h="178252">
                  <a:moveTo>
                    <a:pt x="61884" y="27487"/>
                  </a:moveTo>
                  <a:lnTo>
                    <a:pt x="61884" y="27487"/>
                  </a:lnTo>
                  <a:lnTo>
                    <a:pt x="53045" y="13181"/>
                  </a:lnTo>
                  <a:lnTo>
                    <a:pt x="44171" y="4305"/>
                  </a:lnTo>
                  <a:lnTo>
                    <a:pt x="37313" y="15"/>
                  </a:lnTo>
                  <a:lnTo>
                    <a:pt x="33510" y="0"/>
                  </a:lnTo>
                  <a:lnTo>
                    <a:pt x="13088" y="10418"/>
                  </a:lnTo>
                  <a:lnTo>
                    <a:pt x="6566" y="16608"/>
                  </a:lnTo>
                  <a:lnTo>
                    <a:pt x="2019" y="24063"/>
                  </a:lnTo>
                  <a:lnTo>
                    <a:pt x="0" y="32080"/>
                  </a:lnTo>
                  <a:lnTo>
                    <a:pt x="985" y="40347"/>
                  </a:lnTo>
                  <a:lnTo>
                    <a:pt x="10720" y="67150"/>
                  </a:lnTo>
                  <a:lnTo>
                    <a:pt x="38995" y="109524"/>
                  </a:lnTo>
                  <a:lnTo>
                    <a:pt x="68324" y="143022"/>
                  </a:lnTo>
                  <a:lnTo>
                    <a:pt x="71802" y="151979"/>
                  </a:lnTo>
                  <a:lnTo>
                    <a:pt x="71318" y="156343"/>
                  </a:lnTo>
                  <a:lnTo>
                    <a:pt x="67016" y="164954"/>
                  </a:lnTo>
                  <a:lnTo>
                    <a:pt x="58520" y="171604"/>
                  </a:lnTo>
                  <a:lnTo>
                    <a:pt x="42561" y="178251"/>
                  </a:lnTo>
                  <a:lnTo>
                    <a:pt x="39830" y="178091"/>
                  </a:lnTo>
                  <a:lnTo>
                    <a:pt x="34913" y="176031"/>
                  </a:lnTo>
                  <a:lnTo>
                    <a:pt x="33319" y="174494"/>
                  </a:lnTo>
                  <a:lnTo>
                    <a:pt x="30134" y="167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1248">
              <a:extLst>
                <a:ext uri="{FF2B5EF4-FFF2-40B4-BE49-F238E27FC236}">
                  <a16:creationId xmlns:a16="http://schemas.microsoft.com/office/drawing/2014/main" xmlns="" id="{73272109-C7C9-4BCF-886D-37803690E389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0611113" y="2387327"/>
              <a:ext cx="391935" cy="266974"/>
            </a:xfrm>
            <a:custGeom>
              <a:avLst/>
              <a:gdLst/>
              <a:ahLst/>
              <a:cxnLst/>
              <a:rect l="0" t="0" r="0" b="0"/>
              <a:pathLst>
                <a:path w="391935" h="266974">
                  <a:moveTo>
                    <a:pt x="6087" y="171723"/>
                  </a:moveTo>
                  <a:lnTo>
                    <a:pt x="6087" y="171723"/>
                  </a:lnTo>
                  <a:lnTo>
                    <a:pt x="1061" y="159790"/>
                  </a:lnTo>
                  <a:lnTo>
                    <a:pt x="0" y="154079"/>
                  </a:lnTo>
                  <a:lnTo>
                    <a:pt x="1628" y="196036"/>
                  </a:lnTo>
                  <a:lnTo>
                    <a:pt x="6911" y="239757"/>
                  </a:lnTo>
                  <a:lnTo>
                    <a:pt x="15346" y="257969"/>
                  </a:lnTo>
                  <a:lnTo>
                    <a:pt x="20316" y="262971"/>
                  </a:lnTo>
                  <a:lnTo>
                    <a:pt x="23335" y="262894"/>
                  </a:lnTo>
                  <a:lnTo>
                    <a:pt x="30449" y="259045"/>
                  </a:lnTo>
                  <a:lnTo>
                    <a:pt x="45761" y="245574"/>
                  </a:lnTo>
                  <a:lnTo>
                    <a:pt x="56959" y="224806"/>
                  </a:lnTo>
                  <a:lnTo>
                    <a:pt x="63408" y="194621"/>
                  </a:lnTo>
                  <a:lnTo>
                    <a:pt x="69428" y="185898"/>
                  </a:lnTo>
                  <a:lnTo>
                    <a:pt x="69479" y="183995"/>
                  </a:lnTo>
                  <a:lnTo>
                    <a:pt x="67399" y="183432"/>
                  </a:lnTo>
                  <a:lnTo>
                    <a:pt x="63894" y="183763"/>
                  </a:lnTo>
                  <a:lnTo>
                    <a:pt x="62264" y="185394"/>
                  </a:lnTo>
                  <a:lnTo>
                    <a:pt x="61883" y="187893"/>
                  </a:lnTo>
                  <a:lnTo>
                    <a:pt x="74015" y="228551"/>
                  </a:lnTo>
                  <a:lnTo>
                    <a:pt x="78141" y="238372"/>
                  </a:lnTo>
                  <a:lnTo>
                    <a:pt x="80933" y="241556"/>
                  </a:lnTo>
                  <a:lnTo>
                    <a:pt x="87800" y="245093"/>
                  </a:lnTo>
                  <a:lnTo>
                    <a:pt x="90901" y="245331"/>
                  </a:lnTo>
                  <a:lnTo>
                    <a:pt x="96227" y="243714"/>
                  </a:lnTo>
                  <a:lnTo>
                    <a:pt x="131440" y="214225"/>
                  </a:lnTo>
                  <a:lnTo>
                    <a:pt x="164134" y="168965"/>
                  </a:lnTo>
                  <a:lnTo>
                    <a:pt x="177329" y="155619"/>
                  </a:lnTo>
                  <a:lnTo>
                    <a:pt x="188294" y="149077"/>
                  </a:lnTo>
                  <a:lnTo>
                    <a:pt x="194948" y="146867"/>
                  </a:lnTo>
                  <a:lnTo>
                    <a:pt x="197738" y="148446"/>
                  </a:lnTo>
                  <a:lnTo>
                    <a:pt x="201911" y="151838"/>
                  </a:lnTo>
                  <a:lnTo>
                    <a:pt x="202481" y="154183"/>
                  </a:lnTo>
                  <a:lnTo>
                    <a:pt x="202735" y="156166"/>
                  </a:lnTo>
                  <a:lnTo>
                    <a:pt x="202910" y="153273"/>
                  </a:lnTo>
                  <a:lnTo>
                    <a:pt x="199558" y="149479"/>
                  </a:lnTo>
                  <a:lnTo>
                    <a:pt x="196026" y="147726"/>
                  </a:lnTo>
                  <a:lnTo>
                    <a:pt x="188008" y="146600"/>
                  </a:lnTo>
                  <a:lnTo>
                    <a:pt x="174997" y="156518"/>
                  </a:lnTo>
                  <a:lnTo>
                    <a:pt x="164475" y="172862"/>
                  </a:lnTo>
                  <a:lnTo>
                    <a:pt x="156890" y="197853"/>
                  </a:lnTo>
                  <a:lnTo>
                    <a:pt x="158021" y="241079"/>
                  </a:lnTo>
                  <a:lnTo>
                    <a:pt x="160294" y="246183"/>
                  </a:lnTo>
                  <a:lnTo>
                    <a:pt x="168462" y="253735"/>
                  </a:lnTo>
                  <a:lnTo>
                    <a:pt x="175015" y="253914"/>
                  </a:lnTo>
                  <a:lnTo>
                    <a:pt x="191703" y="248469"/>
                  </a:lnTo>
                  <a:lnTo>
                    <a:pt x="217562" y="230132"/>
                  </a:lnTo>
                  <a:lnTo>
                    <a:pt x="252287" y="183444"/>
                  </a:lnTo>
                  <a:lnTo>
                    <a:pt x="280666" y="140467"/>
                  </a:lnTo>
                  <a:lnTo>
                    <a:pt x="296044" y="108678"/>
                  </a:lnTo>
                  <a:lnTo>
                    <a:pt x="311815" y="75734"/>
                  </a:lnTo>
                  <a:lnTo>
                    <a:pt x="330919" y="32980"/>
                  </a:lnTo>
                  <a:lnTo>
                    <a:pt x="344752" y="921"/>
                  </a:lnTo>
                  <a:lnTo>
                    <a:pt x="344754" y="0"/>
                  </a:lnTo>
                  <a:lnTo>
                    <a:pt x="344047" y="91"/>
                  </a:lnTo>
                  <a:lnTo>
                    <a:pt x="330550" y="42352"/>
                  </a:lnTo>
                  <a:lnTo>
                    <a:pt x="318908" y="87765"/>
                  </a:lnTo>
                  <a:lnTo>
                    <a:pt x="312570" y="121238"/>
                  </a:lnTo>
                  <a:lnTo>
                    <a:pt x="305990" y="155635"/>
                  </a:lnTo>
                  <a:lnTo>
                    <a:pt x="296010" y="192090"/>
                  </a:lnTo>
                  <a:lnTo>
                    <a:pt x="288604" y="234829"/>
                  </a:lnTo>
                  <a:lnTo>
                    <a:pt x="285760" y="263826"/>
                  </a:lnTo>
                  <a:lnTo>
                    <a:pt x="322361" y="217703"/>
                  </a:lnTo>
                  <a:lnTo>
                    <a:pt x="350626" y="188070"/>
                  </a:lnTo>
                  <a:lnTo>
                    <a:pt x="358546" y="182621"/>
                  </a:lnTo>
                  <a:lnTo>
                    <a:pt x="372991" y="178448"/>
                  </a:lnTo>
                  <a:lnTo>
                    <a:pt x="379804" y="178323"/>
                  </a:lnTo>
                  <a:lnTo>
                    <a:pt x="384349" y="180356"/>
                  </a:lnTo>
                  <a:lnTo>
                    <a:pt x="387378" y="183829"/>
                  </a:lnTo>
                  <a:lnTo>
                    <a:pt x="390743" y="194037"/>
                  </a:lnTo>
                  <a:lnTo>
                    <a:pt x="391934" y="214945"/>
                  </a:lnTo>
                  <a:lnTo>
                    <a:pt x="387425" y="235565"/>
                  </a:lnTo>
                  <a:lnTo>
                    <a:pt x="374387" y="266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4" name="SMARTInkShape-Group252">
            <a:extLst>
              <a:ext uri="{FF2B5EF4-FFF2-40B4-BE49-F238E27FC236}">
                <a16:creationId xmlns:a16="http://schemas.microsoft.com/office/drawing/2014/main" xmlns="" id="{DF0FCE4F-6415-44EE-B892-D426BA601D3E}"/>
              </a:ext>
            </a:extLst>
          </p:cNvPr>
          <p:cNvGrpSpPr/>
          <p:nvPr/>
        </p:nvGrpSpPr>
        <p:grpSpPr>
          <a:xfrm>
            <a:off x="11345525" y="2353346"/>
            <a:ext cx="522626" cy="307009"/>
            <a:chOff x="11345525" y="2353346"/>
            <a:chExt cx="522626" cy="307009"/>
          </a:xfrm>
        </p:grpSpPr>
        <p:sp>
          <p:nvSpPr>
            <p:cNvPr id="719" name="SMARTInkShape-1249">
              <a:extLst>
                <a:ext uri="{FF2B5EF4-FFF2-40B4-BE49-F238E27FC236}">
                  <a16:creationId xmlns:a16="http://schemas.microsoft.com/office/drawing/2014/main" xmlns="" id="{EF763D88-6E12-4BD1-B653-6EE130631B6B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1345525" y="2393950"/>
              <a:ext cx="154326" cy="266405"/>
            </a:xfrm>
            <a:custGeom>
              <a:avLst/>
              <a:gdLst/>
              <a:ahLst/>
              <a:cxnLst/>
              <a:rect l="0" t="0" r="0" b="0"/>
              <a:pathLst>
                <a:path w="154326" h="266405">
                  <a:moveTo>
                    <a:pt x="97175" y="0"/>
                  </a:moveTo>
                  <a:lnTo>
                    <a:pt x="97175" y="0"/>
                  </a:lnTo>
                  <a:lnTo>
                    <a:pt x="93805" y="0"/>
                  </a:lnTo>
                  <a:lnTo>
                    <a:pt x="92812" y="1411"/>
                  </a:lnTo>
                  <a:lnTo>
                    <a:pt x="87454" y="15697"/>
                  </a:lnTo>
                  <a:lnTo>
                    <a:pt x="73225" y="52176"/>
                  </a:lnTo>
                  <a:lnTo>
                    <a:pt x="60993" y="96049"/>
                  </a:lnTo>
                  <a:lnTo>
                    <a:pt x="50755" y="130178"/>
                  </a:lnTo>
                  <a:lnTo>
                    <a:pt x="41268" y="164396"/>
                  </a:lnTo>
                  <a:lnTo>
                    <a:pt x="35218" y="206754"/>
                  </a:lnTo>
                  <a:lnTo>
                    <a:pt x="30975" y="247385"/>
                  </a:lnTo>
                  <a:lnTo>
                    <a:pt x="33180" y="258821"/>
                  </a:lnTo>
                  <a:lnTo>
                    <a:pt x="36513" y="266256"/>
                  </a:lnTo>
                  <a:lnTo>
                    <a:pt x="39095" y="266404"/>
                  </a:lnTo>
                  <a:lnTo>
                    <a:pt x="45726" y="260924"/>
                  </a:lnTo>
                  <a:lnTo>
                    <a:pt x="54022" y="245938"/>
                  </a:lnTo>
                  <a:lnTo>
                    <a:pt x="57578" y="228093"/>
                  </a:lnTo>
                  <a:lnTo>
                    <a:pt x="51889" y="206029"/>
                  </a:lnTo>
                  <a:lnTo>
                    <a:pt x="41268" y="188359"/>
                  </a:lnTo>
                  <a:lnTo>
                    <a:pt x="31405" y="180611"/>
                  </a:lnTo>
                  <a:lnTo>
                    <a:pt x="11198" y="169888"/>
                  </a:lnTo>
                  <a:lnTo>
                    <a:pt x="7401" y="168998"/>
                  </a:lnTo>
                  <a:lnTo>
                    <a:pt x="4164" y="169110"/>
                  </a:lnTo>
                  <a:lnTo>
                    <a:pt x="99" y="170410"/>
                  </a:lnTo>
                  <a:lnTo>
                    <a:pt x="0" y="170757"/>
                  </a:lnTo>
                  <a:lnTo>
                    <a:pt x="644" y="170988"/>
                  </a:lnTo>
                  <a:lnTo>
                    <a:pt x="3237" y="169363"/>
                  </a:lnTo>
                  <a:lnTo>
                    <a:pt x="44545" y="129742"/>
                  </a:lnTo>
                  <a:lnTo>
                    <a:pt x="79880" y="86933"/>
                  </a:lnTo>
                  <a:lnTo>
                    <a:pt x="112625" y="44192"/>
                  </a:lnTo>
                  <a:lnTo>
                    <a:pt x="137465" y="12085"/>
                  </a:lnTo>
                  <a:lnTo>
                    <a:pt x="138852" y="11584"/>
                  </a:lnTo>
                  <a:lnTo>
                    <a:pt x="139776" y="11956"/>
                  </a:lnTo>
                  <a:lnTo>
                    <a:pt x="141077" y="25964"/>
                  </a:lnTo>
                  <a:lnTo>
                    <a:pt x="135742" y="67531"/>
                  </a:lnTo>
                  <a:lnTo>
                    <a:pt x="125692" y="112515"/>
                  </a:lnTo>
                  <a:lnTo>
                    <a:pt x="113778" y="159476"/>
                  </a:lnTo>
                  <a:lnTo>
                    <a:pt x="98991" y="202376"/>
                  </a:lnTo>
                  <a:lnTo>
                    <a:pt x="92440" y="218324"/>
                  </a:lnTo>
                  <a:lnTo>
                    <a:pt x="92607" y="218222"/>
                  </a:lnTo>
                  <a:lnTo>
                    <a:pt x="120098" y="181360"/>
                  </a:lnTo>
                  <a:lnTo>
                    <a:pt x="129679" y="171015"/>
                  </a:lnTo>
                  <a:lnTo>
                    <a:pt x="132251" y="169749"/>
                  </a:lnTo>
                  <a:lnTo>
                    <a:pt x="134670" y="169611"/>
                  </a:lnTo>
                  <a:lnTo>
                    <a:pt x="136989" y="170224"/>
                  </a:lnTo>
                  <a:lnTo>
                    <a:pt x="138534" y="172749"/>
                  </a:lnTo>
                  <a:lnTo>
                    <a:pt x="141015" y="193892"/>
                  </a:lnTo>
                  <a:lnTo>
                    <a:pt x="143326" y="213142"/>
                  </a:lnTo>
                  <a:lnTo>
                    <a:pt x="148478" y="225901"/>
                  </a:lnTo>
                  <a:lnTo>
                    <a:pt x="154325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1250">
              <a:extLst>
                <a:ext uri="{FF2B5EF4-FFF2-40B4-BE49-F238E27FC236}">
                  <a16:creationId xmlns:a16="http://schemas.microsoft.com/office/drawing/2014/main" xmlns="" id="{D795E2E5-9506-4973-9D86-BB378CE3D4AD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1546232" y="2353346"/>
              <a:ext cx="221116" cy="269975"/>
            </a:xfrm>
            <a:custGeom>
              <a:avLst/>
              <a:gdLst/>
              <a:ahLst/>
              <a:cxnLst/>
              <a:rect l="0" t="0" r="0" b="0"/>
              <a:pathLst>
                <a:path w="221116" h="269975">
                  <a:moveTo>
                    <a:pt x="17118" y="256504"/>
                  </a:moveTo>
                  <a:lnTo>
                    <a:pt x="17118" y="256504"/>
                  </a:lnTo>
                  <a:lnTo>
                    <a:pt x="37368" y="224716"/>
                  </a:lnTo>
                  <a:lnTo>
                    <a:pt x="40232" y="215095"/>
                  </a:lnTo>
                  <a:lnTo>
                    <a:pt x="40289" y="211964"/>
                  </a:lnTo>
                  <a:lnTo>
                    <a:pt x="39620" y="209878"/>
                  </a:lnTo>
                  <a:lnTo>
                    <a:pt x="38469" y="208486"/>
                  </a:lnTo>
                  <a:lnTo>
                    <a:pt x="33429" y="206941"/>
                  </a:lnTo>
                  <a:lnTo>
                    <a:pt x="30107" y="206528"/>
                  </a:lnTo>
                  <a:lnTo>
                    <a:pt x="20775" y="211715"/>
                  </a:lnTo>
                  <a:lnTo>
                    <a:pt x="7382" y="224654"/>
                  </a:lnTo>
                  <a:lnTo>
                    <a:pt x="4278" y="228920"/>
                  </a:lnTo>
                  <a:lnTo>
                    <a:pt x="827" y="239306"/>
                  </a:lnTo>
                  <a:lnTo>
                    <a:pt x="0" y="250271"/>
                  </a:lnTo>
                  <a:lnTo>
                    <a:pt x="1984" y="259849"/>
                  </a:lnTo>
                  <a:lnTo>
                    <a:pt x="3503" y="262967"/>
                  </a:lnTo>
                  <a:lnTo>
                    <a:pt x="5217" y="265046"/>
                  </a:lnTo>
                  <a:lnTo>
                    <a:pt x="7067" y="266432"/>
                  </a:lnTo>
                  <a:lnTo>
                    <a:pt x="16414" y="268383"/>
                  </a:lnTo>
                  <a:lnTo>
                    <a:pt x="22212" y="266957"/>
                  </a:lnTo>
                  <a:lnTo>
                    <a:pt x="27143" y="264678"/>
                  </a:lnTo>
                  <a:lnTo>
                    <a:pt x="31687" y="263664"/>
                  </a:lnTo>
                  <a:lnTo>
                    <a:pt x="33883" y="264100"/>
                  </a:lnTo>
                  <a:lnTo>
                    <a:pt x="42485" y="267987"/>
                  </a:lnTo>
                  <a:lnTo>
                    <a:pt x="44612" y="268392"/>
                  </a:lnTo>
                  <a:lnTo>
                    <a:pt x="75350" y="261984"/>
                  </a:lnTo>
                  <a:lnTo>
                    <a:pt x="87450" y="256352"/>
                  </a:lnTo>
                  <a:lnTo>
                    <a:pt x="113167" y="225325"/>
                  </a:lnTo>
                  <a:lnTo>
                    <a:pt x="136515" y="189880"/>
                  </a:lnTo>
                  <a:lnTo>
                    <a:pt x="162011" y="144963"/>
                  </a:lnTo>
                  <a:lnTo>
                    <a:pt x="190184" y="100061"/>
                  </a:lnTo>
                  <a:lnTo>
                    <a:pt x="211156" y="56888"/>
                  </a:lnTo>
                  <a:lnTo>
                    <a:pt x="221053" y="23243"/>
                  </a:lnTo>
                  <a:lnTo>
                    <a:pt x="221115" y="9134"/>
                  </a:lnTo>
                  <a:lnTo>
                    <a:pt x="219439" y="4808"/>
                  </a:lnTo>
                  <a:lnTo>
                    <a:pt x="216909" y="1923"/>
                  </a:lnTo>
                  <a:lnTo>
                    <a:pt x="213811" y="0"/>
                  </a:lnTo>
                  <a:lnTo>
                    <a:pt x="209630" y="2951"/>
                  </a:lnTo>
                  <a:lnTo>
                    <a:pt x="187712" y="39987"/>
                  </a:lnTo>
                  <a:lnTo>
                    <a:pt x="171146" y="84166"/>
                  </a:lnTo>
                  <a:lnTo>
                    <a:pt x="161069" y="117820"/>
                  </a:lnTo>
                  <a:lnTo>
                    <a:pt x="144202" y="164534"/>
                  </a:lnTo>
                  <a:lnTo>
                    <a:pt x="130658" y="207538"/>
                  </a:lnTo>
                  <a:lnTo>
                    <a:pt x="123274" y="238389"/>
                  </a:lnTo>
                  <a:lnTo>
                    <a:pt x="123800" y="254097"/>
                  </a:lnTo>
                  <a:lnTo>
                    <a:pt x="126337" y="259838"/>
                  </a:lnTo>
                  <a:lnTo>
                    <a:pt x="134805" y="268099"/>
                  </a:lnTo>
                  <a:lnTo>
                    <a:pt x="140025" y="269878"/>
                  </a:lnTo>
                  <a:lnTo>
                    <a:pt x="151471" y="269974"/>
                  </a:lnTo>
                  <a:lnTo>
                    <a:pt x="188568" y="256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1251">
              <a:extLst>
                <a:ext uri="{FF2B5EF4-FFF2-40B4-BE49-F238E27FC236}">
                  <a16:creationId xmlns:a16="http://schemas.microsoft.com/office/drawing/2014/main" xmlns="" id="{345B7440-1F73-4D43-9232-B7D93CD4CAF9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1661291" y="2489200"/>
              <a:ext cx="105260" cy="12701"/>
            </a:xfrm>
            <a:custGeom>
              <a:avLst/>
              <a:gdLst/>
              <a:ahLst/>
              <a:cxnLst/>
              <a:rect l="0" t="0" r="0" b="0"/>
              <a:pathLst>
                <a:path w="10526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42190" y="7674"/>
                  </a:lnTo>
                  <a:lnTo>
                    <a:pt x="82453" y="3240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1252">
              <a:extLst>
                <a:ext uri="{FF2B5EF4-FFF2-40B4-BE49-F238E27FC236}">
                  <a16:creationId xmlns:a16="http://schemas.microsoft.com/office/drawing/2014/main" xmlns="" id="{793F990F-0B80-40FC-A6CF-7D93E921686F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1849100" y="24892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2309" y="3371"/>
                  </a:lnTo>
                  <a:lnTo>
                    <a:pt x="7116" y="878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1253">
              <a:extLst>
                <a:ext uri="{FF2B5EF4-FFF2-40B4-BE49-F238E27FC236}">
                  <a16:creationId xmlns:a16="http://schemas.microsoft.com/office/drawing/2014/main" xmlns="" id="{3D3BBEFA-486E-4238-8017-724D837D52E3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1836400" y="26035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9" name="SMARTInkShape-Group253">
            <a:extLst>
              <a:ext uri="{FF2B5EF4-FFF2-40B4-BE49-F238E27FC236}">
                <a16:creationId xmlns:a16="http://schemas.microsoft.com/office/drawing/2014/main" xmlns="" id="{1C1EEDD2-89B5-49CA-B192-BB6A0913BB70}"/>
              </a:ext>
            </a:extLst>
          </p:cNvPr>
          <p:cNvGrpSpPr/>
          <p:nvPr/>
        </p:nvGrpSpPr>
        <p:grpSpPr>
          <a:xfrm>
            <a:off x="3155481" y="3397250"/>
            <a:ext cx="381212" cy="298451"/>
            <a:chOff x="3155481" y="3397250"/>
            <a:chExt cx="381212" cy="298451"/>
          </a:xfrm>
        </p:grpSpPr>
        <p:sp>
          <p:nvSpPr>
            <p:cNvPr id="725" name="SMARTInkShape-1254">
              <a:extLst>
                <a:ext uri="{FF2B5EF4-FFF2-40B4-BE49-F238E27FC236}">
                  <a16:creationId xmlns:a16="http://schemas.microsoft.com/office/drawing/2014/main" xmlns="" id="{AB01B5AE-718A-4251-AC88-5ABDC7AE0A2E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467100" y="3505200"/>
              <a:ext cx="69593" cy="177801"/>
            </a:xfrm>
            <a:custGeom>
              <a:avLst/>
              <a:gdLst/>
              <a:ahLst/>
              <a:cxnLst/>
              <a:rect l="0" t="0" r="0" b="0"/>
              <a:pathLst>
                <a:path w="69593" h="177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54387" y="33613"/>
                  </a:lnTo>
                  <a:lnTo>
                    <a:pt x="65565" y="48335"/>
                  </a:lnTo>
                  <a:lnTo>
                    <a:pt x="69592" y="66167"/>
                  </a:lnTo>
                  <a:lnTo>
                    <a:pt x="68324" y="85852"/>
                  </a:lnTo>
                  <a:lnTo>
                    <a:pt x="63057" y="106360"/>
                  </a:lnTo>
                  <a:lnTo>
                    <a:pt x="42045" y="141110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1255">
              <a:extLst>
                <a:ext uri="{FF2B5EF4-FFF2-40B4-BE49-F238E27FC236}">
                  <a16:creationId xmlns:a16="http://schemas.microsoft.com/office/drawing/2014/main" xmlns="" id="{7838974B-D7E1-43C6-B180-79AF0807A503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155481" y="3500227"/>
              <a:ext cx="89370" cy="195474"/>
            </a:xfrm>
            <a:custGeom>
              <a:avLst/>
              <a:gdLst/>
              <a:ahLst/>
              <a:cxnLst/>
              <a:rect l="0" t="0" r="0" b="0"/>
              <a:pathLst>
                <a:path w="89370" h="195474">
                  <a:moveTo>
                    <a:pt x="89369" y="30373"/>
                  </a:moveTo>
                  <a:lnTo>
                    <a:pt x="89369" y="30373"/>
                  </a:lnTo>
                  <a:lnTo>
                    <a:pt x="82627" y="20260"/>
                  </a:lnTo>
                  <a:lnTo>
                    <a:pt x="73672" y="13414"/>
                  </a:lnTo>
                  <a:lnTo>
                    <a:pt x="49594" y="1720"/>
                  </a:lnTo>
                  <a:lnTo>
                    <a:pt x="40882" y="0"/>
                  </a:lnTo>
                  <a:lnTo>
                    <a:pt x="36583" y="952"/>
                  </a:lnTo>
                  <a:lnTo>
                    <a:pt x="28044" y="5773"/>
                  </a:lnTo>
                  <a:lnTo>
                    <a:pt x="15303" y="19792"/>
                  </a:lnTo>
                  <a:lnTo>
                    <a:pt x="2591" y="47463"/>
                  </a:lnTo>
                  <a:lnTo>
                    <a:pt x="0" y="82474"/>
                  </a:lnTo>
                  <a:lnTo>
                    <a:pt x="7072" y="123029"/>
                  </a:lnTo>
                  <a:lnTo>
                    <a:pt x="24847" y="156213"/>
                  </a:lnTo>
                  <a:lnTo>
                    <a:pt x="83019" y="195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1256">
              <a:extLst>
                <a:ext uri="{FF2B5EF4-FFF2-40B4-BE49-F238E27FC236}">
                  <a16:creationId xmlns:a16="http://schemas.microsoft.com/office/drawing/2014/main" xmlns="" id="{07B8D5B4-4D9B-4DAA-BB43-3A8DDDDCBD8C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3340983" y="3397250"/>
              <a:ext cx="26380" cy="12701"/>
            </a:xfrm>
            <a:custGeom>
              <a:avLst/>
              <a:gdLst/>
              <a:ahLst/>
              <a:cxnLst/>
              <a:rect l="0" t="0" r="0" b="0"/>
              <a:pathLst>
                <a:path w="26380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7233"/>
                  </a:lnTo>
                  <a:lnTo>
                    <a:pt x="411" y="6938"/>
                  </a:lnTo>
                  <a:lnTo>
                    <a:pt x="2749" y="6611"/>
                  </a:lnTo>
                  <a:lnTo>
                    <a:pt x="18728" y="10060"/>
                  </a:lnTo>
                  <a:lnTo>
                    <a:pt x="25001" y="8469"/>
                  </a:lnTo>
                  <a:lnTo>
                    <a:pt x="26251" y="7057"/>
                  </a:lnTo>
                  <a:lnTo>
                    <a:pt x="26379" y="5411"/>
                  </a:lnTo>
                  <a:lnTo>
                    <a:pt x="25758" y="3607"/>
                  </a:lnTo>
                  <a:lnTo>
                    <a:pt x="24638" y="2405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1257">
              <a:extLst>
                <a:ext uri="{FF2B5EF4-FFF2-40B4-BE49-F238E27FC236}">
                  <a16:creationId xmlns:a16="http://schemas.microsoft.com/office/drawing/2014/main" xmlns="" id="{51D2221F-0112-492D-BAA4-95188F3D561A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333750" y="353695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460" y="3371"/>
                  </a:lnTo>
                  <a:lnTo>
                    <a:pt x="17129" y="16606"/>
                  </a:lnTo>
                  <a:lnTo>
                    <a:pt x="22636" y="32908"/>
                  </a:lnTo>
                  <a:lnTo>
                    <a:pt x="25157" y="74316"/>
                  </a:lnTo>
                  <a:lnTo>
                    <a:pt x="254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SMARTInkShape-Group254">
            <a:extLst>
              <a:ext uri="{FF2B5EF4-FFF2-40B4-BE49-F238E27FC236}">
                <a16:creationId xmlns:a16="http://schemas.microsoft.com/office/drawing/2014/main" xmlns="" id="{7FA21E61-738A-42F1-B6D4-B34AD36724FD}"/>
              </a:ext>
            </a:extLst>
          </p:cNvPr>
          <p:cNvGrpSpPr/>
          <p:nvPr/>
        </p:nvGrpSpPr>
        <p:grpSpPr>
          <a:xfrm>
            <a:off x="3876479" y="3359193"/>
            <a:ext cx="276422" cy="337873"/>
            <a:chOff x="3876479" y="3359193"/>
            <a:chExt cx="276422" cy="337873"/>
          </a:xfrm>
        </p:grpSpPr>
        <p:sp>
          <p:nvSpPr>
            <p:cNvPr id="730" name="SMARTInkShape-1258">
              <a:extLst>
                <a:ext uri="{FF2B5EF4-FFF2-40B4-BE49-F238E27FC236}">
                  <a16:creationId xmlns:a16="http://schemas.microsoft.com/office/drawing/2014/main" xmlns="" id="{22C0D3D7-8156-407A-B04F-C4B064F562A6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013200" y="3543300"/>
              <a:ext cx="139701" cy="153766"/>
            </a:xfrm>
            <a:custGeom>
              <a:avLst/>
              <a:gdLst/>
              <a:ahLst/>
              <a:cxnLst/>
              <a:rect l="0" t="0" r="0" b="0"/>
              <a:pathLst>
                <a:path w="139701" h="153766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29064" y="29163"/>
                  </a:lnTo>
                  <a:lnTo>
                    <a:pt x="57844" y="52307"/>
                  </a:lnTo>
                  <a:lnTo>
                    <a:pt x="69923" y="71460"/>
                  </a:lnTo>
                  <a:lnTo>
                    <a:pt x="76233" y="91732"/>
                  </a:lnTo>
                  <a:lnTo>
                    <a:pt x="76685" y="112501"/>
                  </a:lnTo>
                  <a:lnTo>
                    <a:pt x="70771" y="131610"/>
                  </a:lnTo>
                  <a:lnTo>
                    <a:pt x="59304" y="150708"/>
                  </a:lnTo>
                  <a:lnTo>
                    <a:pt x="56469" y="153388"/>
                  </a:lnTo>
                  <a:lnTo>
                    <a:pt x="53168" y="153765"/>
                  </a:lnTo>
                  <a:lnTo>
                    <a:pt x="45738" y="150420"/>
                  </a:lnTo>
                  <a:lnTo>
                    <a:pt x="43897" y="145435"/>
                  </a:lnTo>
                  <a:lnTo>
                    <a:pt x="43734" y="130490"/>
                  </a:lnTo>
                  <a:lnTo>
                    <a:pt x="55859" y="87081"/>
                  </a:lnTo>
                  <a:lnTo>
                    <a:pt x="76915" y="51672"/>
                  </a:lnTo>
                  <a:lnTo>
                    <a:pt x="113396" y="1747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1259">
              <a:extLst>
                <a:ext uri="{FF2B5EF4-FFF2-40B4-BE49-F238E27FC236}">
                  <a16:creationId xmlns:a16="http://schemas.microsoft.com/office/drawing/2014/main" xmlns="" id="{FEC36214-A631-4B2D-A5C9-32CE98FC1749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876479" y="3359193"/>
              <a:ext cx="120638" cy="324449"/>
            </a:xfrm>
            <a:custGeom>
              <a:avLst/>
              <a:gdLst/>
              <a:ahLst/>
              <a:cxnLst/>
              <a:rect l="0" t="0" r="0" b="0"/>
              <a:pathLst>
                <a:path w="120638" h="324449">
                  <a:moveTo>
                    <a:pt x="3371" y="114257"/>
                  </a:moveTo>
                  <a:lnTo>
                    <a:pt x="3371" y="114257"/>
                  </a:lnTo>
                  <a:lnTo>
                    <a:pt x="0" y="124370"/>
                  </a:lnTo>
                  <a:lnTo>
                    <a:pt x="227" y="134979"/>
                  </a:lnTo>
                  <a:lnTo>
                    <a:pt x="10002" y="182224"/>
                  </a:lnTo>
                  <a:lnTo>
                    <a:pt x="14273" y="220943"/>
                  </a:lnTo>
                  <a:lnTo>
                    <a:pt x="15538" y="262520"/>
                  </a:lnTo>
                  <a:lnTo>
                    <a:pt x="15966" y="304802"/>
                  </a:lnTo>
                  <a:lnTo>
                    <a:pt x="14143" y="317242"/>
                  </a:lnTo>
                  <a:lnTo>
                    <a:pt x="11686" y="323711"/>
                  </a:lnTo>
                  <a:lnTo>
                    <a:pt x="11031" y="324448"/>
                  </a:lnTo>
                  <a:lnTo>
                    <a:pt x="10594" y="324234"/>
                  </a:lnTo>
                  <a:lnTo>
                    <a:pt x="17594" y="278634"/>
                  </a:lnTo>
                  <a:lnTo>
                    <a:pt x="20991" y="237279"/>
                  </a:lnTo>
                  <a:lnTo>
                    <a:pt x="21785" y="204917"/>
                  </a:lnTo>
                  <a:lnTo>
                    <a:pt x="22138" y="169367"/>
                  </a:lnTo>
                  <a:lnTo>
                    <a:pt x="24177" y="132400"/>
                  </a:lnTo>
                  <a:lnTo>
                    <a:pt x="26729" y="96215"/>
                  </a:lnTo>
                  <a:lnTo>
                    <a:pt x="28871" y="49488"/>
                  </a:lnTo>
                  <a:lnTo>
                    <a:pt x="35559" y="8905"/>
                  </a:lnTo>
                  <a:lnTo>
                    <a:pt x="37530" y="3805"/>
                  </a:lnTo>
                  <a:lnTo>
                    <a:pt x="40960" y="1111"/>
                  </a:lnTo>
                  <a:lnTo>
                    <a:pt x="45364" y="21"/>
                  </a:lnTo>
                  <a:lnTo>
                    <a:pt x="50416" y="0"/>
                  </a:lnTo>
                  <a:lnTo>
                    <a:pt x="92890" y="17637"/>
                  </a:lnTo>
                  <a:lnTo>
                    <a:pt x="106893" y="29452"/>
                  </a:lnTo>
                  <a:lnTo>
                    <a:pt x="116409" y="43405"/>
                  </a:lnTo>
                  <a:lnTo>
                    <a:pt x="120637" y="56661"/>
                  </a:lnTo>
                  <a:lnTo>
                    <a:pt x="118754" y="71491"/>
                  </a:lnTo>
                  <a:lnTo>
                    <a:pt x="116277" y="79396"/>
                  </a:lnTo>
                  <a:lnTo>
                    <a:pt x="107879" y="90061"/>
                  </a:lnTo>
                  <a:lnTo>
                    <a:pt x="62870" y="119149"/>
                  </a:lnTo>
                  <a:lnTo>
                    <a:pt x="54171" y="126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5" name="SMARTInkShape-Group255">
            <a:extLst>
              <a:ext uri="{FF2B5EF4-FFF2-40B4-BE49-F238E27FC236}">
                <a16:creationId xmlns:a16="http://schemas.microsoft.com/office/drawing/2014/main" xmlns="" id="{B8B0980E-AEC5-4976-980C-EF23CC428579}"/>
              </a:ext>
            </a:extLst>
          </p:cNvPr>
          <p:cNvGrpSpPr/>
          <p:nvPr/>
        </p:nvGrpSpPr>
        <p:grpSpPr>
          <a:xfrm>
            <a:off x="4377777" y="3342186"/>
            <a:ext cx="393402" cy="309065"/>
            <a:chOff x="4377777" y="3342186"/>
            <a:chExt cx="393402" cy="309065"/>
          </a:xfrm>
        </p:grpSpPr>
        <p:sp>
          <p:nvSpPr>
            <p:cNvPr id="733" name="SMARTInkShape-1260">
              <a:extLst>
                <a:ext uri="{FF2B5EF4-FFF2-40B4-BE49-F238E27FC236}">
                  <a16:creationId xmlns:a16="http://schemas.microsoft.com/office/drawing/2014/main" xmlns="" id="{304FD781-CF27-4CE7-A359-560505781CDC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629150" y="3342186"/>
              <a:ext cx="142029" cy="288128"/>
            </a:xfrm>
            <a:custGeom>
              <a:avLst/>
              <a:gdLst/>
              <a:ahLst/>
              <a:cxnLst/>
              <a:rect l="0" t="0" r="0" b="0"/>
              <a:pathLst>
                <a:path w="142029" h="288128">
                  <a:moveTo>
                    <a:pt x="0" y="124914"/>
                  </a:moveTo>
                  <a:lnTo>
                    <a:pt x="0" y="124914"/>
                  </a:lnTo>
                  <a:lnTo>
                    <a:pt x="5069" y="169821"/>
                  </a:lnTo>
                  <a:lnTo>
                    <a:pt x="10126" y="206893"/>
                  </a:lnTo>
                  <a:lnTo>
                    <a:pt x="10526" y="241240"/>
                  </a:lnTo>
                  <a:lnTo>
                    <a:pt x="1110" y="288127"/>
                  </a:lnTo>
                  <a:lnTo>
                    <a:pt x="740" y="288051"/>
                  </a:lnTo>
                  <a:lnTo>
                    <a:pt x="493" y="286588"/>
                  </a:lnTo>
                  <a:lnTo>
                    <a:pt x="14349" y="245197"/>
                  </a:lnTo>
                  <a:lnTo>
                    <a:pt x="14286" y="205082"/>
                  </a:lnTo>
                  <a:lnTo>
                    <a:pt x="13405" y="171833"/>
                  </a:lnTo>
                  <a:lnTo>
                    <a:pt x="13719" y="137300"/>
                  </a:lnTo>
                  <a:lnTo>
                    <a:pt x="17862" y="91503"/>
                  </a:lnTo>
                  <a:lnTo>
                    <a:pt x="25583" y="47471"/>
                  </a:lnTo>
                  <a:lnTo>
                    <a:pt x="33903" y="17973"/>
                  </a:lnTo>
                  <a:lnTo>
                    <a:pt x="37418" y="12698"/>
                  </a:lnTo>
                  <a:lnTo>
                    <a:pt x="46969" y="4955"/>
                  </a:lnTo>
                  <a:lnTo>
                    <a:pt x="58270" y="1043"/>
                  </a:lnTo>
                  <a:lnTo>
                    <a:pt x="64246" y="0"/>
                  </a:lnTo>
                  <a:lnTo>
                    <a:pt x="70348" y="1422"/>
                  </a:lnTo>
                  <a:lnTo>
                    <a:pt x="82771" y="8645"/>
                  </a:lnTo>
                  <a:lnTo>
                    <a:pt x="101665" y="27983"/>
                  </a:lnTo>
                  <a:lnTo>
                    <a:pt x="125602" y="69940"/>
                  </a:lnTo>
                  <a:lnTo>
                    <a:pt x="135915" y="107214"/>
                  </a:lnTo>
                  <a:lnTo>
                    <a:pt x="142028" y="148519"/>
                  </a:lnTo>
                  <a:lnTo>
                    <a:pt x="139996" y="187176"/>
                  </a:lnTo>
                  <a:lnTo>
                    <a:pt x="132990" y="230320"/>
                  </a:lnTo>
                  <a:lnTo>
                    <a:pt x="125012" y="255628"/>
                  </a:lnTo>
                  <a:lnTo>
                    <a:pt x="121441" y="262857"/>
                  </a:lnTo>
                  <a:lnTo>
                    <a:pt x="109948" y="272770"/>
                  </a:lnTo>
                  <a:lnTo>
                    <a:pt x="95432" y="278822"/>
                  </a:lnTo>
                  <a:lnTo>
                    <a:pt x="54778" y="283026"/>
                  </a:lnTo>
                  <a:lnTo>
                    <a:pt x="43631" y="281499"/>
                  </a:lnTo>
                  <a:lnTo>
                    <a:pt x="37030" y="278469"/>
                  </a:lnTo>
                  <a:lnTo>
                    <a:pt x="31750" y="270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1261">
              <a:extLst>
                <a:ext uri="{FF2B5EF4-FFF2-40B4-BE49-F238E27FC236}">
                  <a16:creationId xmlns:a16="http://schemas.microsoft.com/office/drawing/2014/main" xmlns="" id="{67E13177-5BF9-4381-B26A-86F0AF64DBA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377777" y="3352800"/>
              <a:ext cx="86274" cy="298451"/>
            </a:xfrm>
            <a:custGeom>
              <a:avLst/>
              <a:gdLst/>
              <a:ahLst/>
              <a:cxnLst/>
              <a:rect l="0" t="0" r="0" b="0"/>
              <a:pathLst>
                <a:path w="86274" h="298451">
                  <a:moveTo>
                    <a:pt x="79923" y="0"/>
                  </a:moveTo>
                  <a:lnTo>
                    <a:pt x="79923" y="0"/>
                  </a:lnTo>
                  <a:lnTo>
                    <a:pt x="76552" y="0"/>
                  </a:lnTo>
                  <a:lnTo>
                    <a:pt x="54589" y="10845"/>
                  </a:lnTo>
                  <a:lnTo>
                    <a:pt x="35492" y="28142"/>
                  </a:lnTo>
                  <a:lnTo>
                    <a:pt x="17134" y="56395"/>
                  </a:lnTo>
                  <a:lnTo>
                    <a:pt x="3855" y="96124"/>
                  </a:lnTo>
                  <a:lnTo>
                    <a:pt x="0" y="143330"/>
                  </a:lnTo>
                  <a:lnTo>
                    <a:pt x="1598" y="176356"/>
                  </a:lnTo>
                  <a:lnTo>
                    <a:pt x="6464" y="223312"/>
                  </a:lnTo>
                  <a:lnTo>
                    <a:pt x="19117" y="258391"/>
                  </a:lnTo>
                  <a:lnTo>
                    <a:pt x="39642" y="283288"/>
                  </a:lnTo>
                  <a:lnTo>
                    <a:pt x="57315" y="291711"/>
                  </a:lnTo>
                  <a:lnTo>
                    <a:pt x="86273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6" name="SMARTInkShape-1262">
            <a:extLst>
              <a:ext uri="{FF2B5EF4-FFF2-40B4-BE49-F238E27FC236}">
                <a16:creationId xmlns:a16="http://schemas.microsoft.com/office/drawing/2014/main" xmlns="" id="{37AE81D6-2D3B-4825-883B-5F32E459522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27448" y="3390900"/>
            <a:ext cx="215255" cy="190501"/>
          </a:xfrm>
          <a:custGeom>
            <a:avLst/>
            <a:gdLst/>
            <a:ahLst/>
            <a:cxnLst/>
            <a:rect l="0" t="0" r="0" b="0"/>
            <a:pathLst>
              <a:path w="215255" h="190501">
                <a:moveTo>
                  <a:pt x="192252" y="0"/>
                </a:moveTo>
                <a:lnTo>
                  <a:pt x="192252" y="0"/>
                </a:lnTo>
                <a:lnTo>
                  <a:pt x="192252" y="3371"/>
                </a:lnTo>
                <a:lnTo>
                  <a:pt x="185510" y="12209"/>
                </a:lnTo>
                <a:lnTo>
                  <a:pt x="153970" y="27838"/>
                </a:lnTo>
                <a:lnTo>
                  <a:pt x="116312" y="40311"/>
                </a:lnTo>
                <a:lnTo>
                  <a:pt x="78735" y="52944"/>
                </a:lnTo>
                <a:lnTo>
                  <a:pt x="37837" y="67974"/>
                </a:lnTo>
                <a:lnTo>
                  <a:pt x="183" y="81640"/>
                </a:lnTo>
                <a:lnTo>
                  <a:pt x="0" y="81943"/>
                </a:lnTo>
                <a:lnTo>
                  <a:pt x="584" y="82145"/>
                </a:lnTo>
                <a:lnTo>
                  <a:pt x="44438" y="109675"/>
                </a:lnTo>
                <a:lnTo>
                  <a:pt x="82682" y="127511"/>
                </a:lnTo>
                <a:lnTo>
                  <a:pt x="125293" y="146202"/>
                </a:lnTo>
                <a:lnTo>
                  <a:pt x="162457" y="165145"/>
                </a:lnTo>
                <a:lnTo>
                  <a:pt x="209084" y="182156"/>
                </a:lnTo>
                <a:lnTo>
                  <a:pt x="215113" y="183559"/>
                </a:lnTo>
                <a:lnTo>
                  <a:pt x="215254" y="184462"/>
                </a:lnTo>
                <a:lnTo>
                  <a:pt x="211302" y="190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9" name="SMARTInkShape-Group257">
            <a:extLst>
              <a:ext uri="{FF2B5EF4-FFF2-40B4-BE49-F238E27FC236}">
                <a16:creationId xmlns:a16="http://schemas.microsoft.com/office/drawing/2014/main" xmlns="" id="{C974854A-799A-4BFF-975F-31828ED39AF9}"/>
              </a:ext>
            </a:extLst>
          </p:cNvPr>
          <p:cNvGrpSpPr/>
          <p:nvPr/>
        </p:nvGrpSpPr>
        <p:grpSpPr>
          <a:xfrm>
            <a:off x="5524500" y="3257550"/>
            <a:ext cx="405953" cy="286332"/>
            <a:chOff x="5524500" y="3257550"/>
            <a:chExt cx="405953" cy="286332"/>
          </a:xfrm>
        </p:grpSpPr>
        <p:sp>
          <p:nvSpPr>
            <p:cNvPr id="737" name="SMARTInkShape-1263">
              <a:extLst>
                <a:ext uri="{FF2B5EF4-FFF2-40B4-BE49-F238E27FC236}">
                  <a16:creationId xmlns:a16="http://schemas.microsoft.com/office/drawing/2014/main" xmlns="" id="{6D01FEC3-D93D-4995-A1E6-29583C64A190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835650" y="3257550"/>
              <a:ext cx="94803" cy="285751"/>
            </a:xfrm>
            <a:custGeom>
              <a:avLst/>
              <a:gdLst/>
              <a:ahLst/>
              <a:cxnLst/>
              <a:rect l="0" t="0" r="0" b="0"/>
              <a:pathLst>
                <a:path w="94803" h="285751">
                  <a:moveTo>
                    <a:pt x="0" y="0"/>
                  </a:moveTo>
                  <a:lnTo>
                    <a:pt x="0" y="0"/>
                  </a:lnTo>
                  <a:lnTo>
                    <a:pt x="8839" y="0"/>
                  </a:lnTo>
                  <a:lnTo>
                    <a:pt x="21669" y="6742"/>
                  </a:lnTo>
                  <a:lnTo>
                    <a:pt x="42247" y="27789"/>
                  </a:lnTo>
                  <a:lnTo>
                    <a:pt x="62847" y="63110"/>
                  </a:lnTo>
                  <a:lnTo>
                    <a:pt x="82356" y="104855"/>
                  </a:lnTo>
                  <a:lnTo>
                    <a:pt x="94802" y="148504"/>
                  </a:lnTo>
                  <a:lnTo>
                    <a:pt x="92933" y="177950"/>
                  </a:lnTo>
                  <a:lnTo>
                    <a:pt x="84343" y="206089"/>
                  </a:lnTo>
                  <a:lnTo>
                    <a:pt x="62934" y="241058"/>
                  </a:lnTo>
                  <a:lnTo>
                    <a:pt x="24298" y="277164"/>
                  </a:lnTo>
                  <a:lnTo>
                    <a:pt x="63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1264">
              <a:extLst>
                <a:ext uri="{FF2B5EF4-FFF2-40B4-BE49-F238E27FC236}">
                  <a16:creationId xmlns:a16="http://schemas.microsoft.com/office/drawing/2014/main" xmlns="" id="{AD2AECE6-D2C5-4220-AC63-DDC17846C0B6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524500" y="3381706"/>
              <a:ext cx="190501" cy="162176"/>
            </a:xfrm>
            <a:custGeom>
              <a:avLst/>
              <a:gdLst/>
              <a:ahLst/>
              <a:cxnLst/>
              <a:rect l="0" t="0" r="0" b="0"/>
              <a:pathLst>
                <a:path w="190501" h="162176">
                  <a:moveTo>
                    <a:pt x="0" y="21894"/>
                  </a:moveTo>
                  <a:lnTo>
                    <a:pt x="0" y="21894"/>
                  </a:lnTo>
                  <a:lnTo>
                    <a:pt x="0" y="13056"/>
                  </a:lnTo>
                  <a:lnTo>
                    <a:pt x="1881" y="9029"/>
                  </a:lnTo>
                  <a:lnTo>
                    <a:pt x="8838" y="695"/>
                  </a:lnTo>
                  <a:lnTo>
                    <a:pt x="12242" y="0"/>
                  </a:lnTo>
                  <a:lnTo>
                    <a:pt x="21669" y="1110"/>
                  </a:lnTo>
                  <a:lnTo>
                    <a:pt x="38876" y="12443"/>
                  </a:lnTo>
                  <a:lnTo>
                    <a:pt x="76267" y="59789"/>
                  </a:lnTo>
                  <a:lnTo>
                    <a:pt x="88528" y="90194"/>
                  </a:lnTo>
                  <a:lnTo>
                    <a:pt x="88499" y="109164"/>
                  </a:lnTo>
                  <a:lnTo>
                    <a:pt x="82372" y="127003"/>
                  </a:lnTo>
                  <a:lnTo>
                    <a:pt x="70241" y="144339"/>
                  </a:lnTo>
                  <a:lnTo>
                    <a:pt x="53561" y="155806"/>
                  </a:lnTo>
                  <a:lnTo>
                    <a:pt x="37211" y="161844"/>
                  </a:lnTo>
                  <a:lnTo>
                    <a:pt x="27592" y="162175"/>
                  </a:lnTo>
                  <a:lnTo>
                    <a:pt x="24744" y="159865"/>
                  </a:lnTo>
                  <a:lnTo>
                    <a:pt x="21580" y="151654"/>
                  </a:lnTo>
                  <a:lnTo>
                    <a:pt x="23937" y="140948"/>
                  </a:lnTo>
                  <a:lnTo>
                    <a:pt x="26542" y="135130"/>
                  </a:lnTo>
                  <a:lnTo>
                    <a:pt x="60575" y="102422"/>
                  </a:lnTo>
                  <a:lnTo>
                    <a:pt x="103531" y="66807"/>
                  </a:lnTo>
                  <a:lnTo>
                    <a:pt x="147776" y="31023"/>
                  </a:lnTo>
                  <a:lnTo>
                    <a:pt x="161678" y="18601"/>
                  </a:lnTo>
                  <a:lnTo>
                    <a:pt x="162113" y="17582"/>
                  </a:lnTo>
                  <a:lnTo>
                    <a:pt x="161697" y="16903"/>
                  </a:lnTo>
                  <a:lnTo>
                    <a:pt x="160715" y="16450"/>
                  </a:lnTo>
                  <a:lnTo>
                    <a:pt x="159353" y="17559"/>
                  </a:lnTo>
                  <a:lnTo>
                    <a:pt x="146713" y="40042"/>
                  </a:lnTo>
                  <a:lnTo>
                    <a:pt x="136722" y="75599"/>
                  </a:lnTo>
                  <a:lnTo>
                    <a:pt x="135055" y="100523"/>
                  </a:lnTo>
                  <a:lnTo>
                    <a:pt x="137165" y="112344"/>
                  </a:lnTo>
                  <a:lnTo>
                    <a:pt x="141537" y="116767"/>
                  </a:lnTo>
                  <a:lnTo>
                    <a:pt x="155804" y="123561"/>
                  </a:lnTo>
                  <a:lnTo>
                    <a:pt x="190500" y="129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2" name="SMARTInkShape-Group258">
            <a:extLst>
              <a:ext uri="{FF2B5EF4-FFF2-40B4-BE49-F238E27FC236}">
                <a16:creationId xmlns:a16="http://schemas.microsoft.com/office/drawing/2014/main" xmlns="" id="{BF8AD835-467C-4AD5-A073-CDC28D87A5DC}"/>
              </a:ext>
            </a:extLst>
          </p:cNvPr>
          <p:cNvGrpSpPr/>
          <p:nvPr/>
        </p:nvGrpSpPr>
        <p:grpSpPr>
          <a:xfrm>
            <a:off x="6242457" y="3365500"/>
            <a:ext cx="209144" cy="203201"/>
            <a:chOff x="6242457" y="3365500"/>
            <a:chExt cx="209144" cy="203201"/>
          </a:xfrm>
        </p:grpSpPr>
        <p:sp>
          <p:nvSpPr>
            <p:cNvPr id="740" name="SMARTInkShape-1265">
              <a:extLst>
                <a:ext uri="{FF2B5EF4-FFF2-40B4-BE49-F238E27FC236}">
                  <a16:creationId xmlns:a16="http://schemas.microsoft.com/office/drawing/2014/main" xmlns="" id="{85529CEA-6C55-45D9-A499-5C8D1CDBEBB2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280150" y="356235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0"/>
                  </a:moveTo>
                  <a:lnTo>
                    <a:pt x="0" y="0"/>
                  </a:lnTo>
                  <a:lnTo>
                    <a:pt x="6479" y="705"/>
                  </a:lnTo>
                  <a:lnTo>
                    <a:pt x="35975" y="5467"/>
                  </a:lnTo>
                  <a:lnTo>
                    <a:pt x="81947" y="6176"/>
                  </a:lnTo>
                  <a:lnTo>
                    <a:pt x="124582" y="6316"/>
                  </a:lnTo>
                  <a:lnTo>
                    <a:pt x="171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1266">
              <a:extLst>
                <a:ext uri="{FF2B5EF4-FFF2-40B4-BE49-F238E27FC236}">
                  <a16:creationId xmlns:a16="http://schemas.microsoft.com/office/drawing/2014/main" xmlns="" id="{5E6F39CA-2AD0-4F99-86C6-DE719D0B11BB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242457" y="3365500"/>
              <a:ext cx="183744" cy="133351"/>
            </a:xfrm>
            <a:custGeom>
              <a:avLst/>
              <a:gdLst/>
              <a:ahLst/>
              <a:cxnLst/>
              <a:rect l="0" t="0" r="0" b="0"/>
              <a:pathLst>
                <a:path w="183744" h="133351">
                  <a:moveTo>
                    <a:pt x="158343" y="0"/>
                  </a:moveTo>
                  <a:lnTo>
                    <a:pt x="158343" y="0"/>
                  </a:lnTo>
                  <a:lnTo>
                    <a:pt x="175987" y="0"/>
                  </a:lnTo>
                  <a:lnTo>
                    <a:pt x="176456" y="705"/>
                  </a:lnTo>
                  <a:lnTo>
                    <a:pt x="176977" y="3371"/>
                  </a:lnTo>
                  <a:lnTo>
                    <a:pt x="167157" y="12209"/>
                  </a:lnTo>
                  <a:lnTo>
                    <a:pt x="142758" y="27837"/>
                  </a:lnTo>
                  <a:lnTo>
                    <a:pt x="99368" y="46395"/>
                  </a:lnTo>
                  <a:lnTo>
                    <a:pt x="53404" y="63492"/>
                  </a:lnTo>
                  <a:lnTo>
                    <a:pt x="16834" y="78733"/>
                  </a:lnTo>
                  <a:lnTo>
                    <a:pt x="4667" y="86968"/>
                  </a:lnTo>
                  <a:lnTo>
                    <a:pt x="1567" y="90434"/>
                  </a:lnTo>
                  <a:lnTo>
                    <a:pt x="202" y="93450"/>
                  </a:lnTo>
                  <a:lnTo>
                    <a:pt x="0" y="96167"/>
                  </a:lnTo>
                  <a:lnTo>
                    <a:pt x="1980" y="98684"/>
                  </a:lnTo>
                  <a:lnTo>
                    <a:pt x="9826" y="103361"/>
                  </a:lnTo>
                  <a:lnTo>
                    <a:pt x="48026" y="112113"/>
                  </a:lnTo>
                  <a:lnTo>
                    <a:pt x="88184" y="118513"/>
                  </a:lnTo>
                  <a:lnTo>
                    <a:pt x="129245" y="124877"/>
                  </a:lnTo>
                  <a:lnTo>
                    <a:pt x="175730" y="132513"/>
                  </a:lnTo>
                  <a:lnTo>
                    <a:pt x="18374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9" name="SMARTInkShape-Group259">
            <a:extLst>
              <a:ext uri="{FF2B5EF4-FFF2-40B4-BE49-F238E27FC236}">
                <a16:creationId xmlns:a16="http://schemas.microsoft.com/office/drawing/2014/main" xmlns="" id="{EAE0022F-E3F8-4171-93BC-8C84CD05A644}"/>
              </a:ext>
            </a:extLst>
          </p:cNvPr>
          <p:cNvGrpSpPr/>
          <p:nvPr/>
        </p:nvGrpSpPr>
        <p:grpSpPr>
          <a:xfrm>
            <a:off x="6737350" y="3257550"/>
            <a:ext cx="426483" cy="571501"/>
            <a:chOff x="6737350" y="3257550"/>
            <a:chExt cx="426483" cy="571501"/>
          </a:xfrm>
        </p:grpSpPr>
        <p:sp>
          <p:nvSpPr>
            <p:cNvPr id="743" name="SMARTInkShape-1267">
              <a:extLst>
                <a:ext uri="{FF2B5EF4-FFF2-40B4-BE49-F238E27FC236}">
                  <a16:creationId xmlns:a16="http://schemas.microsoft.com/office/drawing/2014/main" xmlns="" id="{6EA9B60F-DD90-412E-9CFE-8EF4779940B0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076395" y="3679930"/>
              <a:ext cx="87438" cy="112520"/>
            </a:xfrm>
            <a:custGeom>
              <a:avLst/>
              <a:gdLst/>
              <a:ahLst/>
              <a:cxnLst/>
              <a:rect l="0" t="0" r="0" b="0"/>
              <a:pathLst>
                <a:path w="87438" h="112520">
                  <a:moveTo>
                    <a:pt x="54655" y="9420"/>
                  </a:moveTo>
                  <a:lnTo>
                    <a:pt x="54655" y="9420"/>
                  </a:lnTo>
                  <a:lnTo>
                    <a:pt x="48879" y="4350"/>
                  </a:lnTo>
                  <a:lnTo>
                    <a:pt x="42445" y="582"/>
                  </a:lnTo>
                  <a:lnTo>
                    <a:pt x="38754" y="0"/>
                  </a:lnTo>
                  <a:lnTo>
                    <a:pt x="30889" y="1235"/>
                  </a:lnTo>
                  <a:lnTo>
                    <a:pt x="18529" y="9268"/>
                  </a:lnTo>
                  <a:lnTo>
                    <a:pt x="5929" y="27327"/>
                  </a:lnTo>
                  <a:lnTo>
                    <a:pt x="0" y="50552"/>
                  </a:lnTo>
                  <a:lnTo>
                    <a:pt x="1615" y="75308"/>
                  </a:lnTo>
                  <a:lnTo>
                    <a:pt x="9934" y="100517"/>
                  </a:lnTo>
                  <a:lnTo>
                    <a:pt x="17079" y="106135"/>
                  </a:lnTo>
                  <a:lnTo>
                    <a:pt x="38189" y="112377"/>
                  </a:lnTo>
                  <a:lnTo>
                    <a:pt x="60987" y="112519"/>
                  </a:lnTo>
                  <a:lnTo>
                    <a:pt x="71815" y="106042"/>
                  </a:lnTo>
                  <a:lnTo>
                    <a:pt x="80627" y="95402"/>
                  </a:lnTo>
                  <a:lnTo>
                    <a:pt x="86893" y="81266"/>
                  </a:lnTo>
                  <a:lnTo>
                    <a:pt x="87437" y="74250"/>
                  </a:lnTo>
                  <a:lnTo>
                    <a:pt x="84276" y="60811"/>
                  </a:lnTo>
                  <a:lnTo>
                    <a:pt x="70750" y="35642"/>
                  </a:lnTo>
                  <a:lnTo>
                    <a:pt x="48305" y="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1268">
              <a:extLst>
                <a:ext uri="{FF2B5EF4-FFF2-40B4-BE49-F238E27FC236}">
                  <a16:creationId xmlns:a16="http://schemas.microsoft.com/office/drawing/2014/main" xmlns="" id="{848E73D5-E39B-4FEB-ABCC-B64CC38FFE75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935907" y="3707433"/>
              <a:ext cx="85208" cy="99416"/>
            </a:xfrm>
            <a:custGeom>
              <a:avLst/>
              <a:gdLst/>
              <a:ahLst/>
              <a:cxnLst/>
              <a:rect l="0" t="0" r="0" b="0"/>
              <a:pathLst>
                <a:path w="85208" h="99416">
                  <a:moveTo>
                    <a:pt x="55443" y="7317"/>
                  </a:moveTo>
                  <a:lnTo>
                    <a:pt x="55443" y="7317"/>
                  </a:lnTo>
                  <a:lnTo>
                    <a:pt x="45330" y="575"/>
                  </a:lnTo>
                  <a:lnTo>
                    <a:pt x="40234" y="0"/>
                  </a:lnTo>
                  <a:lnTo>
                    <a:pt x="28928" y="3124"/>
                  </a:lnTo>
                  <a:lnTo>
                    <a:pt x="14034" y="12817"/>
                  </a:lnTo>
                  <a:lnTo>
                    <a:pt x="6934" y="24343"/>
                  </a:lnTo>
                  <a:lnTo>
                    <a:pt x="853" y="44817"/>
                  </a:lnTo>
                  <a:lnTo>
                    <a:pt x="0" y="51367"/>
                  </a:lnTo>
                  <a:lnTo>
                    <a:pt x="5541" y="74070"/>
                  </a:lnTo>
                  <a:lnTo>
                    <a:pt x="16119" y="91928"/>
                  </a:lnTo>
                  <a:lnTo>
                    <a:pt x="20761" y="95474"/>
                  </a:lnTo>
                  <a:lnTo>
                    <a:pt x="31561" y="99415"/>
                  </a:lnTo>
                  <a:lnTo>
                    <a:pt x="43418" y="99285"/>
                  </a:lnTo>
                  <a:lnTo>
                    <a:pt x="49543" y="98262"/>
                  </a:lnTo>
                  <a:lnTo>
                    <a:pt x="61993" y="89600"/>
                  </a:lnTo>
                  <a:lnTo>
                    <a:pt x="73170" y="77048"/>
                  </a:lnTo>
                  <a:lnTo>
                    <a:pt x="82724" y="58082"/>
                  </a:lnTo>
                  <a:lnTo>
                    <a:pt x="85207" y="45401"/>
                  </a:lnTo>
                  <a:lnTo>
                    <a:pt x="82547" y="32710"/>
                  </a:lnTo>
                  <a:lnTo>
                    <a:pt x="76661" y="21425"/>
                  </a:lnTo>
                  <a:lnTo>
                    <a:pt x="61793" y="7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1269">
              <a:extLst>
                <a:ext uri="{FF2B5EF4-FFF2-40B4-BE49-F238E27FC236}">
                  <a16:creationId xmlns:a16="http://schemas.microsoft.com/office/drawing/2014/main" xmlns="" id="{5C71F777-3FE2-4905-9C34-A2D391382726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838950" y="3708400"/>
              <a:ext cx="31751" cy="120651"/>
            </a:xfrm>
            <a:custGeom>
              <a:avLst/>
              <a:gdLst/>
              <a:ahLst/>
              <a:cxnLst/>
              <a:rect l="0" t="0" r="0" b="0"/>
              <a:pathLst>
                <a:path w="31751" h="1206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21199" y="44965"/>
                  </a:lnTo>
                  <a:lnTo>
                    <a:pt x="28403" y="88062"/>
                  </a:lnTo>
                  <a:lnTo>
                    <a:pt x="317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1270">
              <a:extLst>
                <a:ext uri="{FF2B5EF4-FFF2-40B4-BE49-F238E27FC236}">
                  <a16:creationId xmlns:a16="http://schemas.microsoft.com/office/drawing/2014/main" xmlns="" id="{DC5C0F63-B055-4F21-96C5-A56673D21E05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737350" y="3594100"/>
              <a:ext cx="349251" cy="38101"/>
            </a:xfrm>
            <a:custGeom>
              <a:avLst/>
              <a:gdLst/>
              <a:ahLst/>
              <a:cxnLst/>
              <a:rect l="0" t="0" r="0" b="0"/>
              <a:pathLst>
                <a:path w="349251" h="38101">
                  <a:moveTo>
                    <a:pt x="0" y="38100"/>
                  </a:moveTo>
                  <a:lnTo>
                    <a:pt x="0" y="38100"/>
                  </a:lnTo>
                  <a:lnTo>
                    <a:pt x="44762" y="32325"/>
                  </a:lnTo>
                  <a:lnTo>
                    <a:pt x="78691" y="25891"/>
                  </a:lnTo>
                  <a:lnTo>
                    <a:pt x="119170" y="20208"/>
                  </a:lnTo>
                  <a:lnTo>
                    <a:pt x="163737" y="14626"/>
                  </a:lnTo>
                  <a:lnTo>
                    <a:pt x="187474" y="11162"/>
                  </a:lnTo>
                  <a:lnTo>
                    <a:pt x="234311" y="4961"/>
                  </a:lnTo>
                  <a:lnTo>
                    <a:pt x="276294" y="2205"/>
                  </a:lnTo>
                  <a:lnTo>
                    <a:pt x="349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1271">
              <a:extLst>
                <a:ext uri="{FF2B5EF4-FFF2-40B4-BE49-F238E27FC236}">
                  <a16:creationId xmlns:a16="http://schemas.microsoft.com/office/drawing/2014/main" xmlns="" id="{B12B5560-D72B-429E-B9D3-1A37A0F5013B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6866671" y="3327923"/>
              <a:ext cx="86580" cy="209028"/>
            </a:xfrm>
            <a:custGeom>
              <a:avLst/>
              <a:gdLst/>
              <a:ahLst/>
              <a:cxnLst/>
              <a:rect l="0" t="0" r="0" b="0"/>
              <a:pathLst>
                <a:path w="86580" h="209028">
                  <a:moveTo>
                    <a:pt x="73879" y="12177"/>
                  </a:moveTo>
                  <a:lnTo>
                    <a:pt x="73879" y="12177"/>
                  </a:lnTo>
                  <a:lnTo>
                    <a:pt x="73879" y="5435"/>
                  </a:lnTo>
                  <a:lnTo>
                    <a:pt x="74584" y="3449"/>
                  </a:lnTo>
                  <a:lnTo>
                    <a:pt x="75760" y="2125"/>
                  </a:lnTo>
                  <a:lnTo>
                    <a:pt x="79346" y="0"/>
                  </a:lnTo>
                  <a:lnTo>
                    <a:pt x="74280" y="10425"/>
                  </a:lnTo>
                  <a:lnTo>
                    <a:pt x="49698" y="44925"/>
                  </a:lnTo>
                  <a:lnTo>
                    <a:pt x="3421" y="88638"/>
                  </a:lnTo>
                  <a:lnTo>
                    <a:pt x="231" y="95079"/>
                  </a:lnTo>
                  <a:lnTo>
                    <a:pt x="694" y="102173"/>
                  </a:lnTo>
                  <a:lnTo>
                    <a:pt x="1806" y="106041"/>
                  </a:lnTo>
                  <a:lnTo>
                    <a:pt x="1159" y="114102"/>
                  </a:lnTo>
                  <a:lnTo>
                    <a:pt x="0" y="118227"/>
                  </a:lnTo>
                  <a:lnTo>
                    <a:pt x="637" y="122388"/>
                  </a:lnTo>
                  <a:lnTo>
                    <a:pt x="5110" y="130774"/>
                  </a:lnTo>
                  <a:lnTo>
                    <a:pt x="37997" y="174280"/>
                  </a:lnTo>
                  <a:lnTo>
                    <a:pt x="86579" y="209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1272">
              <a:extLst>
                <a:ext uri="{FF2B5EF4-FFF2-40B4-BE49-F238E27FC236}">
                  <a16:creationId xmlns:a16="http://schemas.microsoft.com/office/drawing/2014/main" xmlns="" id="{95E6FEA5-7C98-4DAD-84A6-65A0C2CCD35D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839832" y="3257550"/>
              <a:ext cx="17991" cy="285751"/>
            </a:xfrm>
            <a:custGeom>
              <a:avLst/>
              <a:gdLst/>
              <a:ahLst/>
              <a:cxnLst/>
              <a:rect l="0" t="0" r="0" b="0"/>
              <a:pathLst>
                <a:path w="17991" h="28575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2378" y="32324"/>
                  </a:lnTo>
                  <a:lnTo>
                    <a:pt x="1978" y="55288"/>
                  </a:lnTo>
                  <a:lnTo>
                    <a:pt x="8981" y="99951"/>
                  </a:lnTo>
                  <a:lnTo>
                    <a:pt x="15133" y="147521"/>
                  </a:lnTo>
                  <a:lnTo>
                    <a:pt x="17268" y="188349"/>
                  </a:lnTo>
                  <a:lnTo>
                    <a:pt x="17990" y="232225"/>
                  </a:lnTo>
                  <a:lnTo>
                    <a:pt x="17439" y="270444"/>
                  </a:lnTo>
                  <a:lnTo>
                    <a:pt x="11818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3" name="SMARTInkShape-Group260">
            <a:extLst>
              <a:ext uri="{FF2B5EF4-FFF2-40B4-BE49-F238E27FC236}">
                <a16:creationId xmlns:a16="http://schemas.microsoft.com/office/drawing/2014/main" xmlns="" id="{CDE0DEB7-FE82-4311-94FD-E4DF19A57DEB}"/>
              </a:ext>
            </a:extLst>
          </p:cNvPr>
          <p:cNvGrpSpPr/>
          <p:nvPr/>
        </p:nvGrpSpPr>
        <p:grpSpPr>
          <a:xfrm>
            <a:off x="7810500" y="3341375"/>
            <a:ext cx="336551" cy="594743"/>
            <a:chOff x="7810500" y="3341375"/>
            <a:chExt cx="336551" cy="594743"/>
          </a:xfrm>
        </p:grpSpPr>
        <p:sp>
          <p:nvSpPr>
            <p:cNvPr id="750" name="SMARTInkShape-1273">
              <a:extLst>
                <a:ext uri="{FF2B5EF4-FFF2-40B4-BE49-F238E27FC236}">
                  <a16:creationId xmlns:a16="http://schemas.microsoft.com/office/drawing/2014/main" xmlns="" id="{C7D2C591-8297-4AFA-9D0D-B711A5EC76A2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883041" y="3892550"/>
              <a:ext cx="264010" cy="43568"/>
            </a:xfrm>
            <a:custGeom>
              <a:avLst/>
              <a:gdLst/>
              <a:ahLst/>
              <a:cxnLst/>
              <a:rect l="0" t="0" r="0" b="0"/>
              <a:pathLst>
                <a:path w="264010" h="43568">
                  <a:moveTo>
                    <a:pt x="3659" y="38100"/>
                  </a:moveTo>
                  <a:lnTo>
                    <a:pt x="3659" y="38100"/>
                  </a:lnTo>
                  <a:lnTo>
                    <a:pt x="288" y="41471"/>
                  </a:lnTo>
                  <a:lnTo>
                    <a:pt x="0" y="42464"/>
                  </a:lnTo>
                  <a:lnTo>
                    <a:pt x="514" y="43126"/>
                  </a:lnTo>
                  <a:lnTo>
                    <a:pt x="1563" y="43567"/>
                  </a:lnTo>
                  <a:lnTo>
                    <a:pt x="48942" y="35534"/>
                  </a:lnTo>
                  <a:lnTo>
                    <a:pt x="79523" y="29669"/>
                  </a:lnTo>
                  <a:lnTo>
                    <a:pt x="115693" y="22358"/>
                  </a:lnTo>
                  <a:lnTo>
                    <a:pt x="157640" y="14405"/>
                  </a:lnTo>
                  <a:lnTo>
                    <a:pt x="200270" y="8048"/>
                  </a:lnTo>
                  <a:lnTo>
                    <a:pt x="264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1274">
              <a:extLst>
                <a:ext uri="{FF2B5EF4-FFF2-40B4-BE49-F238E27FC236}">
                  <a16:creationId xmlns:a16="http://schemas.microsoft.com/office/drawing/2014/main" xmlns="" id="{B6086EF6-F057-4DCB-AC55-BAD0CAED999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810500" y="3841750"/>
              <a:ext cx="266701" cy="50801"/>
            </a:xfrm>
            <a:custGeom>
              <a:avLst/>
              <a:gdLst/>
              <a:ahLst/>
              <a:cxnLst/>
              <a:rect l="0" t="0" r="0" b="0"/>
              <a:pathLst>
                <a:path w="266701" h="50801">
                  <a:moveTo>
                    <a:pt x="0" y="50800"/>
                  </a:moveTo>
                  <a:lnTo>
                    <a:pt x="0" y="50800"/>
                  </a:lnTo>
                  <a:lnTo>
                    <a:pt x="39999" y="38590"/>
                  </a:lnTo>
                  <a:lnTo>
                    <a:pt x="83503" y="30406"/>
                  </a:lnTo>
                  <a:lnTo>
                    <a:pt x="119428" y="21980"/>
                  </a:lnTo>
                  <a:lnTo>
                    <a:pt x="158207" y="12591"/>
                  </a:lnTo>
                  <a:lnTo>
                    <a:pt x="196609" y="6066"/>
                  </a:lnTo>
                  <a:lnTo>
                    <a:pt x="240443" y="1797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1275">
              <a:extLst>
                <a:ext uri="{FF2B5EF4-FFF2-40B4-BE49-F238E27FC236}">
                  <a16:creationId xmlns:a16="http://schemas.microsoft.com/office/drawing/2014/main" xmlns="" id="{ABB01C46-0A9E-4FFC-8B73-02E5FFEA2FA5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836163" y="3341375"/>
              <a:ext cx="171188" cy="430526"/>
            </a:xfrm>
            <a:custGeom>
              <a:avLst/>
              <a:gdLst/>
              <a:ahLst/>
              <a:cxnLst/>
              <a:rect l="0" t="0" r="0" b="0"/>
              <a:pathLst>
                <a:path w="171188" h="430526">
                  <a:moveTo>
                    <a:pt x="171187" y="252725"/>
                  </a:moveTo>
                  <a:lnTo>
                    <a:pt x="171187" y="252725"/>
                  </a:lnTo>
                  <a:lnTo>
                    <a:pt x="125236" y="225179"/>
                  </a:lnTo>
                  <a:lnTo>
                    <a:pt x="96792" y="206041"/>
                  </a:lnTo>
                  <a:lnTo>
                    <a:pt x="79842" y="181822"/>
                  </a:lnTo>
                  <a:lnTo>
                    <a:pt x="62512" y="145560"/>
                  </a:lnTo>
                  <a:lnTo>
                    <a:pt x="54086" y="103536"/>
                  </a:lnTo>
                  <a:lnTo>
                    <a:pt x="60671" y="55934"/>
                  </a:lnTo>
                  <a:lnTo>
                    <a:pt x="68749" y="28219"/>
                  </a:lnTo>
                  <a:lnTo>
                    <a:pt x="78386" y="13245"/>
                  </a:lnTo>
                  <a:lnTo>
                    <a:pt x="89725" y="5178"/>
                  </a:lnTo>
                  <a:lnTo>
                    <a:pt x="108011" y="637"/>
                  </a:lnTo>
                  <a:lnTo>
                    <a:pt x="114252" y="0"/>
                  </a:lnTo>
                  <a:lnTo>
                    <a:pt x="119824" y="2397"/>
                  </a:lnTo>
                  <a:lnTo>
                    <a:pt x="129779" y="12587"/>
                  </a:lnTo>
                  <a:lnTo>
                    <a:pt x="139947" y="37561"/>
                  </a:lnTo>
                  <a:lnTo>
                    <a:pt x="139428" y="57143"/>
                  </a:lnTo>
                  <a:lnTo>
                    <a:pt x="124226" y="101830"/>
                  </a:lnTo>
                  <a:lnTo>
                    <a:pt x="100201" y="138871"/>
                  </a:lnTo>
                  <a:lnTo>
                    <a:pt x="65548" y="184244"/>
                  </a:lnTo>
                  <a:lnTo>
                    <a:pt x="33405" y="225296"/>
                  </a:lnTo>
                  <a:lnTo>
                    <a:pt x="9836" y="260790"/>
                  </a:lnTo>
                  <a:lnTo>
                    <a:pt x="2729" y="286473"/>
                  </a:lnTo>
                  <a:lnTo>
                    <a:pt x="0" y="323075"/>
                  </a:lnTo>
                  <a:lnTo>
                    <a:pt x="3186" y="341773"/>
                  </a:lnTo>
                  <a:lnTo>
                    <a:pt x="11970" y="357348"/>
                  </a:lnTo>
                  <a:lnTo>
                    <a:pt x="23509" y="367528"/>
                  </a:lnTo>
                  <a:lnTo>
                    <a:pt x="57302" y="381700"/>
                  </a:lnTo>
                  <a:lnTo>
                    <a:pt x="79431" y="381407"/>
                  </a:lnTo>
                  <a:lnTo>
                    <a:pt x="112192" y="373577"/>
                  </a:lnTo>
                  <a:lnTo>
                    <a:pt x="128974" y="364292"/>
                  </a:lnTo>
                  <a:lnTo>
                    <a:pt x="133168" y="359558"/>
                  </a:lnTo>
                  <a:lnTo>
                    <a:pt x="134552" y="354992"/>
                  </a:lnTo>
                  <a:lnTo>
                    <a:pt x="134064" y="350536"/>
                  </a:lnTo>
                  <a:lnTo>
                    <a:pt x="133032" y="348271"/>
                  </a:lnTo>
                  <a:lnTo>
                    <a:pt x="131639" y="347467"/>
                  </a:lnTo>
                  <a:lnTo>
                    <a:pt x="130006" y="347636"/>
                  </a:lnTo>
                  <a:lnTo>
                    <a:pt x="129621" y="348454"/>
                  </a:lnTo>
                  <a:lnTo>
                    <a:pt x="130071" y="349706"/>
                  </a:lnTo>
                  <a:lnTo>
                    <a:pt x="131076" y="351246"/>
                  </a:lnTo>
                  <a:lnTo>
                    <a:pt x="136586" y="369616"/>
                  </a:lnTo>
                  <a:lnTo>
                    <a:pt x="148939" y="394046"/>
                  </a:lnTo>
                  <a:lnTo>
                    <a:pt x="155086" y="415643"/>
                  </a:lnTo>
                  <a:lnTo>
                    <a:pt x="164837" y="43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0" name="SMARTInkShape-Group261">
            <a:extLst>
              <a:ext uri="{FF2B5EF4-FFF2-40B4-BE49-F238E27FC236}">
                <a16:creationId xmlns:a16="http://schemas.microsoft.com/office/drawing/2014/main" xmlns="" id="{D3D499DB-4C43-4E80-892A-539A9E6B7E19}"/>
              </a:ext>
            </a:extLst>
          </p:cNvPr>
          <p:cNvGrpSpPr/>
          <p:nvPr/>
        </p:nvGrpSpPr>
        <p:grpSpPr>
          <a:xfrm>
            <a:off x="8635209" y="3402809"/>
            <a:ext cx="326450" cy="242092"/>
            <a:chOff x="8635209" y="3402809"/>
            <a:chExt cx="326450" cy="242092"/>
          </a:xfrm>
        </p:grpSpPr>
        <p:sp>
          <p:nvSpPr>
            <p:cNvPr id="754" name="SMARTInkShape-1276">
              <a:extLst>
                <a:ext uri="{FF2B5EF4-FFF2-40B4-BE49-F238E27FC236}">
                  <a16:creationId xmlns:a16="http://schemas.microsoft.com/office/drawing/2014/main" xmlns="" id="{8B82FEA1-2A18-45C7-B6E5-AFACBF7E7EB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635209" y="3461089"/>
              <a:ext cx="121442" cy="183812"/>
            </a:xfrm>
            <a:custGeom>
              <a:avLst/>
              <a:gdLst/>
              <a:ahLst/>
              <a:cxnLst/>
              <a:rect l="0" t="0" r="0" b="0"/>
              <a:pathLst>
                <a:path w="121442" h="183812">
                  <a:moveTo>
                    <a:pt x="32541" y="12361"/>
                  </a:moveTo>
                  <a:lnTo>
                    <a:pt x="32541" y="12361"/>
                  </a:lnTo>
                  <a:lnTo>
                    <a:pt x="32541" y="3523"/>
                  </a:lnTo>
                  <a:lnTo>
                    <a:pt x="31836" y="2236"/>
                  </a:lnTo>
                  <a:lnTo>
                    <a:pt x="30660" y="1378"/>
                  </a:lnTo>
                  <a:lnTo>
                    <a:pt x="27074" y="0"/>
                  </a:lnTo>
                  <a:lnTo>
                    <a:pt x="19709" y="6504"/>
                  </a:lnTo>
                  <a:lnTo>
                    <a:pt x="1827" y="53942"/>
                  </a:lnTo>
                  <a:lnTo>
                    <a:pt x="0" y="89592"/>
                  </a:lnTo>
                  <a:lnTo>
                    <a:pt x="10669" y="126966"/>
                  </a:lnTo>
                  <a:lnTo>
                    <a:pt x="27053" y="148434"/>
                  </a:lnTo>
                  <a:lnTo>
                    <a:pt x="37348" y="158110"/>
                  </a:lnTo>
                  <a:lnTo>
                    <a:pt x="67605" y="170742"/>
                  </a:lnTo>
                  <a:lnTo>
                    <a:pt x="121441" y="183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1277">
              <a:extLst>
                <a:ext uri="{FF2B5EF4-FFF2-40B4-BE49-F238E27FC236}">
                  <a16:creationId xmlns:a16="http://schemas.microsoft.com/office/drawing/2014/main" xmlns="" id="{06FC0AE2-0D3F-43AB-9B9C-E36A505135FE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928098" y="3435350"/>
              <a:ext cx="33561" cy="146051"/>
            </a:xfrm>
            <a:custGeom>
              <a:avLst/>
              <a:gdLst/>
              <a:ahLst/>
              <a:cxnLst/>
              <a:rect l="0" t="0" r="0" b="0"/>
              <a:pathLst>
                <a:path w="33561" h="14605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413" y="4364"/>
                  </a:lnTo>
                  <a:lnTo>
                    <a:pt x="6743" y="5467"/>
                  </a:lnTo>
                  <a:lnTo>
                    <a:pt x="13816" y="11602"/>
                  </a:lnTo>
                  <a:lnTo>
                    <a:pt x="20959" y="22090"/>
                  </a:lnTo>
                  <a:lnTo>
                    <a:pt x="33560" y="63317"/>
                  </a:lnTo>
                  <a:lnTo>
                    <a:pt x="33386" y="93706"/>
                  </a:lnTo>
                  <a:lnTo>
                    <a:pt x="23073" y="114555"/>
                  </a:lnTo>
                  <a:lnTo>
                    <a:pt x="2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1278">
              <a:extLst>
                <a:ext uri="{FF2B5EF4-FFF2-40B4-BE49-F238E27FC236}">
                  <a16:creationId xmlns:a16="http://schemas.microsoft.com/office/drawing/2014/main" xmlns="" id="{0C55FFC1-FA48-4E0F-8152-7C40685FCF14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828265" y="3402809"/>
              <a:ext cx="10936" cy="38892"/>
            </a:xfrm>
            <a:custGeom>
              <a:avLst/>
              <a:gdLst/>
              <a:ahLst/>
              <a:cxnLst/>
              <a:rect l="0" t="0" r="0" b="0"/>
              <a:pathLst>
                <a:path w="10936" h="38892">
                  <a:moveTo>
                    <a:pt x="10935" y="38891"/>
                  </a:moveTo>
                  <a:lnTo>
                    <a:pt x="10935" y="38891"/>
                  </a:lnTo>
                  <a:lnTo>
                    <a:pt x="0" y="2716"/>
                  </a:lnTo>
                  <a:lnTo>
                    <a:pt x="117" y="663"/>
                  </a:lnTo>
                  <a:lnTo>
                    <a:pt x="899" y="0"/>
                  </a:lnTo>
                  <a:lnTo>
                    <a:pt x="4585" y="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1279">
              <a:extLst>
                <a:ext uri="{FF2B5EF4-FFF2-40B4-BE49-F238E27FC236}">
                  <a16:creationId xmlns:a16="http://schemas.microsoft.com/office/drawing/2014/main" xmlns="" id="{611503F5-DC07-44FE-A462-84AA9E91F1B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826500" y="35115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8837" y="24419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1280">
              <a:extLst>
                <a:ext uri="{FF2B5EF4-FFF2-40B4-BE49-F238E27FC236}">
                  <a16:creationId xmlns:a16="http://schemas.microsoft.com/office/drawing/2014/main" xmlns="" id="{804E8E50-F7FD-4F05-AD50-6066DC3B80B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731250" y="34163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1281">
              <a:extLst>
                <a:ext uri="{FF2B5EF4-FFF2-40B4-BE49-F238E27FC236}">
                  <a16:creationId xmlns:a16="http://schemas.microsoft.com/office/drawing/2014/main" xmlns="" id="{E7BA9C9A-71CD-43A9-B9B7-592356E6D574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750691" y="3530600"/>
              <a:ext cx="5960" cy="88901"/>
            </a:xfrm>
            <a:custGeom>
              <a:avLst/>
              <a:gdLst/>
              <a:ahLst/>
              <a:cxnLst/>
              <a:rect l="0" t="0" r="0" b="0"/>
              <a:pathLst>
                <a:path w="5960" h="88901">
                  <a:moveTo>
                    <a:pt x="5959" y="0"/>
                  </a:moveTo>
                  <a:lnTo>
                    <a:pt x="5959" y="0"/>
                  </a:lnTo>
                  <a:lnTo>
                    <a:pt x="5254" y="10844"/>
                  </a:lnTo>
                  <a:lnTo>
                    <a:pt x="0" y="56089"/>
                  </a:lnTo>
                  <a:lnTo>
                    <a:pt x="487" y="68673"/>
                  </a:lnTo>
                  <a:lnTo>
                    <a:pt x="595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1" name="SMARTInkShape-Group262">
            <a:extLst>
              <a:ext uri="{FF2B5EF4-FFF2-40B4-BE49-F238E27FC236}">
                <a16:creationId xmlns:a16="http://schemas.microsoft.com/office/drawing/2014/main" xmlns="" id="{1051B530-77DD-492C-8BFB-D0A18D25E729}"/>
              </a:ext>
            </a:extLst>
          </p:cNvPr>
          <p:cNvGrpSpPr/>
          <p:nvPr/>
        </p:nvGrpSpPr>
        <p:grpSpPr>
          <a:xfrm>
            <a:off x="9226550" y="3231869"/>
            <a:ext cx="1962151" cy="426240"/>
            <a:chOff x="9226550" y="3231869"/>
            <a:chExt cx="1962151" cy="426240"/>
          </a:xfrm>
        </p:grpSpPr>
        <p:sp>
          <p:nvSpPr>
            <p:cNvPr id="761" name="SMARTInkShape-1282">
              <a:extLst>
                <a:ext uri="{FF2B5EF4-FFF2-40B4-BE49-F238E27FC236}">
                  <a16:creationId xmlns:a16="http://schemas.microsoft.com/office/drawing/2014/main" xmlns="" id="{5F1D6DE3-8A64-41C9-A5DC-E82E66E2C557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1017250" y="3562350"/>
              <a:ext cx="171451" cy="50801"/>
            </a:xfrm>
            <a:custGeom>
              <a:avLst/>
              <a:gdLst/>
              <a:ahLst/>
              <a:cxnLst/>
              <a:rect l="0" t="0" r="0" b="0"/>
              <a:pathLst>
                <a:path w="171451" h="50801">
                  <a:moveTo>
                    <a:pt x="171450" y="0"/>
                  </a:moveTo>
                  <a:lnTo>
                    <a:pt x="171450" y="0"/>
                  </a:lnTo>
                  <a:lnTo>
                    <a:pt x="168079" y="3371"/>
                  </a:lnTo>
                  <a:lnTo>
                    <a:pt x="125363" y="18298"/>
                  </a:lnTo>
                  <a:lnTo>
                    <a:pt x="88414" y="26666"/>
                  </a:lnTo>
                  <a:lnTo>
                    <a:pt x="50655" y="36986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1283">
              <a:extLst>
                <a:ext uri="{FF2B5EF4-FFF2-40B4-BE49-F238E27FC236}">
                  <a16:creationId xmlns:a16="http://schemas.microsoft.com/office/drawing/2014/main" xmlns="" id="{14C1CF3F-6EE1-4FCC-A06B-CB79D5EBC6FF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0956729" y="3418991"/>
              <a:ext cx="174921" cy="137010"/>
            </a:xfrm>
            <a:custGeom>
              <a:avLst/>
              <a:gdLst/>
              <a:ahLst/>
              <a:cxnLst/>
              <a:rect l="0" t="0" r="0" b="0"/>
              <a:pathLst>
                <a:path w="174921" h="137010">
                  <a:moveTo>
                    <a:pt x="3371" y="3659"/>
                  </a:moveTo>
                  <a:lnTo>
                    <a:pt x="3371" y="3659"/>
                  </a:lnTo>
                  <a:lnTo>
                    <a:pt x="0" y="288"/>
                  </a:lnTo>
                  <a:lnTo>
                    <a:pt x="1124" y="0"/>
                  </a:lnTo>
                  <a:lnTo>
                    <a:pt x="41945" y="9020"/>
                  </a:lnTo>
                  <a:lnTo>
                    <a:pt x="84963" y="20142"/>
                  </a:lnTo>
                  <a:lnTo>
                    <a:pt x="131341" y="36530"/>
                  </a:lnTo>
                  <a:lnTo>
                    <a:pt x="164839" y="54791"/>
                  </a:lnTo>
                  <a:lnTo>
                    <a:pt x="173913" y="67306"/>
                  </a:lnTo>
                  <a:lnTo>
                    <a:pt x="174920" y="72902"/>
                  </a:lnTo>
                  <a:lnTo>
                    <a:pt x="174180" y="78043"/>
                  </a:lnTo>
                  <a:lnTo>
                    <a:pt x="172276" y="82881"/>
                  </a:lnTo>
                  <a:lnTo>
                    <a:pt x="160754" y="92021"/>
                  </a:lnTo>
                  <a:lnTo>
                    <a:pt x="132551" y="103218"/>
                  </a:lnTo>
                  <a:lnTo>
                    <a:pt x="88469" y="113322"/>
                  </a:lnTo>
                  <a:lnTo>
                    <a:pt x="46485" y="129916"/>
                  </a:lnTo>
                  <a:lnTo>
                    <a:pt x="44816" y="131575"/>
                  </a:lnTo>
                  <a:lnTo>
                    <a:pt x="41471" y="137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1284">
              <a:extLst>
                <a:ext uri="{FF2B5EF4-FFF2-40B4-BE49-F238E27FC236}">
                  <a16:creationId xmlns:a16="http://schemas.microsoft.com/office/drawing/2014/main" xmlns="" id="{AFC3B353-16E0-4DA5-8530-BC81A403ABF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0668000" y="3340100"/>
              <a:ext cx="78133" cy="273051"/>
            </a:xfrm>
            <a:custGeom>
              <a:avLst/>
              <a:gdLst/>
              <a:ahLst/>
              <a:cxnLst/>
              <a:rect l="0" t="0" r="0" b="0"/>
              <a:pathLst>
                <a:path w="78133" h="273051">
                  <a:moveTo>
                    <a:pt x="25400" y="0"/>
                  </a:moveTo>
                  <a:lnTo>
                    <a:pt x="25400" y="0"/>
                  </a:lnTo>
                  <a:lnTo>
                    <a:pt x="26105" y="6481"/>
                  </a:lnTo>
                  <a:lnTo>
                    <a:pt x="42007" y="44445"/>
                  </a:lnTo>
                  <a:lnTo>
                    <a:pt x="62390" y="85267"/>
                  </a:lnTo>
                  <a:lnTo>
                    <a:pt x="73990" y="121455"/>
                  </a:lnTo>
                  <a:lnTo>
                    <a:pt x="78132" y="158988"/>
                  </a:lnTo>
                  <a:lnTo>
                    <a:pt x="74942" y="183550"/>
                  </a:lnTo>
                  <a:lnTo>
                    <a:pt x="61245" y="215800"/>
                  </a:lnTo>
                  <a:lnTo>
                    <a:pt x="42370" y="239389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1285">
              <a:extLst>
                <a:ext uri="{FF2B5EF4-FFF2-40B4-BE49-F238E27FC236}">
                  <a16:creationId xmlns:a16="http://schemas.microsoft.com/office/drawing/2014/main" xmlns="" id="{FE90A998-13D8-420D-AD00-E044DDDB679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0426700" y="3435350"/>
              <a:ext cx="161155" cy="156638"/>
            </a:xfrm>
            <a:custGeom>
              <a:avLst/>
              <a:gdLst/>
              <a:ahLst/>
              <a:cxnLst/>
              <a:rect l="0" t="0" r="0" b="0"/>
              <a:pathLst>
                <a:path w="161155" h="156638">
                  <a:moveTo>
                    <a:pt x="0" y="0"/>
                  </a:moveTo>
                  <a:lnTo>
                    <a:pt x="0" y="0"/>
                  </a:lnTo>
                  <a:lnTo>
                    <a:pt x="37548" y="11536"/>
                  </a:lnTo>
                  <a:lnTo>
                    <a:pt x="67775" y="36780"/>
                  </a:lnTo>
                  <a:lnTo>
                    <a:pt x="77864" y="53976"/>
                  </a:lnTo>
                  <a:lnTo>
                    <a:pt x="83291" y="72673"/>
                  </a:lnTo>
                  <a:lnTo>
                    <a:pt x="83349" y="90389"/>
                  </a:lnTo>
                  <a:lnTo>
                    <a:pt x="72674" y="116231"/>
                  </a:lnTo>
                  <a:lnTo>
                    <a:pt x="46444" y="143766"/>
                  </a:lnTo>
                  <a:lnTo>
                    <a:pt x="31557" y="153996"/>
                  </a:lnTo>
                  <a:lnTo>
                    <a:pt x="25080" y="156637"/>
                  </a:lnTo>
                  <a:lnTo>
                    <a:pt x="23775" y="155225"/>
                  </a:lnTo>
                  <a:lnTo>
                    <a:pt x="24207" y="148011"/>
                  </a:lnTo>
                  <a:lnTo>
                    <a:pt x="35158" y="132049"/>
                  </a:lnTo>
                  <a:lnTo>
                    <a:pt x="78987" y="89668"/>
                  </a:lnTo>
                  <a:lnTo>
                    <a:pt x="123884" y="62277"/>
                  </a:lnTo>
                  <a:lnTo>
                    <a:pt x="161154" y="40026"/>
                  </a:lnTo>
                  <a:lnTo>
                    <a:pt x="161057" y="40795"/>
                  </a:lnTo>
                  <a:lnTo>
                    <a:pt x="139216" y="74576"/>
                  </a:lnTo>
                  <a:lnTo>
                    <a:pt x="130619" y="99237"/>
                  </a:lnTo>
                  <a:lnTo>
                    <a:pt x="127715" y="126533"/>
                  </a:lnTo>
                  <a:lnTo>
                    <a:pt x="128888" y="131628"/>
                  </a:lnTo>
                  <a:lnTo>
                    <a:pt x="1397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1286">
              <a:extLst>
                <a:ext uri="{FF2B5EF4-FFF2-40B4-BE49-F238E27FC236}">
                  <a16:creationId xmlns:a16="http://schemas.microsoft.com/office/drawing/2014/main" xmlns="" id="{7C2C5922-6D95-42C6-AA4C-96BC70D80C62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0179050" y="3632200"/>
              <a:ext cx="146051" cy="1"/>
            </a:xfrm>
            <a:custGeom>
              <a:avLst/>
              <a:gdLst/>
              <a:ahLst/>
              <a:cxnLst/>
              <a:rect l="0" t="0" r="0" b="0"/>
              <a:pathLst>
                <a:path w="146051" h="1">
                  <a:moveTo>
                    <a:pt x="0" y="0"/>
                  </a:moveTo>
                  <a:lnTo>
                    <a:pt x="0" y="0"/>
                  </a:lnTo>
                  <a:lnTo>
                    <a:pt x="46452" y="0"/>
                  </a:lnTo>
                  <a:lnTo>
                    <a:pt x="90552" y="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1287">
              <a:extLst>
                <a:ext uri="{FF2B5EF4-FFF2-40B4-BE49-F238E27FC236}">
                  <a16:creationId xmlns:a16="http://schemas.microsoft.com/office/drawing/2014/main" xmlns="" id="{8E59F3B5-A167-445C-B7B5-10DCCBBE76E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0150515" y="3450916"/>
              <a:ext cx="161886" cy="143185"/>
            </a:xfrm>
            <a:custGeom>
              <a:avLst/>
              <a:gdLst/>
              <a:ahLst/>
              <a:cxnLst/>
              <a:rect l="0" t="0" r="0" b="0"/>
              <a:pathLst>
                <a:path w="161886" h="143185">
                  <a:moveTo>
                    <a:pt x="111085" y="9834"/>
                  </a:moveTo>
                  <a:lnTo>
                    <a:pt x="111085" y="9834"/>
                  </a:lnTo>
                  <a:lnTo>
                    <a:pt x="114456" y="6463"/>
                  </a:lnTo>
                  <a:lnTo>
                    <a:pt x="117992" y="4808"/>
                  </a:lnTo>
                  <a:lnTo>
                    <a:pt x="119924" y="4367"/>
                  </a:lnTo>
                  <a:lnTo>
                    <a:pt x="126681" y="0"/>
                  </a:lnTo>
                  <a:lnTo>
                    <a:pt x="125542" y="1465"/>
                  </a:lnTo>
                  <a:lnTo>
                    <a:pt x="78351" y="25059"/>
                  </a:lnTo>
                  <a:lnTo>
                    <a:pt x="37579" y="50252"/>
                  </a:lnTo>
                  <a:lnTo>
                    <a:pt x="3489" y="79989"/>
                  </a:lnTo>
                  <a:lnTo>
                    <a:pt x="549" y="85532"/>
                  </a:lnTo>
                  <a:lnTo>
                    <a:pt x="0" y="90638"/>
                  </a:lnTo>
                  <a:lnTo>
                    <a:pt x="1045" y="95454"/>
                  </a:lnTo>
                  <a:lnTo>
                    <a:pt x="9731" y="104567"/>
                  </a:lnTo>
                  <a:lnTo>
                    <a:pt x="15999" y="108973"/>
                  </a:lnTo>
                  <a:lnTo>
                    <a:pt x="60839" y="121113"/>
                  </a:lnTo>
                  <a:lnTo>
                    <a:pt x="98549" y="128099"/>
                  </a:lnTo>
                  <a:lnTo>
                    <a:pt x="141690" y="136781"/>
                  </a:lnTo>
                  <a:lnTo>
                    <a:pt x="161885" y="143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1288">
              <a:extLst>
                <a:ext uri="{FF2B5EF4-FFF2-40B4-BE49-F238E27FC236}">
                  <a16:creationId xmlns:a16="http://schemas.microsoft.com/office/drawing/2014/main" xmlns="" id="{A7413719-CAF7-4E68-8A76-E8E5CB40337C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9817100" y="3351729"/>
              <a:ext cx="118218" cy="286969"/>
            </a:xfrm>
            <a:custGeom>
              <a:avLst/>
              <a:gdLst/>
              <a:ahLst/>
              <a:cxnLst/>
              <a:rect l="0" t="0" r="0" b="0"/>
              <a:pathLst>
                <a:path w="118218" h="286969">
                  <a:moveTo>
                    <a:pt x="25400" y="89971"/>
                  </a:moveTo>
                  <a:lnTo>
                    <a:pt x="25400" y="89971"/>
                  </a:lnTo>
                  <a:lnTo>
                    <a:pt x="22030" y="93342"/>
                  </a:lnTo>
                  <a:lnTo>
                    <a:pt x="10473" y="134783"/>
                  </a:lnTo>
                  <a:lnTo>
                    <a:pt x="11919" y="180522"/>
                  </a:lnTo>
                  <a:lnTo>
                    <a:pt x="12631" y="228082"/>
                  </a:lnTo>
                  <a:lnTo>
                    <a:pt x="12685" y="234452"/>
                  </a:lnTo>
                  <a:lnTo>
                    <a:pt x="13405" y="191885"/>
                  </a:lnTo>
                  <a:lnTo>
                    <a:pt x="18476" y="151056"/>
                  </a:lnTo>
                  <a:lnTo>
                    <a:pt x="24909" y="114768"/>
                  </a:lnTo>
                  <a:lnTo>
                    <a:pt x="34352" y="77003"/>
                  </a:lnTo>
                  <a:lnTo>
                    <a:pt x="51572" y="29449"/>
                  </a:lnTo>
                  <a:lnTo>
                    <a:pt x="66318" y="5011"/>
                  </a:lnTo>
                  <a:lnTo>
                    <a:pt x="69610" y="1581"/>
                  </a:lnTo>
                  <a:lnTo>
                    <a:pt x="73218" y="0"/>
                  </a:lnTo>
                  <a:lnTo>
                    <a:pt x="80990" y="124"/>
                  </a:lnTo>
                  <a:lnTo>
                    <a:pt x="89146" y="8176"/>
                  </a:lnTo>
                  <a:lnTo>
                    <a:pt x="101672" y="32339"/>
                  </a:lnTo>
                  <a:lnTo>
                    <a:pt x="112440" y="68191"/>
                  </a:lnTo>
                  <a:lnTo>
                    <a:pt x="118217" y="110093"/>
                  </a:lnTo>
                  <a:lnTo>
                    <a:pt x="118048" y="153788"/>
                  </a:lnTo>
                  <a:lnTo>
                    <a:pt x="111647" y="196134"/>
                  </a:lnTo>
                  <a:lnTo>
                    <a:pt x="98931" y="233610"/>
                  </a:lnTo>
                  <a:lnTo>
                    <a:pt x="87009" y="253999"/>
                  </a:lnTo>
                  <a:lnTo>
                    <a:pt x="51526" y="283448"/>
                  </a:lnTo>
                  <a:lnTo>
                    <a:pt x="36541" y="286968"/>
                  </a:lnTo>
                  <a:lnTo>
                    <a:pt x="21885" y="285475"/>
                  </a:lnTo>
                  <a:lnTo>
                    <a:pt x="10668" y="280107"/>
                  </a:lnTo>
                  <a:lnTo>
                    <a:pt x="4741" y="274900"/>
                  </a:lnTo>
                  <a:lnTo>
                    <a:pt x="0" y="267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1289">
              <a:extLst>
                <a:ext uri="{FF2B5EF4-FFF2-40B4-BE49-F238E27FC236}">
                  <a16:creationId xmlns:a16="http://schemas.microsoft.com/office/drawing/2014/main" xmlns="" id="{5A00E12D-2A2A-4AA0-9E05-98CF84DBBD7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9651978" y="3342791"/>
              <a:ext cx="69873" cy="270360"/>
            </a:xfrm>
            <a:custGeom>
              <a:avLst/>
              <a:gdLst/>
              <a:ahLst/>
              <a:cxnLst/>
              <a:rect l="0" t="0" r="0" b="0"/>
              <a:pathLst>
                <a:path w="69873" h="270360">
                  <a:moveTo>
                    <a:pt x="57172" y="3659"/>
                  </a:moveTo>
                  <a:lnTo>
                    <a:pt x="57172" y="3659"/>
                  </a:lnTo>
                  <a:lnTo>
                    <a:pt x="53801" y="288"/>
                  </a:lnTo>
                  <a:lnTo>
                    <a:pt x="52103" y="0"/>
                  </a:lnTo>
                  <a:lnTo>
                    <a:pt x="50265" y="515"/>
                  </a:lnTo>
                  <a:lnTo>
                    <a:pt x="42426" y="6490"/>
                  </a:lnTo>
                  <a:lnTo>
                    <a:pt x="38875" y="9780"/>
                  </a:lnTo>
                  <a:lnTo>
                    <a:pt x="23035" y="41818"/>
                  </a:lnTo>
                  <a:lnTo>
                    <a:pt x="10524" y="80268"/>
                  </a:lnTo>
                  <a:lnTo>
                    <a:pt x="0" y="122941"/>
                  </a:lnTo>
                  <a:lnTo>
                    <a:pt x="404" y="166159"/>
                  </a:lnTo>
                  <a:lnTo>
                    <a:pt x="5702" y="204677"/>
                  </a:lnTo>
                  <a:lnTo>
                    <a:pt x="12189" y="225175"/>
                  </a:lnTo>
                  <a:lnTo>
                    <a:pt x="23538" y="241810"/>
                  </a:lnTo>
                  <a:lnTo>
                    <a:pt x="37989" y="254848"/>
                  </a:lnTo>
                  <a:lnTo>
                    <a:pt x="69872" y="270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1290">
              <a:extLst>
                <a:ext uri="{FF2B5EF4-FFF2-40B4-BE49-F238E27FC236}">
                  <a16:creationId xmlns:a16="http://schemas.microsoft.com/office/drawing/2014/main" xmlns="" id="{CAB2FCDA-A4B2-4891-8AAD-2C104FEE5D4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9309100" y="3429000"/>
              <a:ext cx="184151" cy="208671"/>
            </a:xfrm>
            <a:custGeom>
              <a:avLst/>
              <a:gdLst/>
              <a:ahLst/>
              <a:cxnLst/>
              <a:rect l="0" t="0" r="0" b="0"/>
              <a:pathLst>
                <a:path w="184151" h="208671">
                  <a:moveTo>
                    <a:pt x="0" y="63500"/>
                  </a:moveTo>
                  <a:lnTo>
                    <a:pt x="0" y="63500"/>
                  </a:lnTo>
                  <a:lnTo>
                    <a:pt x="3370" y="60129"/>
                  </a:lnTo>
                  <a:lnTo>
                    <a:pt x="15580" y="58033"/>
                  </a:lnTo>
                  <a:lnTo>
                    <a:pt x="26681" y="61306"/>
                  </a:lnTo>
                  <a:lnTo>
                    <a:pt x="39375" y="68874"/>
                  </a:lnTo>
                  <a:lnTo>
                    <a:pt x="54424" y="81646"/>
                  </a:lnTo>
                  <a:lnTo>
                    <a:pt x="72018" y="111445"/>
                  </a:lnTo>
                  <a:lnTo>
                    <a:pt x="82801" y="143714"/>
                  </a:lnTo>
                  <a:lnTo>
                    <a:pt x="82426" y="163121"/>
                  </a:lnTo>
                  <a:lnTo>
                    <a:pt x="74282" y="188032"/>
                  </a:lnTo>
                  <a:lnTo>
                    <a:pt x="66880" y="200692"/>
                  </a:lnTo>
                  <a:lnTo>
                    <a:pt x="58889" y="208670"/>
                  </a:lnTo>
                  <a:lnTo>
                    <a:pt x="56191" y="206847"/>
                  </a:lnTo>
                  <a:lnTo>
                    <a:pt x="53196" y="193532"/>
                  </a:lnTo>
                  <a:lnTo>
                    <a:pt x="61623" y="162235"/>
                  </a:lnTo>
                  <a:lnTo>
                    <a:pt x="80897" y="119409"/>
                  </a:lnTo>
                  <a:lnTo>
                    <a:pt x="107853" y="77714"/>
                  </a:lnTo>
                  <a:lnTo>
                    <a:pt x="151517" y="32179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1291">
              <a:extLst>
                <a:ext uri="{FF2B5EF4-FFF2-40B4-BE49-F238E27FC236}">
                  <a16:creationId xmlns:a16="http://schemas.microsoft.com/office/drawing/2014/main" xmlns="" id="{4CA35EEF-4E0E-438F-B7F4-FF44A416656A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9226550" y="3231869"/>
              <a:ext cx="109026" cy="426240"/>
            </a:xfrm>
            <a:custGeom>
              <a:avLst/>
              <a:gdLst/>
              <a:ahLst/>
              <a:cxnLst/>
              <a:rect l="0" t="0" r="0" b="0"/>
              <a:pathLst>
                <a:path w="109026" h="426240">
                  <a:moveTo>
                    <a:pt x="0" y="184431"/>
                  </a:moveTo>
                  <a:lnTo>
                    <a:pt x="0" y="184431"/>
                  </a:lnTo>
                  <a:lnTo>
                    <a:pt x="0" y="222007"/>
                  </a:lnTo>
                  <a:lnTo>
                    <a:pt x="705" y="256713"/>
                  </a:lnTo>
                  <a:lnTo>
                    <a:pt x="4363" y="298667"/>
                  </a:lnTo>
                  <a:lnTo>
                    <a:pt x="5762" y="345122"/>
                  </a:lnTo>
                  <a:lnTo>
                    <a:pt x="5467" y="384913"/>
                  </a:lnTo>
                  <a:lnTo>
                    <a:pt x="382" y="426239"/>
                  </a:lnTo>
                  <a:lnTo>
                    <a:pt x="254" y="426069"/>
                  </a:lnTo>
                  <a:lnTo>
                    <a:pt x="5059" y="399408"/>
                  </a:lnTo>
                  <a:lnTo>
                    <a:pt x="7848" y="360782"/>
                  </a:lnTo>
                  <a:lnTo>
                    <a:pt x="10544" y="327015"/>
                  </a:lnTo>
                  <a:lnTo>
                    <a:pt x="11742" y="290840"/>
                  </a:lnTo>
                  <a:lnTo>
                    <a:pt x="12274" y="249833"/>
                  </a:lnTo>
                  <a:lnTo>
                    <a:pt x="13922" y="206443"/>
                  </a:lnTo>
                  <a:lnTo>
                    <a:pt x="19358" y="163640"/>
                  </a:lnTo>
                  <a:lnTo>
                    <a:pt x="24597" y="122979"/>
                  </a:lnTo>
                  <a:lnTo>
                    <a:pt x="30687" y="85858"/>
                  </a:lnTo>
                  <a:lnTo>
                    <a:pt x="44606" y="42570"/>
                  </a:lnTo>
                  <a:lnTo>
                    <a:pt x="55236" y="13360"/>
                  </a:lnTo>
                  <a:lnTo>
                    <a:pt x="65470" y="3036"/>
                  </a:lnTo>
                  <a:lnTo>
                    <a:pt x="70460" y="707"/>
                  </a:lnTo>
                  <a:lnTo>
                    <a:pt x="79763" y="0"/>
                  </a:lnTo>
                  <a:lnTo>
                    <a:pt x="90484" y="7682"/>
                  </a:lnTo>
                  <a:lnTo>
                    <a:pt x="96307" y="13682"/>
                  </a:lnTo>
                  <a:lnTo>
                    <a:pt x="107872" y="42352"/>
                  </a:lnTo>
                  <a:lnTo>
                    <a:pt x="109025" y="81028"/>
                  </a:lnTo>
                  <a:lnTo>
                    <a:pt x="104897" y="117026"/>
                  </a:lnTo>
                  <a:lnTo>
                    <a:pt x="95539" y="135423"/>
                  </a:lnTo>
                  <a:lnTo>
                    <a:pt x="63164" y="167851"/>
                  </a:lnTo>
                  <a:lnTo>
                    <a:pt x="17481" y="197281"/>
                  </a:lnTo>
                  <a:lnTo>
                    <a:pt x="0" y="209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8" name="SMARTInkShape-Group263">
            <a:extLst>
              <a:ext uri="{FF2B5EF4-FFF2-40B4-BE49-F238E27FC236}">
                <a16:creationId xmlns:a16="http://schemas.microsoft.com/office/drawing/2014/main" xmlns="" id="{72777B39-243E-4248-A187-D0FA2EE4C7A7}"/>
              </a:ext>
            </a:extLst>
          </p:cNvPr>
          <p:cNvGrpSpPr/>
          <p:nvPr/>
        </p:nvGrpSpPr>
        <p:grpSpPr>
          <a:xfrm>
            <a:off x="11483271" y="3359150"/>
            <a:ext cx="347292" cy="514351"/>
            <a:chOff x="11483271" y="3359150"/>
            <a:chExt cx="347292" cy="514351"/>
          </a:xfrm>
        </p:grpSpPr>
        <p:sp>
          <p:nvSpPr>
            <p:cNvPr id="772" name="SMARTInkShape-1292">
              <a:extLst>
                <a:ext uri="{FF2B5EF4-FFF2-40B4-BE49-F238E27FC236}">
                  <a16:creationId xmlns:a16="http://schemas.microsoft.com/office/drawing/2014/main" xmlns="" id="{7C9AA310-724F-4FE7-9EF2-A91C9982CAA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1754251" y="3746500"/>
              <a:ext cx="76312" cy="124979"/>
            </a:xfrm>
            <a:custGeom>
              <a:avLst/>
              <a:gdLst/>
              <a:ahLst/>
              <a:cxnLst/>
              <a:rect l="0" t="0" r="0" b="0"/>
              <a:pathLst>
                <a:path w="76312" h="124979">
                  <a:moveTo>
                    <a:pt x="50399" y="38100"/>
                  </a:moveTo>
                  <a:lnTo>
                    <a:pt x="50399" y="38100"/>
                  </a:lnTo>
                  <a:lnTo>
                    <a:pt x="47029" y="31358"/>
                  </a:lnTo>
                  <a:lnTo>
                    <a:pt x="45330" y="29372"/>
                  </a:lnTo>
                  <a:lnTo>
                    <a:pt x="32102" y="22552"/>
                  </a:lnTo>
                  <a:lnTo>
                    <a:pt x="28323" y="22796"/>
                  </a:lnTo>
                  <a:lnTo>
                    <a:pt x="20364" y="26830"/>
                  </a:lnTo>
                  <a:lnTo>
                    <a:pt x="14001" y="37088"/>
                  </a:lnTo>
                  <a:lnTo>
                    <a:pt x="2646" y="74081"/>
                  </a:lnTo>
                  <a:lnTo>
                    <a:pt x="0" y="107671"/>
                  </a:lnTo>
                  <a:lnTo>
                    <a:pt x="1661" y="116763"/>
                  </a:lnTo>
                  <a:lnTo>
                    <a:pt x="3088" y="120175"/>
                  </a:lnTo>
                  <a:lnTo>
                    <a:pt x="6157" y="122450"/>
                  </a:lnTo>
                  <a:lnTo>
                    <a:pt x="15215" y="124978"/>
                  </a:lnTo>
                  <a:lnTo>
                    <a:pt x="26294" y="122338"/>
                  </a:lnTo>
                  <a:lnTo>
                    <a:pt x="38273" y="115756"/>
                  </a:lnTo>
                  <a:lnTo>
                    <a:pt x="56214" y="99444"/>
                  </a:lnTo>
                  <a:lnTo>
                    <a:pt x="70075" y="76345"/>
                  </a:lnTo>
                  <a:lnTo>
                    <a:pt x="76311" y="57450"/>
                  </a:lnTo>
                  <a:lnTo>
                    <a:pt x="75792" y="41055"/>
                  </a:lnTo>
                  <a:lnTo>
                    <a:pt x="567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1293">
              <a:extLst>
                <a:ext uri="{FF2B5EF4-FFF2-40B4-BE49-F238E27FC236}">
                  <a16:creationId xmlns:a16="http://schemas.microsoft.com/office/drawing/2014/main" xmlns="" id="{A9FF4F50-37D1-40D5-BC7A-087AC1B9E36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1615503" y="3755541"/>
              <a:ext cx="66026" cy="101594"/>
            </a:xfrm>
            <a:custGeom>
              <a:avLst/>
              <a:gdLst/>
              <a:ahLst/>
              <a:cxnLst/>
              <a:rect l="0" t="0" r="0" b="0"/>
              <a:pathLst>
                <a:path w="66026" h="101594">
                  <a:moveTo>
                    <a:pt x="43097" y="3659"/>
                  </a:moveTo>
                  <a:lnTo>
                    <a:pt x="43097" y="3659"/>
                  </a:lnTo>
                  <a:lnTo>
                    <a:pt x="39727" y="288"/>
                  </a:lnTo>
                  <a:lnTo>
                    <a:pt x="37321" y="0"/>
                  </a:lnTo>
                  <a:lnTo>
                    <a:pt x="30888" y="1563"/>
                  </a:lnTo>
                  <a:lnTo>
                    <a:pt x="19331" y="9780"/>
                  </a:lnTo>
                  <a:lnTo>
                    <a:pt x="10341" y="27894"/>
                  </a:lnTo>
                  <a:lnTo>
                    <a:pt x="0" y="74620"/>
                  </a:lnTo>
                  <a:lnTo>
                    <a:pt x="2420" y="92888"/>
                  </a:lnTo>
                  <a:lnTo>
                    <a:pt x="4688" y="97012"/>
                  </a:lnTo>
                  <a:lnTo>
                    <a:pt x="7614" y="99761"/>
                  </a:lnTo>
                  <a:lnTo>
                    <a:pt x="10972" y="101593"/>
                  </a:lnTo>
                  <a:lnTo>
                    <a:pt x="22233" y="99867"/>
                  </a:lnTo>
                  <a:lnTo>
                    <a:pt x="35237" y="94396"/>
                  </a:lnTo>
                  <a:lnTo>
                    <a:pt x="59552" y="75310"/>
                  </a:lnTo>
                  <a:lnTo>
                    <a:pt x="64523" y="65137"/>
                  </a:lnTo>
                  <a:lnTo>
                    <a:pt x="66025" y="53560"/>
                  </a:lnTo>
                  <a:lnTo>
                    <a:pt x="64341" y="41360"/>
                  </a:lnTo>
                  <a:lnTo>
                    <a:pt x="59360" y="30763"/>
                  </a:lnTo>
                  <a:lnTo>
                    <a:pt x="49447" y="16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1294">
              <a:extLst>
                <a:ext uri="{FF2B5EF4-FFF2-40B4-BE49-F238E27FC236}">
                  <a16:creationId xmlns:a16="http://schemas.microsoft.com/office/drawing/2014/main" xmlns="" id="{4F224CCE-71D9-406B-8110-33376035EE5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1518900" y="374650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3" y="6907"/>
                  </a:lnTo>
                  <a:lnTo>
                    <a:pt x="883" y="8838"/>
                  </a:lnTo>
                  <a:lnTo>
                    <a:pt x="5814" y="54401"/>
                  </a:lnTo>
                  <a:lnTo>
                    <a:pt x="6279" y="97283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1295">
              <a:extLst>
                <a:ext uri="{FF2B5EF4-FFF2-40B4-BE49-F238E27FC236}">
                  <a16:creationId xmlns:a16="http://schemas.microsoft.com/office/drawing/2014/main" xmlns="" id="{C682B0B5-B4A9-4957-95DB-A63E2DC396E4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1483271" y="3640315"/>
              <a:ext cx="232480" cy="36336"/>
            </a:xfrm>
            <a:custGeom>
              <a:avLst/>
              <a:gdLst/>
              <a:ahLst/>
              <a:cxnLst/>
              <a:rect l="0" t="0" r="0" b="0"/>
              <a:pathLst>
                <a:path w="232480" h="36336">
                  <a:moveTo>
                    <a:pt x="16579" y="36335"/>
                  </a:moveTo>
                  <a:lnTo>
                    <a:pt x="16579" y="36335"/>
                  </a:lnTo>
                  <a:lnTo>
                    <a:pt x="3486" y="31266"/>
                  </a:lnTo>
                  <a:lnTo>
                    <a:pt x="178" y="27497"/>
                  </a:lnTo>
                  <a:lnTo>
                    <a:pt x="0" y="25504"/>
                  </a:lnTo>
                  <a:lnTo>
                    <a:pt x="1686" y="21408"/>
                  </a:lnTo>
                  <a:lnTo>
                    <a:pt x="23455" y="15136"/>
                  </a:lnTo>
                  <a:lnTo>
                    <a:pt x="60089" y="12179"/>
                  </a:lnTo>
                  <a:lnTo>
                    <a:pt x="105592" y="7933"/>
                  </a:lnTo>
                  <a:lnTo>
                    <a:pt x="138218" y="4192"/>
                  </a:lnTo>
                  <a:lnTo>
                    <a:pt x="182678" y="0"/>
                  </a:lnTo>
                  <a:lnTo>
                    <a:pt x="212550" y="640"/>
                  </a:lnTo>
                  <a:lnTo>
                    <a:pt x="232479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1296">
              <a:extLst>
                <a:ext uri="{FF2B5EF4-FFF2-40B4-BE49-F238E27FC236}">
                  <a16:creationId xmlns:a16="http://schemas.microsoft.com/office/drawing/2014/main" xmlns="" id="{1EA5FE91-70BD-4B6A-8D11-2A70EA7D8A0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1538555" y="3387529"/>
              <a:ext cx="120046" cy="174822"/>
            </a:xfrm>
            <a:custGeom>
              <a:avLst/>
              <a:gdLst/>
              <a:ahLst/>
              <a:cxnLst/>
              <a:rect l="0" t="0" r="0" b="0"/>
              <a:pathLst>
                <a:path w="120046" h="174822">
                  <a:moveTo>
                    <a:pt x="120045" y="3371"/>
                  </a:moveTo>
                  <a:lnTo>
                    <a:pt x="120045" y="3371"/>
                  </a:lnTo>
                  <a:lnTo>
                    <a:pt x="116675" y="0"/>
                  </a:lnTo>
                  <a:lnTo>
                    <a:pt x="109375" y="227"/>
                  </a:lnTo>
                  <a:lnTo>
                    <a:pt x="99076" y="3385"/>
                  </a:lnTo>
                  <a:lnTo>
                    <a:pt x="53999" y="33639"/>
                  </a:lnTo>
                  <a:lnTo>
                    <a:pt x="9730" y="66660"/>
                  </a:lnTo>
                  <a:lnTo>
                    <a:pt x="2456" y="77627"/>
                  </a:lnTo>
                  <a:lnTo>
                    <a:pt x="0" y="87654"/>
                  </a:lnTo>
                  <a:lnTo>
                    <a:pt x="2945" y="97645"/>
                  </a:lnTo>
                  <a:lnTo>
                    <a:pt x="32013" y="125375"/>
                  </a:lnTo>
                  <a:lnTo>
                    <a:pt x="76885" y="153401"/>
                  </a:lnTo>
                  <a:lnTo>
                    <a:pt x="100995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1297">
              <a:extLst>
                <a:ext uri="{FF2B5EF4-FFF2-40B4-BE49-F238E27FC236}">
                  <a16:creationId xmlns:a16="http://schemas.microsoft.com/office/drawing/2014/main" xmlns="" id="{B6365368-AAFB-470C-8A1C-001D8F0DCEAD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1513844" y="3359150"/>
              <a:ext cx="11407" cy="190501"/>
            </a:xfrm>
            <a:custGeom>
              <a:avLst/>
              <a:gdLst/>
              <a:ahLst/>
              <a:cxnLst/>
              <a:rect l="0" t="0" r="0" b="0"/>
              <a:pathLst>
                <a:path w="11407" h="190501">
                  <a:moveTo>
                    <a:pt x="5056" y="0"/>
                  </a:moveTo>
                  <a:lnTo>
                    <a:pt x="5056" y="0"/>
                  </a:lnTo>
                  <a:lnTo>
                    <a:pt x="693" y="18031"/>
                  </a:lnTo>
                  <a:lnTo>
                    <a:pt x="0" y="52771"/>
                  </a:lnTo>
                  <a:lnTo>
                    <a:pt x="3949" y="93639"/>
                  </a:lnTo>
                  <a:lnTo>
                    <a:pt x="8883" y="132167"/>
                  </a:lnTo>
                  <a:lnTo>
                    <a:pt x="11073" y="177836"/>
                  </a:lnTo>
                  <a:lnTo>
                    <a:pt x="1140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9" name="SMARTInkShape-1298">
            <a:extLst>
              <a:ext uri="{FF2B5EF4-FFF2-40B4-BE49-F238E27FC236}">
                <a16:creationId xmlns:a16="http://schemas.microsoft.com/office/drawing/2014/main" xmlns="" id="{D6F46862-6AA6-41EF-A0DB-C396972D3DD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97100" y="4057733"/>
            <a:ext cx="9988551" cy="374568"/>
          </a:xfrm>
          <a:custGeom>
            <a:avLst/>
            <a:gdLst/>
            <a:ahLst/>
            <a:cxnLst/>
            <a:rect l="0" t="0" r="0" b="0"/>
            <a:pathLst>
              <a:path w="9988551" h="374568">
                <a:moveTo>
                  <a:pt x="0" y="374567"/>
                </a:moveTo>
                <a:lnTo>
                  <a:pt x="0" y="374567"/>
                </a:lnTo>
                <a:lnTo>
                  <a:pt x="3371" y="371196"/>
                </a:lnTo>
                <a:lnTo>
                  <a:pt x="8789" y="369541"/>
                </a:lnTo>
                <a:lnTo>
                  <a:pt x="55077" y="359456"/>
                </a:lnTo>
                <a:lnTo>
                  <a:pt x="96909" y="349942"/>
                </a:lnTo>
                <a:lnTo>
                  <a:pt x="132441" y="344102"/>
                </a:lnTo>
                <a:lnTo>
                  <a:pt x="174574" y="337744"/>
                </a:lnTo>
                <a:lnTo>
                  <a:pt x="199638" y="333085"/>
                </a:lnTo>
                <a:lnTo>
                  <a:pt x="226225" y="327862"/>
                </a:lnTo>
                <a:lnTo>
                  <a:pt x="254534" y="322264"/>
                </a:lnTo>
                <a:lnTo>
                  <a:pt x="283989" y="316415"/>
                </a:lnTo>
                <a:lnTo>
                  <a:pt x="314210" y="310399"/>
                </a:lnTo>
                <a:lnTo>
                  <a:pt x="347762" y="304271"/>
                </a:lnTo>
                <a:lnTo>
                  <a:pt x="383536" y="298071"/>
                </a:lnTo>
                <a:lnTo>
                  <a:pt x="420790" y="291819"/>
                </a:lnTo>
                <a:lnTo>
                  <a:pt x="461855" y="284829"/>
                </a:lnTo>
                <a:lnTo>
                  <a:pt x="505458" y="277347"/>
                </a:lnTo>
                <a:lnTo>
                  <a:pt x="550756" y="269537"/>
                </a:lnTo>
                <a:lnTo>
                  <a:pt x="601415" y="261508"/>
                </a:lnTo>
                <a:lnTo>
                  <a:pt x="655649" y="253333"/>
                </a:lnTo>
                <a:lnTo>
                  <a:pt x="712266" y="245061"/>
                </a:lnTo>
                <a:lnTo>
                  <a:pt x="772589" y="236724"/>
                </a:lnTo>
                <a:lnTo>
                  <a:pt x="835381" y="228344"/>
                </a:lnTo>
                <a:lnTo>
                  <a:pt x="899820" y="219935"/>
                </a:lnTo>
                <a:lnTo>
                  <a:pt x="966064" y="212212"/>
                </a:lnTo>
                <a:lnTo>
                  <a:pt x="1033509" y="204947"/>
                </a:lnTo>
                <a:lnTo>
                  <a:pt x="1101756" y="197987"/>
                </a:lnTo>
                <a:lnTo>
                  <a:pt x="1172654" y="190525"/>
                </a:lnTo>
                <a:lnTo>
                  <a:pt x="1245319" y="182728"/>
                </a:lnTo>
                <a:lnTo>
                  <a:pt x="1319163" y="174707"/>
                </a:lnTo>
                <a:lnTo>
                  <a:pt x="1393086" y="167244"/>
                </a:lnTo>
                <a:lnTo>
                  <a:pt x="1467063" y="160151"/>
                </a:lnTo>
                <a:lnTo>
                  <a:pt x="1541075" y="153306"/>
                </a:lnTo>
                <a:lnTo>
                  <a:pt x="1617228" y="146627"/>
                </a:lnTo>
                <a:lnTo>
                  <a:pt x="1694807" y="140057"/>
                </a:lnTo>
                <a:lnTo>
                  <a:pt x="1773338" y="133560"/>
                </a:lnTo>
                <a:lnTo>
                  <a:pt x="1853209" y="127113"/>
                </a:lnTo>
                <a:lnTo>
                  <a:pt x="1933972" y="120696"/>
                </a:lnTo>
                <a:lnTo>
                  <a:pt x="2015330" y="114304"/>
                </a:lnTo>
                <a:lnTo>
                  <a:pt x="2097793" y="107925"/>
                </a:lnTo>
                <a:lnTo>
                  <a:pt x="2180991" y="101555"/>
                </a:lnTo>
                <a:lnTo>
                  <a:pt x="2264676" y="95193"/>
                </a:lnTo>
                <a:lnTo>
                  <a:pt x="2351512" y="89539"/>
                </a:lnTo>
                <a:lnTo>
                  <a:pt x="2440448" y="84360"/>
                </a:lnTo>
                <a:lnTo>
                  <a:pt x="2530781" y="79495"/>
                </a:lnTo>
                <a:lnTo>
                  <a:pt x="2622048" y="74841"/>
                </a:lnTo>
                <a:lnTo>
                  <a:pt x="2713937" y="70328"/>
                </a:lnTo>
                <a:lnTo>
                  <a:pt x="2806242" y="65908"/>
                </a:lnTo>
                <a:lnTo>
                  <a:pt x="2900233" y="60844"/>
                </a:lnTo>
                <a:lnTo>
                  <a:pt x="2995351" y="55352"/>
                </a:lnTo>
                <a:lnTo>
                  <a:pt x="3091217" y="49573"/>
                </a:lnTo>
                <a:lnTo>
                  <a:pt x="3188994" y="44310"/>
                </a:lnTo>
                <a:lnTo>
                  <a:pt x="3288047" y="39390"/>
                </a:lnTo>
                <a:lnTo>
                  <a:pt x="3387947" y="34699"/>
                </a:lnTo>
                <a:lnTo>
                  <a:pt x="3487004" y="30866"/>
                </a:lnTo>
                <a:lnTo>
                  <a:pt x="3585497" y="27604"/>
                </a:lnTo>
                <a:lnTo>
                  <a:pt x="3683615" y="24726"/>
                </a:lnTo>
                <a:lnTo>
                  <a:pt x="3780776" y="21395"/>
                </a:lnTo>
                <a:lnTo>
                  <a:pt x="3877301" y="17764"/>
                </a:lnTo>
                <a:lnTo>
                  <a:pt x="3973399" y="13931"/>
                </a:lnTo>
                <a:lnTo>
                  <a:pt x="4068513" y="11378"/>
                </a:lnTo>
                <a:lnTo>
                  <a:pt x="4162963" y="9673"/>
                </a:lnTo>
                <a:lnTo>
                  <a:pt x="4256976" y="8538"/>
                </a:lnTo>
                <a:lnTo>
                  <a:pt x="4350695" y="7781"/>
                </a:lnTo>
                <a:lnTo>
                  <a:pt x="4444217" y="7276"/>
                </a:lnTo>
                <a:lnTo>
                  <a:pt x="4537612" y="6940"/>
                </a:lnTo>
                <a:lnTo>
                  <a:pt x="4632330" y="6010"/>
                </a:lnTo>
                <a:lnTo>
                  <a:pt x="4727931" y="4684"/>
                </a:lnTo>
                <a:lnTo>
                  <a:pt x="4824120" y="3095"/>
                </a:lnTo>
                <a:lnTo>
                  <a:pt x="4920703" y="2036"/>
                </a:lnTo>
                <a:lnTo>
                  <a:pt x="5017546" y="1330"/>
                </a:lnTo>
                <a:lnTo>
                  <a:pt x="5114564" y="859"/>
                </a:lnTo>
                <a:lnTo>
                  <a:pt x="5212404" y="545"/>
                </a:lnTo>
                <a:lnTo>
                  <a:pt x="5310791" y="336"/>
                </a:lnTo>
                <a:lnTo>
                  <a:pt x="5409543" y="196"/>
                </a:lnTo>
                <a:lnTo>
                  <a:pt x="5507834" y="103"/>
                </a:lnTo>
                <a:lnTo>
                  <a:pt x="5605817" y="41"/>
                </a:lnTo>
                <a:lnTo>
                  <a:pt x="5703594" y="0"/>
                </a:lnTo>
                <a:lnTo>
                  <a:pt x="5801235" y="677"/>
                </a:lnTo>
                <a:lnTo>
                  <a:pt x="5898785" y="1835"/>
                </a:lnTo>
                <a:lnTo>
                  <a:pt x="5996274" y="3312"/>
                </a:lnTo>
                <a:lnTo>
                  <a:pt x="6093016" y="5003"/>
                </a:lnTo>
                <a:lnTo>
                  <a:pt x="6189260" y="6835"/>
                </a:lnTo>
                <a:lnTo>
                  <a:pt x="6285174" y="8763"/>
                </a:lnTo>
                <a:lnTo>
                  <a:pt x="6380160" y="10753"/>
                </a:lnTo>
                <a:lnTo>
                  <a:pt x="6474529" y="12785"/>
                </a:lnTo>
                <a:lnTo>
                  <a:pt x="6568486" y="14846"/>
                </a:lnTo>
                <a:lnTo>
                  <a:pt x="6662872" y="17631"/>
                </a:lnTo>
                <a:lnTo>
                  <a:pt x="6757550" y="20898"/>
                </a:lnTo>
                <a:lnTo>
                  <a:pt x="6852416" y="24488"/>
                </a:lnTo>
                <a:lnTo>
                  <a:pt x="6949527" y="28292"/>
                </a:lnTo>
                <a:lnTo>
                  <a:pt x="7048135" y="32239"/>
                </a:lnTo>
                <a:lnTo>
                  <a:pt x="7147740" y="36282"/>
                </a:lnTo>
                <a:lnTo>
                  <a:pt x="7247306" y="41799"/>
                </a:lnTo>
                <a:lnTo>
                  <a:pt x="7346842" y="48299"/>
                </a:lnTo>
                <a:lnTo>
                  <a:pt x="7446362" y="55455"/>
                </a:lnTo>
                <a:lnTo>
                  <a:pt x="7545868" y="63048"/>
                </a:lnTo>
                <a:lnTo>
                  <a:pt x="7645367" y="70932"/>
                </a:lnTo>
                <a:lnTo>
                  <a:pt x="7744861" y="79010"/>
                </a:lnTo>
                <a:lnTo>
                  <a:pt x="7842234" y="87924"/>
                </a:lnTo>
                <a:lnTo>
                  <a:pt x="7938197" y="97394"/>
                </a:lnTo>
                <a:lnTo>
                  <a:pt x="8033214" y="107235"/>
                </a:lnTo>
                <a:lnTo>
                  <a:pt x="8125486" y="116618"/>
                </a:lnTo>
                <a:lnTo>
                  <a:pt x="8215930" y="125695"/>
                </a:lnTo>
                <a:lnTo>
                  <a:pt x="8305153" y="134568"/>
                </a:lnTo>
                <a:lnTo>
                  <a:pt x="8394268" y="142602"/>
                </a:lnTo>
                <a:lnTo>
                  <a:pt x="8483312" y="150073"/>
                </a:lnTo>
                <a:lnTo>
                  <a:pt x="8572308" y="157171"/>
                </a:lnTo>
                <a:lnTo>
                  <a:pt x="8659861" y="163314"/>
                </a:lnTo>
                <a:lnTo>
                  <a:pt x="8746451" y="168821"/>
                </a:lnTo>
                <a:lnTo>
                  <a:pt x="8832401" y="173903"/>
                </a:lnTo>
                <a:lnTo>
                  <a:pt x="8918628" y="179407"/>
                </a:lnTo>
                <a:lnTo>
                  <a:pt x="9005040" y="185194"/>
                </a:lnTo>
                <a:lnTo>
                  <a:pt x="9091578" y="191168"/>
                </a:lnTo>
                <a:lnTo>
                  <a:pt x="9176785" y="197973"/>
                </a:lnTo>
                <a:lnTo>
                  <a:pt x="9261106" y="205332"/>
                </a:lnTo>
                <a:lnTo>
                  <a:pt x="9344837" y="213061"/>
                </a:lnTo>
                <a:lnTo>
                  <a:pt x="9425354" y="220330"/>
                </a:lnTo>
                <a:lnTo>
                  <a:pt x="9503726" y="227292"/>
                </a:lnTo>
                <a:lnTo>
                  <a:pt x="9580667" y="234050"/>
                </a:lnTo>
                <a:lnTo>
                  <a:pt x="9651718" y="242084"/>
                </a:lnTo>
                <a:lnTo>
                  <a:pt x="9718839" y="250967"/>
                </a:lnTo>
                <a:lnTo>
                  <a:pt x="9783344" y="260417"/>
                </a:lnTo>
                <a:lnTo>
                  <a:pt x="9834814" y="269539"/>
                </a:lnTo>
                <a:lnTo>
                  <a:pt x="9877590" y="278443"/>
                </a:lnTo>
                <a:lnTo>
                  <a:pt x="9914577" y="287201"/>
                </a:lnTo>
                <a:lnTo>
                  <a:pt x="9988550" y="3237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1" name="SMARTInkShape-Group265">
            <a:extLst>
              <a:ext uri="{FF2B5EF4-FFF2-40B4-BE49-F238E27FC236}">
                <a16:creationId xmlns:a16="http://schemas.microsoft.com/office/drawing/2014/main" xmlns="" id="{7E7612EE-D9DE-4411-BCEE-A126F82FBD0A}"/>
              </a:ext>
            </a:extLst>
          </p:cNvPr>
          <p:cNvGrpSpPr/>
          <p:nvPr/>
        </p:nvGrpSpPr>
        <p:grpSpPr>
          <a:xfrm>
            <a:off x="1901342" y="4537445"/>
            <a:ext cx="860796" cy="473187"/>
            <a:chOff x="1901342" y="4537445"/>
            <a:chExt cx="860796" cy="473187"/>
          </a:xfrm>
        </p:grpSpPr>
        <p:sp>
          <p:nvSpPr>
            <p:cNvPr id="780" name="SMARTInkShape-1299">
              <a:extLst>
                <a:ext uri="{FF2B5EF4-FFF2-40B4-BE49-F238E27FC236}">
                  <a16:creationId xmlns:a16="http://schemas.microsoft.com/office/drawing/2014/main" xmlns="" id="{57504C29-EE55-4C37-963A-1F5990AFFEF1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684037" y="4697106"/>
              <a:ext cx="78101" cy="313526"/>
            </a:xfrm>
            <a:custGeom>
              <a:avLst/>
              <a:gdLst/>
              <a:ahLst/>
              <a:cxnLst/>
              <a:rect l="0" t="0" r="0" b="0"/>
              <a:pathLst>
                <a:path w="78101" h="313526">
                  <a:moveTo>
                    <a:pt x="71863" y="20944"/>
                  </a:moveTo>
                  <a:lnTo>
                    <a:pt x="71863" y="20944"/>
                  </a:lnTo>
                  <a:lnTo>
                    <a:pt x="68492" y="10831"/>
                  </a:lnTo>
                  <a:lnTo>
                    <a:pt x="63074" y="3985"/>
                  </a:lnTo>
                  <a:lnTo>
                    <a:pt x="59654" y="1171"/>
                  </a:lnTo>
                  <a:lnTo>
                    <a:pt x="55962" y="0"/>
                  </a:lnTo>
                  <a:lnTo>
                    <a:pt x="48098" y="582"/>
                  </a:lnTo>
                  <a:lnTo>
                    <a:pt x="41780" y="3192"/>
                  </a:lnTo>
                  <a:lnTo>
                    <a:pt x="39108" y="4876"/>
                  </a:lnTo>
                  <a:lnTo>
                    <a:pt x="31976" y="20730"/>
                  </a:lnTo>
                  <a:lnTo>
                    <a:pt x="24656" y="50665"/>
                  </a:lnTo>
                  <a:lnTo>
                    <a:pt x="26988" y="70437"/>
                  </a:lnTo>
                  <a:lnTo>
                    <a:pt x="30282" y="80806"/>
                  </a:lnTo>
                  <a:lnTo>
                    <a:pt x="32853" y="84135"/>
                  </a:lnTo>
                  <a:lnTo>
                    <a:pt x="39474" y="87834"/>
                  </a:lnTo>
                  <a:lnTo>
                    <a:pt x="43215" y="87410"/>
                  </a:lnTo>
                  <a:lnTo>
                    <a:pt x="51134" y="83175"/>
                  </a:lnTo>
                  <a:lnTo>
                    <a:pt x="60155" y="72857"/>
                  </a:lnTo>
                  <a:lnTo>
                    <a:pt x="76929" y="36388"/>
                  </a:lnTo>
                  <a:lnTo>
                    <a:pt x="77357" y="36178"/>
                  </a:lnTo>
                  <a:lnTo>
                    <a:pt x="77642" y="36745"/>
                  </a:lnTo>
                  <a:lnTo>
                    <a:pt x="78100" y="52835"/>
                  </a:lnTo>
                  <a:lnTo>
                    <a:pt x="71291" y="100159"/>
                  </a:lnTo>
                  <a:lnTo>
                    <a:pt x="65343" y="138019"/>
                  </a:lnTo>
                  <a:lnTo>
                    <a:pt x="59113" y="180516"/>
                  </a:lnTo>
                  <a:lnTo>
                    <a:pt x="54680" y="220624"/>
                  </a:lnTo>
                  <a:lnTo>
                    <a:pt x="49811" y="265782"/>
                  </a:lnTo>
                  <a:lnTo>
                    <a:pt x="37342" y="294650"/>
                  </a:lnTo>
                  <a:lnTo>
                    <a:pt x="23613" y="310965"/>
                  </a:lnTo>
                  <a:lnTo>
                    <a:pt x="19235" y="313070"/>
                  </a:lnTo>
                  <a:lnTo>
                    <a:pt x="10608" y="313525"/>
                  </a:lnTo>
                  <a:lnTo>
                    <a:pt x="7037" y="311248"/>
                  </a:lnTo>
                  <a:lnTo>
                    <a:pt x="1189" y="303074"/>
                  </a:lnTo>
                  <a:lnTo>
                    <a:pt x="0" y="288622"/>
                  </a:lnTo>
                  <a:lnTo>
                    <a:pt x="2013" y="262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1300">
              <a:extLst>
                <a:ext uri="{FF2B5EF4-FFF2-40B4-BE49-F238E27FC236}">
                  <a16:creationId xmlns:a16="http://schemas.microsoft.com/office/drawing/2014/main" xmlns="" id="{29743290-53FE-4ED6-AF4D-B332F073226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581395" y="4701198"/>
              <a:ext cx="69520" cy="115662"/>
            </a:xfrm>
            <a:custGeom>
              <a:avLst/>
              <a:gdLst/>
              <a:ahLst/>
              <a:cxnLst/>
              <a:rect l="0" t="0" r="0" b="0"/>
              <a:pathLst>
                <a:path w="69520" h="115662">
                  <a:moveTo>
                    <a:pt x="9405" y="23202"/>
                  </a:moveTo>
                  <a:lnTo>
                    <a:pt x="9405" y="23202"/>
                  </a:lnTo>
                  <a:lnTo>
                    <a:pt x="11286" y="62073"/>
                  </a:lnTo>
                  <a:lnTo>
                    <a:pt x="13063" y="75050"/>
                  </a:lnTo>
                  <a:lnTo>
                    <a:pt x="8455" y="102613"/>
                  </a:lnTo>
                  <a:lnTo>
                    <a:pt x="4122" y="115323"/>
                  </a:lnTo>
                  <a:lnTo>
                    <a:pt x="3061" y="115661"/>
                  </a:lnTo>
                  <a:lnTo>
                    <a:pt x="1648" y="115180"/>
                  </a:lnTo>
                  <a:lnTo>
                    <a:pt x="0" y="114153"/>
                  </a:lnTo>
                  <a:lnTo>
                    <a:pt x="51" y="105488"/>
                  </a:lnTo>
                  <a:lnTo>
                    <a:pt x="4071" y="63828"/>
                  </a:lnTo>
                  <a:lnTo>
                    <a:pt x="16792" y="26627"/>
                  </a:lnTo>
                  <a:lnTo>
                    <a:pt x="24682" y="13435"/>
                  </a:lnTo>
                  <a:lnTo>
                    <a:pt x="32893" y="5221"/>
                  </a:lnTo>
                  <a:lnTo>
                    <a:pt x="41246" y="1099"/>
                  </a:lnTo>
                  <a:lnTo>
                    <a:pt x="45449" y="0"/>
                  </a:lnTo>
                  <a:lnTo>
                    <a:pt x="50368" y="1384"/>
                  </a:lnTo>
                  <a:lnTo>
                    <a:pt x="61477" y="8566"/>
                  </a:lnTo>
                  <a:lnTo>
                    <a:pt x="65286" y="14856"/>
                  </a:lnTo>
                  <a:lnTo>
                    <a:pt x="69519" y="31252"/>
                  </a:lnTo>
                  <a:lnTo>
                    <a:pt x="66555" y="80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1301">
              <a:extLst>
                <a:ext uri="{FF2B5EF4-FFF2-40B4-BE49-F238E27FC236}">
                  <a16:creationId xmlns:a16="http://schemas.microsoft.com/office/drawing/2014/main" xmlns="" id="{35A9BB79-C2F4-4FF3-AD41-1CA7140BD07C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546350" y="46482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57150"/>
                  </a:moveTo>
                  <a:lnTo>
                    <a:pt x="6350" y="57150"/>
                  </a:lnTo>
                  <a:lnTo>
                    <a:pt x="883" y="1213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1302">
              <a:extLst>
                <a:ext uri="{FF2B5EF4-FFF2-40B4-BE49-F238E27FC236}">
                  <a16:creationId xmlns:a16="http://schemas.microsoft.com/office/drawing/2014/main" xmlns="" id="{0DB939EF-26F1-47AF-9BB3-5329448B9D9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528624" y="4749800"/>
              <a:ext cx="5027" cy="88901"/>
            </a:xfrm>
            <a:custGeom>
              <a:avLst/>
              <a:gdLst/>
              <a:ahLst/>
              <a:cxnLst/>
              <a:rect l="0" t="0" r="0" b="0"/>
              <a:pathLst>
                <a:path w="5027" h="88901">
                  <a:moveTo>
                    <a:pt x="5026" y="0"/>
                  </a:moveTo>
                  <a:lnTo>
                    <a:pt x="5026" y="0"/>
                  </a:lnTo>
                  <a:lnTo>
                    <a:pt x="0" y="22604"/>
                  </a:lnTo>
                  <a:lnTo>
                    <a:pt x="950" y="45503"/>
                  </a:lnTo>
                  <a:lnTo>
                    <a:pt x="5026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1303">
              <a:extLst>
                <a:ext uri="{FF2B5EF4-FFF2-40B4-BE49-F238E27FC236}">
                  <a16:creationId xmlns:a16="http://schemas.microsoft.com/office/drawing/2014/main" xmlns="" id="{C218C906-CC1B-4B0C-8B17-2E364BBE855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367269" y="4537445"/>
              <a:ext cx="108716" cy="305235"/>
            </a:xfrm>
            <a:custGeom>
              <a:avLst/>
              <a:gdLst/>
              <a:ahLst/>
              <a:cxnLst/>
              <a:rect l="0" t="0" r="0" b="0"/>
              <a:pathLst>
                <a:path w="108716" h="305235">
                  <a:moveTo>
                    <a:pt x="58431" y="225055"/>
                  </a:moveTo>
                  <a:lnTo>
                    <a:pt x="58431" y="225055"/>
                  </a:lnTo>
                  <a:lnTo>
                    <a:pt x="58431" y="200484"/>
                  </a:lnTo>
                  <a:lnTo>
                    <a:pt x="57020" y="198092"/>
                  </a:lnTo>
                  <a:lnTo>
                    <a:pt x="54668" y="196496"/>
                  </a:lnTo>
                  <a:lnTo>
                    <a:pt x="51689" y="195432"/>
                  </a:lnTo>
                  <a:lnTo>
                    <a:pt x="48292" y="196135"/>
                  </a:lnTo>
                  <a:lnTo>
                    <a:pt x="25206" y="211169"/>
                  </a:lnTo>
                  <a:lnTo>
                    <a:pt x="10565" y="233327"/>
                  </a:lnTo>
                  <a:lnTo>
                    <a:pt x="661" y="258865"/>
                  </a:lnTo>
                  <a:lnTo>
                    <a:pt x="0" y="284304"/>
                  </a:lnTo>
                  <a:lnTo>
                    <a:pt x="4475" y="295603"/>
                  </a:lnTo>
                  <a:lnTo>
                    <a:pt x="7643" y="299604"/>
                  </a:lnTo>
                  <a:lnTo>
                    <a:pt x="14927" y="304049"/>
                  </a:lnTo>
                  <a:lnTo>
                    <a:pt x="18845" y="305234"/>
                  </a:lnTo>
                  <a:lnTo>
                    <a:pt x="30724" y="300907"/>
                  </a:lnTo>
                  <a:lnTo>
                    <a:pt x="44706" y="290517"/>
                  </a:lnTo>
                  <a:lnTo>
                    <a:pt x="64477" y="262717"/>
                  </a:lnTo>
                  <a:lnTo>
                    <a:pt x="83036" y="218967"/>
                  </a:lnTo>
                  <a:lnTo>
                    <a:pt x="93120" y="184249"/>
                  </a:lnTo>
                  <a:lnTo>
                    <a:pt x="100424" y="143889"/>
                  </a:lnTo>
                  <a:lnTo>
                    <a:pt x="105317" y="102199"/>
                  </a:lnTo>
                  <a:lnTo>
                    <a:pt x="107491" y="64854"/>
                  </a:lnTo>
                  <a:lnTo>
                    <a:pt x="108715" y="22209"/>
                  </a:lnTo>
                  <a:lnTo>
                    <a:pt x="105239" y="6020"/>
                  </a:lnTo>
                  <a:lnTo>
                    <a:pt x="102336" y="714"/>
                  </a:lnTo>
                  <a:lnTo>
                    <a:pt x="99696" y="0"/>
                  </a:lnTo>
                  <a:lnTo>
                    <a:pt x="97230" y="2346"/>
                  </a:lnTo>
                  <a:lnTo>
                    <a:pt x="84831" y="36503"/>
                  </a:lnTo>
                  <a:lnTo>
                    <a:pt x="79659" y="83345"/>
                  </a:lnTo>
                  <a:lnTo>
                    <a:pt x="78449" y="117152"/>
                  </a:lnTo>
                  <a:lnTo>
                    <a:pt x="77911" y="150287"/>
                  </a:lnTo>
                  <a:lnTo>
                    <a:pt x="78314" y="195297"/>
                  </a:lnTo>
                  <a:lnTo>
                    <a:pt x="84414" y="240944"/>
                  </a:lnTo>
                  <a:lnTo>
                    <a:pt x="96531" y="282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1304">
              <a:extLst>
                <a:ext uri="{FF2B5EF4-FFF2-40B4-BE49-F238E27FC236}">
                  <a16:creationId xmlns:a16="http://schemas.microsoft.com/office/drawing/2014/main" xmlns="" id="{AAAEFFB3-F000-41EE-B6F5-DC6010A7410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200079" y="4746657"/>
              <a:ext cx="65088" cy="98394"/>
            </a:xfrm>
            <a:custGeom>
              <a:avLst/>
              <a:gdLst/>
              <a:ahLst/>
              <a:cxnLst/>
              <a:rect l="0" t="0" r="0" b="0"/>
              <a:pathLst>
                <a:path w="65088" h="98394">
                  <a:moveTo>
                    <a:pt x="3371" y="22193"/>
                  </a:moveTo>
                  <a:lnTo>
                    <a:pt x="3371" y="22193"/>
                  </a:lnTo>
                  <a:lnTo>
                    <a:pt x="0" y="28935"/>
                  </a:lnTo>
                  <a:lnTo>
                    <a:pt x="226" y="36008"/>
                  </a:lnTo>
                  <a:lnTo>
                    <a:pt x="8315" y="82124"/>
                  </a:lnTo>
                  <a:lnTo>
                    <a:pt x="8784" y="85431"/>
                  </a:lnTo>
                  <a:lnTo>
                    <a:pt x="7423" y="90986"/>
                  </a:lnTo>
                  <a:lnTo>
                    <a:pt x="6072" y="93455"/>
                  </a:lnTo>
                  <a:lnTo>
                    <a:pt x="5172" y="92984"/>
                  </a:lnTo>
                  <a:lnTo>
                    <a:pt x="3608" y="71444"/>
                  </a:lnTo>
                  <a:lnTo>
                    <a:pt x="4829" y="42218"/>
                  </a:lnTo>
                  <a:lnTo>
                    <a:pt x="17683" y="7618"/>
                  </a:lnTo>
                  <a:lnTo>
                    <a:pt x="20673" y="4010"/>
                  </a:lnTo>
                  <a:lnTo>
                    <a:pt x="27759" y="0"/>
                  </a:lnTo>
                  <a:lnTo>
                    <a:pt x="35612" y="100"/>
                  </a:lnTo>
                  <a:lnTo>
                    <a:pt x="39682" y="1114"/>
                  </a:lnTo>
                  <a:lnTo>
                    <a:pt x="47966" y="7886"/>
                  </a:lnTo>
                  <a:lnTo>
                    <a:pt x="55647" y="18656"/>
                  </a:lnTo>
                  <a:lnTo>
                    <a:pt x="63231" y="40587"/>
                  </a:lnTo>
                  <a:lnTo>
                    <a:pt x="65087" y="64959"/>
                  </a:lnTo>
                  <a:lnTo>
                    <a:pt x="60521" y="98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1305">
              <a:extLst>
                <a:ext uri="{FF2B5EF4-FFF2-40B4-BE49-F238E27FC236}">
                  <a16:creationId xmlns:a16="http://schemas.microsoft.com/office/drawing/2014/main" xmlns="" id="{F5C924BF-77F8-47AE-A6B7-65CF1A4EE0B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133600" y="4699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1306">
              <a:extLst>
                <a:ext uri="{FF2B5EF4-FFF2-40B4-BE49-F238E27FC236}">
                  <a16:creationId xmlns:a16="http://schemas.microsoft.com/office/drawing/2014/main" xmlns="" id="{2D3EB8D3-461A-4E6B-ABD3-CD713F6E397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114550" y="47815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1411" y="31096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1307">
              <a:extLst>
                <a:ext uri="{FF2B5EF4-FFF2-40B4-BE49-F238E27FC236}">
                  <a16:creationId xmlns:a16="http://schemas.microsoft.com/office/drawing/2014/main" xmlns="" id="{AB105F28-145D-470B-927A-4E87AC01A5C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917700" y="4781550"/>
              <a:ext cx="146051" cy="56268"/>
            </a:xfrm>
            <a:custGeom>
              <a:avLst/>
              <a:gdLst/>
              <a:ahLst/>
              <a:cxnLst/>
              <a:rect l="0" t="0" r="0" b="0"/>
              <a:pathLst>
                <a:path w="146051" h="56268">
                  <a:moveTo>
                    <a:pt x="0" y="50800"/>
                  </a:moveTo>
                  <a:lnTo>
                    <a:pt x="0" y="50800"/>
                  </a:lnTo>
                  <a:lnTo>
                    <a:pt x="0" y="54171"/>
                  </a:lnTo>
                  <a:lnTo>
                    <a:pt x="706" y="55164"/>
                  </a:lnTo>
                  <a:lnTo>
                    <a:pt x="1881" y="55826"/>
                  </a:lnTo>
                  <a:lnTo>
                    <a:pt x="3371" y="56267"/>
                  </a:lnTo>
                  <a:lnTo>
                    <a:pt x="39232" y="38193"/>
                  </a:lnTo>
                  <a:lnTo>
                    <a:pt x="76535" y="25428"/>
                  </a:lnTo>
                  <a:lnTo>
                    <a:pt x="123695" y="847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1308">
              <a:extLst>
                <a:ext uri="{FF2B5EF4-FFF2-40B4-BE49-F238E27FC236}">
                  <a16:creationId xmlns:a16="http://schemas.microsoft.com/office/drawing/2014/main" xmlns="" id="{E9E6CD36-6859-40CB-A1E3-7247F0E1E81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901342" y="4597400"/>
              <a:ext cx="187809" cy="120651"/>
            </a:xfrm>
            <a:custGeom>
              <a:avLst/>
              <a:gdLst/>
              <a:ahLst/>
              <a:cxnLst/>
              <a:rect l="0" t="0" r="0" b="0"/>
              <a:pathLst>
                <a:path w="187809" h="120651">
                  <a:moveTo>
                    <a:pt x="3658" y="120650"/>
                  </a:moveTo>
                  <a:lnTo>
                    <a:pt x="3658" y="120650"/>
                  </a:lnTo>
                  <a:lnTo>
                    <a:pt x="287" y="117279"/>
                  </a:lnTo>
                  <a:lnTo>
                    <a:pt x="0" y="114875"/>
                  </a:lnTo>
                  <a:lnTo>
                    <a:pt x="2966" y="104749"/>
                  </a:lnTo>
                  <a:lnTo>
                    <a:pt x="6408" y="96884"/>
                  </a:lnTo>
                  <a:lnTo>
                    <a:pt x="30986" y="74563"/>
                  </a:lnTo>
                  <a:lnTo>
                    <a:pt x="64672" y="51803"/>
                  </a:lnTo>
                  <a:lnTo>
                    <a:pt x="108363" y="28598"/>
                  </a:lnTo>
                  <a:lnTo>
                    <a:pt x="147335" y="12864"/>
                  </a:lnTo>
                  <a:lnTo>
                    <a:pt x="187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1309">
              <a:extLst>
                <a:ext uri="{FF2B5EF4-FFF2-40B4-BE49-F238E27FC236}">
                  <a16:creationId xmlns:a16="http://schemas.microsoft.com/office/drawing/2014/main" xmlns="" id="{AE1C306E-646A-43C9-AE88-A24B660175C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924050" y="4692650"/>
              <a:ext cx="12701" cy="247651"/>
            </a:xfrm>
            <a:custGeom>
              <a:avLst/>
              <a:gdLst/>
              <a:ahLst/>
              <a:cxnLst/>
              <a:rect l="0" t="0" r="0" b="0"/>
              <a:pathLst>
                <a:path w="12701" h="247651">
                  <a:moveTo>
                    <a:pt x="0" y="0"/>
                  </a:moveTo>
                  <a:lnTo>
                    <a:pt x="0" y="0"/>
                  </a:lnTo>
                  <a:lnTo>
                    <a:pt x="0" y="42716"/>
                  </a:lnTo>
                  <a:lnTo>
                    <a:pt x="3371" y="87681"/>
                  </a:lnTo>
                  <a:lnTo>
                    <a:pt x="5026" y="121049"/>
                  </a:lnTo>
                  <a:lnTo>
                    <a:pt x="6467" y="153988"/>
                  </a:lnTo>
                  <a:lnTo>
                    <a:pt x="10540" y="198889"/>
                  </a:lnTo>
                  <a:lnTo>
                    <a:pt x="127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4" name="SMARTInkShape-Group266">
            <a:extLst>
              <a:ext uri="{FF2B5EF4-FFF2-40B4-BE49-F238E27FC236}">
                <a16:creationId xmlns:a16="http://schemas.microsoft.com/office/drawing/2014/main" xmlns="" id="{48E95AE1-2E8B-4A47-8D74-0201372E3AE0}"/>
              </a:ext>
            </a:extLst>
          </p:cNvPr>
          <p:cNvGrpSpPr/>
          <p:nvPr/>
        </p:nvGrpSpPr>
        <p:grpSpPr>
          <a:xfrm>
            <a:off x="3208679" y="4464050"/>
            <a:ext cx="385422" cy="283021"/>
            <a:chOff x="3208679" y="4464050"/>
            <a:chExt cx="385422" cy="283021"/>
          </a:xfrm>
        </p:grpSpPr>
        <p:sp>
          <p:nvSpPr>
            <p:cNvPr id="792" name="SMARTInkShape-1310">
              <a:extLst>
                <a:ext uri="{FF2B5EF4-FFF2-40B4-BE49-F238E27FC236}">
                  <a16:creationId xmlns:a16="http://schemas.microsoft.com/office/drawing/2014/main" xmlns="" id="{7D159544-345E-404B-B8CC-0B949714A0D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208679" y="4487861"/>
              <a:ext cx="385422" cy="236540"/>
            </a:xfrm>
            <a:custGeom>
              <a:avLst/>
              <a:gdLst/>
              <a:ahLst/>
              <a:cxnLst/>
              <a:rect l="0" t="0" r="0" b="0"/>
              <a:pathLst>
                <a:path w="385422" h="236540">
                  <a:moveTo>
                    <a:pt x="29821" y="141289"/>
                  </a:moveTo>
                  <a:lnTo>
                    <a:pt x="29821" y="141289"/>
                  </a:lnTo>
                  <a:lnTo>
                    <a:pt x="16337" y="141289"/>
                  </a:lnTo>
                  <a:lnTo>
                    <a:pt x="11659" y="139877"/>
                  </a:lnTo>
                  <a:lnTo>
                    <a:pt x="0" y="130354"/>
                  </a:lnTo>
                  <a:lnTo>
                    <a:pt x="768" y="129060"/>
                  </a:lnTo>
                  <a:lnTo>
                    <a:pt x="5385" y="125741"/>
                  </a:lnTo>
                  <a:lnTo>
                    <a:pt x="46480" y="112030"/>
                  </a:lnTo>
                  <a:lnTo>
                    <a:pt x="94103" y="86355"/>
                  </a:lnTo>
                  <a:lnTo>
                    <a:pt x="124911" y="62374"/>
                  </a:lnTo>
                  <a:lnTo>
                    <a:pt x="153525" y="19297"/>
                  </a:lnTo>
                  <a:lnTo>
                    <a:pt x="161901" y="262"/>
                  </a:lnTo>
                  <a:lnTo>
                    <a:pt x="162324" y="0"/>
                  </a:lnTo>
                  <a:lnTo>
                    <a:pt x="162607" y="529"/>
                  </a:lnTo>
                  <a:lnTo>
                    <a:pt x="158071" y="36605"/>
                  </a:lnTo>
                  <a:lnTo>
                    <a:pt x="159072" y="78758"/>
                  </a:lnTo>
                  <a:lnTo>
                    <a:pt x="160075" y="122526"/>
                  </a:lnTo>
                  <a:lnTo>
                    <a:pt x="157785" y="163011"/>
                  </a:lnTo>
                  <a:lnTo>
                    <a:pt x="151880" y="210406"/>
                  </a:lnTo>
                  <a:lnTo>
                    <a:pt x="151410" y="212767"/>
                  </a:lnTo>
                  <a:lnTo>
                    <a:pt x="151097" y="212930"/>
                  </a:lnTo>
                  <a:lnTo>
                    <a:pt x="150749" y="209348"/>
                  </a:lnTo>
                  <a:lnTo>
                    <a:pt x="153924" y="196028"/>
                  </a:lnTo>
                  <a:lnTo>
                    <a:pt x="162704" y="182045"/>
                  </a:lnTo>
                  <a:lnTo>
                    <a:pt x="174244" y="172336"/>
                  </a:lnTo>
                  <a:lnTo>
                    <a:pt x="179019" y="171159"/>
                  </a:lnTo>
                  <a:lnTo>
                    <a:pt x="189971" y="171732"/>
                  </a:lnTo>
                  <a:lnTo>
                    <a:pt x="200011" y="178103"/>
                  </a:lnTo>
                  <a:lnTo>
                    <a:pt x="224679" y="209702"/>
                  </a:lnTo>
                  <a:lnTo>
                    <a:pt x="238115" y="227788"/>
                  </a:lnTo>
                  <a:lnTo>
                    <a:pt x="241356" y="230000"/>
                  </a:lnTo>
                  <a:lnTo>
                    <a:pt x="244222" y="230768"/>
                  </a:lnTo>
                  <a:lnTo>
                    <a:pt x="246838" y="230575"/>
                  </a:lnTo>
                  <a:lnTo>
                    <a:pt x="253509" y="226597"/>
                  </a:lnTo>
                  <a:lnTo>
                    <a:pt x="265197" y="214543"/>
                  </a:lnTo>
                  <a:lnTo>
                    <a:pt x="281788" y="191507"/>
                  </a:lnTo>
                  <a:lnTo>
                    <a:pt x="286445" y="177248"/>
                  </a:lnTo>
                  <a:lnTo>
                    <a:pt x="289435" y="151841"/>
                  </a:lnTo>
                  <a:lnTo>
                    <a:pt x="287962" y="144097"/>
                  </a:lnTo>
                  <a:lnTo>
                    <a:pt x="286582" y="141045"/>
                  </a:lnTo>
                  <a:lnTo>
                    <a:pt x="284250" y="140420"/>
                  </a:lnTo>
                  <a:lnTo>
                    <a:pt x="281285" y="141416"/>
                  </a:lnTo>
                  <a:lnTo>
                    <a:pt x="277897" y="143490"/>
                  </a:lnTo>
                  <a:lnTo>
                    <a:pt x="272251" y="153321"/>
                  </a:lnTo>
                  <a:lnTo>
                    <a:pt x="262878" y="182628"/>
                  </a:lnTo>
                  <a:lnTo>
                    <a:pt x="262283" y="197056"/>
                  </a:lnTo>
                  <a:lnTo>
                    <a:pt x="265076" y="210524"/>
                  </a:lnTo>
                  <a:lnTo>
                    <a:pt x="271021" y="223565"/>
                  </a:lnTo>
                  <a:lnTo>
                    <a:pt x="277405" y="227890"/>
                  </a:lnTo>
                  <a:lnTo>
                    <a:pt x="306614" y="233976"/>
                  </a:lnTo>
                  <a:lnTo>
                    <a:pt x="352528" y="236032"/>
                  </a:lnTo>
                  <a:lnTo>
                    <a:pt x="385421" y="236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1311">
              <a:extLst>
                <a:ext uri="{FF2B5EF4-FFF2-40B4-BE49-F238E27FC236}">
                  <a16:creationId xmlns:a16="http://schemas.microsoft.com/office/drawing/2014/main" xmlns="" id="{8C8E2245-353C-4A73-91EB-C82F1594C82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255322" y="4464050"/>
              <a:ext cx="72079" cy="283021"/>
            </a:xfrm>
            <a:custGeom>
              <a:avLst/>
              <a:gdLst/>
              <a:ahLst/>
              <a:cxnLst/>
              <a:rect l="0" t="0" r="0" b="0"/>
              <a:pathLst>
                <a:path w="72079" h="283021">
                  <a:moveTo>
                    <a:pt x="14928" y="0"/>
                  </a:moveTo>
                  <a:lnTo>
                    <a:pt x="14928" y="0"/>
                  </a:lnTo>
                  <a:lnTo>
                    <a:pt x="6090" y="24418"/>
                  </a:lnTo>
                  <a:lnTo>
                    <a:pt x="3372" y="57643"/>
                  </a:lnTo>
                  <a:lnTo>
                    <a:pt x="2736" y="88414"/>
                  </a:lnTo>
                  <a:lnTo>
                    <a:pt x="2454" y="123962"/>
                  </a:lnTo>
                  <a:lnTo>
                    <a:pt x="2328" y="163279"/>
                  </a:lnTo>
                  <a:lnTo>
                    <a:pt x="391" y="202391"/>
                  </a:lnTo>
                  <a:lnTo>
                    <a:pt x="0" y="238823"/>
                  </a:lnTo>
                  <a:lnTo>
                    <a:pt x="6882" y="269127"/>
                  </a:lnTo>
                  <a:lnTo>
                    <a:pt x="14503" y="277490"/>
                  </a:lnTo>
                  <a:lnTo>
                    <a:pt x="24522" y="281655"/>
                  </a:lnTo>
                  <a:lnTo>
                    <a:pt x="36141" y="283020"/>
                  </a:lnTo>
                  <a:lnTo>
                    <a:pt x="45297" y="281108"/>
                  </a:lnTo>
                  <a:lnTo>
                    <a:pt x="72078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8" name="SMARTInkShape-Group267">
            <a:extLst>
              <a:ext uri="{FF2B5EF4-FFF2-40B4-BE49-F238E27FC236}">
                <a16:creationId xmlns:a16="http://schemas.microsoft.com/office/drawing/2014/main" xmlns="" id="{DB6BED60-E672-4FAD-B5FD-7E8103CD5B6C}"/>
              </a:ext>
            </a:extLst>
          </p:cNvPr>
          <p:cNvGrpSpPr/>
          <p:nvPr/>
        </p:nvGrpSpPr>
        <p:grpSpPr>
          <a:xfrm>
            <a:off x="4184650" y="4358093"/>
            <a:ext cx="336551" cy="386401"/>
            <a:chOff x="4184650" y="4358093"/>
            <a:chExt cx="336551" cy="386401"/>
          </a:xfrm>
        </p:grpSpPr>
        <p:sp>
          <p:nvSpPr>
            <p:cNvPr id="795" name="SMARTInkShape-1312">
              <a:extLst>
                <a:ext uri="{FF2B5EF4-FFF2-40B4-BE49-F238E27FC236}">
                  <a16:creationId xmlns:a16="http://schemas.microsoft.com/office/drawing/2014/main" xmlns="" id="{7CAD22AE-DD25-4010-89C9-FBF5E793536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310133" y="4358093"/>
              <a:ext cx="211068" cy="186372"/>
            </a:xfrm>
            <a:custGeom>
              <a:avLst/>
              <a:gdLst/>
              <a:ahLst/>
              <a:cxnLst/>
              <a:rect l="0" t="0" r="0" b="0"/>
              <a:pathLst>
                <a:path w="211068" h="186372">
                  <a:moveTo>
                    <a:pt x="45967" y="23407"/>
                  </a:moveTo>
                  <a:lnTo>
                    <a:pt x="45967" y="23407"/>
                  </a:lnTo>
                  <a:lnTo>
                    <a:pt x="45967" y="17318"/>
                  </a:lnTo>
                  <a:lnTo>
                    <a:pt x="45261" y="27953"/>
                  </a:lnTo>
                  <a:lnTo>
                    <a:pt x="40205" y="72750"/>
                  </a:lnTo>
                  <a:lnTo>
                    <a:pt x="39733" y="117742"/>
                  </a:lnTo>
                  <a:lnTo>
                    <a:pt x="43414" y="152017"/>
                  </a:lnTo>
                  <a:lnTo>
                    <a:pt x="51560" y="177695"/>
                  </a:lnTo>
                  <a:lnTo>
                    <a:pt x="57263" y="186371"/>
                  </a:lnTo>
                  <a:lnTo>
                    <a:pt x="58043" y="181913"/>
                  </a:lnTo>
                  <a:lnTo>
                    <a:pt x="58251" y="177762"/>
                  </a:lnTo>
                  <a:lnTo>
                    <a:pt x="48430" y="158433"/>
                  </a:lnTo>
                  <a:lnTo>
                    <a:pt x="26149" y="128735"/>
                  </a:lnTo>
                  <a:lnTo>
                    <a:pt x="300" y="109478"/>
                  </a:lnTo>
                  <a:lnTo>
                    <a:pt x="0" y="108305"/>
                  </a:lnTo>
                  <a:lnTo>
                    <a:pt x="505" y="107522"/>
                  </a:lnTo>
                  <a:lnTo>
                    <a:pt x="2949" y="106652"/>
                  </a:lnTo>
                  <a:lnTo>
                    <a:pt x="7092" y="105561"/>
                  </a:lnTo>
                  <a:lnTo>
                    <a:pt x="47284" y="91228"/>
                  </a:lnTo>
                  <a:lnTo>
                    <a:pt x="69874" y="78075"/>
                  </a:lnTo>
                  <a:lnTo>
                    <a:pt x="107454" y="42239"/>
                  </a:lnTo>
                  <a:lnTo>
                    <a:pt x="119688" y="23342"/>
                  </a:lnTo>
                  <a:lnTo>
                    <a:pt x="133467" y="0"/>
                  </a:lnTo>
                  <a:lnTo>
                    <a:pt x="134245" y="4538"/>
                  </a:lnTo>
                  <a:lnTo>
                    <a:pt x="132801" y="20873"/>
                  </a:lnTo>
                  <a:lnTo>
                    <a:pt x="128376" y="60598"/>
                  </a:lnTo>
                  <a:lnTo>
                    <a:pt x="123124" y="103886"/>
                  </a:lnTo>
                  <a:lnTo>
                    <a:pt x="122251" y="122827"/>
                  </a:lnTo>
                  <a:lnTo>
                    <a:pt x="122929" y="122142"/>
                  </a:lnTo>
                  <a:lnTo>
                    <a:pt x="134384" y="107139"/>
                  </a:lnTo>
                  <a:lnTo>
                    <a:pt x="152676" y="95097"/>
                  </a:lnTo>
                  <a:lnTo>
                    <a:pt x="166065" y="92428"/>
                  </a:lnTo>
                  <a:lnTo>
                    <a:pt x="172599" y="92704"/>
                  </a:lnTo>
                  <a:lnTo>
                    <a:pt x="185503" y="98656"/>
                  </a:lnTo>
                  <a:lnTo>
                    <a:pt x="191908" y="103206"/>
                  </a:lnTo>
                  <a:lnTo>
                    <a:pt x="200906" y="115789"/>
                  </a:lnTo>
                  <a:lnTo>
                    <a:pt x="206551" y="130787"/>
                  </a:lnTo>
                  <a:lnTo>
                    <a:pt x="211067" y="182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1313">
              <a:extLst>
                <a:ext uri="{FF2B5EF4-FFF2-40B4-BE49-F238E27FC236}">
                  <a16:creationId xmlns:a16="http://schemas.microsoft.com/office/drawing/2014/main" xmlns="" id="{089E6E84-B305-431E-A0DC-260490EA540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191410" y="4566173"/>
              <a:ext cx="82141" cy="145528"/>
            </a:xfrm>
            <a:custGeom>
              <a:avLst/>
              <a:gdLst/>
              <a:ahLst/>
              <a:cxnLst/>
              <a:rect l="0" t="0" r="0" b="0"/>
              <a:pathLst>
                <a:path w="82141" h="145528">
                  <a:moveTo>
                    <a:pt x="63090" y="12177"/>
                  </a:moveTo>
                  <a:lnTo>
                    <a:pt x="63090" y="12177"/>
                  </a:lnTo>
                  <a:lnTo>
                    <a:pt x="69178" y="0"/>
                  </a:lnTo>
                  <a:lnTo>
                    <a:pt x="21572" y="41879"/>
                  </a:lnTo>
                  <a:lnTo>
                    <a:pt x="2707" y="66378"/>
                  </a:lnTo>
                  <a:lnTo>
                    <a:pt x="976" y="71073"/>
                  </a:lnTo>
                  <a:lnTo>
                    <a:pt x="0" y="81055"/>
                  </a:lnTo>
                  <a:lnTo>
                    <a:pt x="3082" y="92950"/>
                  </a:lnTo>
                  <a:lnTo>
                    <a:pt x="15206" y="108781"/>
                  </a:lnTo>
                  <a:lnTo>
                    <a:pt x="32204" y="123507"/>
                  </a:lnTo>
                  <a:lnTo>
                    <a:pt x="82140" y="145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1314">
              <a:extLst>
                <a:ext uri="{FF2B5EF4-FFF2-40B4-BE49-F238E27FC236}">
                  <a16:creationId xmlns:a16="http://schemas.microsoft.com/office/drawing/2014/main" xmlns="" id="{314CB80F-F917-48C3-855E-12E9A9F17B7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184650" y="4489450"/>
              <a:ext cx="10005" cy="255044"/>
            </a:xfrm>
            <a:custGeom>
              <a:avLst/>
              <a:gdLst/>
              <a:ahLst/>
              <a:cxnLst/>
              <a:rect l="0" t="0" r="0" b="0"/>
              <a:pathLst>
                <a:path w="10005" h="255044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5026" y="7526"/>
                  </a:lnTo>
                  <a:lnTo>
                    <a:pt x="6176" y="54874"/>
                  </a:lnTo>
                  <a:lnTo>
                    <a:pt x="6298" y="99123"/>
                  </a:lnTo>
                  <a:lnTo>
                    <a:pt x="7040" y="143826"/>
                  </a:lnTo>
                  <a:lnTo>
                    <a:pt x="10004" y="186941"/>
                  </a:lnTo>
                  <a:lnTo>
                    <a:pt x="7281" y="230066"/>
                  </a:lnTo>
                  <a:lnTo>
                    <a:pt x="6431" y="255043"/>
                  </a:lnTo>
                  <a:lnTo>
                    <a:pt x="63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0" name="SMARTInkShape-Group268">
            <a:extLst>
              <a:ext uri="{FF2B5EF4-FFF2-40B4-BE49-F238E27FC236}">
                <a16:creationId xmlns:a16="http://schemas.microsoft.com/office/drawing/2014/main" xmlns="" id="{779B70FC-468C-487A-962B-0910E205E393}"/>
              </a:ext>
            </a:extLst>
          </p:cNvPr>
          <p:cNvGrpSpPr/>
          <p:nvPr/>
        </p:nvGrpSpPr>
        <p:grpSpPr>
          <a:xfrm>
            <a:off x="4928258" y="4320979"/>
            <a:ext cx="1199493" cy="533470"/>
            <a:chOff x="4928258" y="4320979"/>
            <a:chExt cx="1199493" cy="533470"/>
          </a:xfrm>
        </p:grpSpPr>
        <p:sp>
          <p:nvSpPr>
            <p:cNvPr id="799" name="SMARTInkShape-1315">
              <a:extLst>
                <a:ext uri="{FF2B5EF4-FFF2-40B4-BE49-F238E27FC236}">
                  <a16:creationId xmlns:a16="http://schemas.microsoft.com/office/drawing/2014/main" xmlns="" id="{9BBCDD79-C8A6-4FDA-AB76-9B99F0BAED8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011436" y="4320979"/>
              <a:ext cx="116315" cy="289122"/>
            </a:xfrm>
            <a:custGeom>
              <a:avLst/>
              <a:gdLst/>
              <a:ahLst/>
              <a:cxnLst/>
              <a:rect l="0" t="0" r="0" b="0"/>
              <a:pathLst>
                <a:path w="116315" h="289122">
                  <a:moveTo>
                    <a:pt x="52814" y="3371"/>
                  </a:moveTo>
                  <a:lnTo>
                    <a:pt x="52814" y="3371"/>
                  </a:lnTo>
                  <a:lnTo>
                    <a:pt x="52814" y="0"/>
                  </a:lnTo>
                  <a:lnTo>
                    <a:pt x="52109" y="418"/>
                  </a:lnTo>
                  <a:lnTo>
                    <a:pt x="49443" y="4645"/>
                  </a:lnTo>
                  <a:lnTo>
                    <a:pt x="41982" y="40547"/>
                  </a:lnTo>
                  <a:lnTo>
                    <a:pt x="34396" y="85256"/>
                  </a:lnTo>
                  <a:lnTo>
                    <a:pt x="24873" y="120197"/>
                  </a:lnTo>
                  <a:lnTo>
                    <a:pt x="17348" y="156893"/>
                  </a:lnTo>
                  <a:lnTo>
                    <a:pt x="11651" y="192253"/>
                  </a:lnTo>
                  <a:lnTo>
                    <a:pt x="4477" y="234549"/>
                  </a:lnTo>
                  <a:lnTo>
                    <a:pt x="0" y="263466"/>
                  </a:lnTo>
                  <a:lnTo>
                    <a:pt x="1377" y="269195"/>
                  </a:lnTo>
                  <a:lnTo>
                    <a:pt x="5964" y="276736"/>
                  </a:lnTo>
                  <a:lnTo>
                    <a:pt x="10355" y="280089"/>
                  </a:lnTo>
                  <a:lnTo>
                    <a:pt x="13925" y="278867"/>
                  </a:lnTo>
                  <a:lnTo>
                    <a:pt x="60047" y="242189"/>
                  </a:lnTo>
                  <a:lnTo>
                    <a:pt x="84826" y="212892"/>
                  </a:lnTo>
                  <a:lnTo>
                    <a:pt x="93204" y="200201"/>
                  </a:lnTo>
                  <a:lnTo>
                    <a:pt x="95263" y="192447"/>
                  </a:lnTo>
                  <a:lnTo>
                    <a:pt x="93108" y="187983"/>
                  </a:lnTo>
                  <a:lnTo>
                    <a:pt x="88143" y="185712"/>
                  </a:lnTo>
                  <a:lnTo>
                    <a:pt x="82011" y="189138"/>
                  </a:lnTo>
                  <a:lnTo>
                    <a:pt x="62014" y="215438"/>
                  </a:lnTo>
                  <a:lnTo>
                    <a:pt x="53845" y="233325"/>
                  </a:lnTo>
                  <a:lnTo>
                    <a:pt x="54207" y="242751"/>
                  </a:lnTo>
                  <a:lnTo>
                    <a:pt x="62135" y="262633"/>
                  </a:lnTo>
                  <a:lnTo>
                    <a:pt x="73184" y="275702"/>
                  </a:lnTo>
                  <a:lnTo>
                    <a:pt x="79095" y="280175"/>
                  </a:lnTo>
                  <a:lnTo>
                    <a:pt x="93186" y="285145"/>
                  </a:lnTo>
                  <a:lnTo>
                    <a:pt x="116314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1316">
              <a:extLst>
                <a:ext uri="{FF2B5EF4-FFF2-40B4-BE49-F238E27FC236}">
                  <a16:creationId xmlns:a16="http://schemas.microsoft.com/office/drawing/2014/main" xmlns="" id="{5828087D-4409-4F80-B4B5-39C7AFDA2E8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956300" y="44259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1317">
              <a:extLst>
                <a:ext uri="{FF2B5EF4-FFF2-40B4-BE49-F238E27FC236}">
                  <a16:creationId xmlns:a16="http://schemas.microsoft.com/office/drawing/2014/main" xmlns="" id="{80F98B0F-D776-4060-A070-781E47E0332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915564" y="4527550"/>
              <a:ext cx="15337" cy="69851"/>
            </a:xfrm>
            <a:custGeom>
              <a:avLst/>
              <a:gdLst/>
              <a:ahLst/>
              <a:cxnLst/>
              <a:rect l="0" t="0" r="0" b="0"/>
              <a:pathLst>
                <a:path w="15337" h="69851">
                  <a:moveTo>
                    <a:pt x="15336" y="0"/>
                  </a:moveTo>
                  <a:lnTo>
                    <a:pt x="15336" y="0"/>
                  </a:lnTo>
                  <a:lnTo>
                    <a:pt x="409" y="44159"/>
                  </a:lnTo>
                  <a:lnTo>
                    <a:pt x="0" y="55139"/>
                  </a:lnTo>
                  <a:lnTo>
                    <a:pt x="2636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1318">
              <a:extLst>
                <a:ext uri="{FF2B5EF4-FFF2-40B4-BE49-F238E27FC236}">
                  <a16:creationId xmlns:a16="http://schemas.microsoft.com/office/drawing/2014/main" xmlns="" id="{6E397819-C93F-44E2-ADAB-0855BB1BC82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753100" y="45085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7298" y="5026"/>
                  </a:lnTo>
                  <a:lnTo>
                    <a:pt x="71479" y="6088"/>
                  </a:lnTo>
                  <a:lnTo>
                    <a:pt x="1270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1319">
              <a:extLst>
                <a:ext uri="{FF2B5EF4-FFF2-40B4-BE49-F238E27FC236}">
                  <a16:creationId xmlns:a16="http://schemas.microsoft.com/office/drawing/2014/main" xmlns="" id="{3EC3ADED-B8F1-4D42-BEA0-04DA7BD6117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772633" y="4326017"/>
              <a:ext cx="75379" cy="323054"/>
            </a:xfrm>
            <a:custGeom>
              <a:avLst/>
              <a:gdLst/>
              <a:ahLst/>
              <a:cxnLst/>
              <a:rect l="0" t="0" r="0" b="0"/>
              <a:pathLst>
                <a:path w="75379" h="323054">
                  <a:moveTo>
                    <a:pt x="63017" y="23733"/>
                  </a:moveTo>
                  <a:lnTo>
                    <a:pt x="63017" y="23733"/>
                  </a:lnTo>
                  <a:lnTo>
                    <a:pt x="69924" y="6774"/>
                  </a:lnTo>
                  <a:lnTo>
                    <a:pt x="74573" y="0"/>
                  </a:lnTo>
                  <a:lnTo>
                    <a:pt x="75378" y="8939"/>
                  </a:lnTo>
                  <a:lnTo>
                    <a:pt x="64805" y="47544"/>
                  </a:lnTo>
                  <a:lnTo>
                    <a:pt x="49671" y="92014"/>
                  </a:lnTo>
                  <a:lnTo>
                    <a:pt x="40387" y="124401"/>
                  </a:lnTo>
                  <a:lnTo>
                    <a:pt x="31557" y="159491"/>
                  </a:lnTo>
                  <a:lnTo>
                    <a:pt x="22930" y="195548"/>
                  </a:lnTo>
                  <a:lnTo>
                    <a:pt x="14391" y="230387"/>
                  </a:lnTo>
                  <a:lnTo>
                    <a:pt x="5022" y="274994"/>
                  </a:lnTo>
                  <a:lnTo>
                    <a:pt x="0" y="320435"/>
                  </a:lnTo>
                  <a:lnTo>
                    <a:pt x="1956" y="322429"/>
                  </a:lnTo>
                  <a:lnTo>
                    <a:pt x="5376" y="323053"/>
                  </a:lnTo>
                  <a:lnTo>
                    <a:pt x="9775" y="322763"/>
                  </a:lnTo>
                  <a:lnTo>
                    <a:pt x="20303" y="316796"/>
                  </a:lnTo>
                  <a:lnTo>
                    <a:pt x="26075" y="312242"/>
                  </a:lnTo>
                  <a:lnTo>
                    <a:pt x="50317" y="271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1320">
              <a:extLst>
                <a:ext uri="{FF2B5EF4-FFF2-40B4-BE49-F238E27FC236}">
                  <a16:creationId xmlns:a16="http://schemas.microsoft.com/office/drawing/2014/main" xmlns="" id="{B1A3C752-3688-43DE-9FBF-6C94C67E6A5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575324" y="4541133"/>
              <a:ext cx="82808" cy="113418"/>
            </a:xfrm>
            <a:custGeom>
              <a:avLst/>
              <a:gdLst/>
              <a:ahLst/>
              <a:cxnLst/>
              <a:rect l="0" t="0" r="0" b="0"/>
              <a:pathLst>
                <a:path w="82808" h="113418">
                  <a:moveTo>
                    <a:pt x="19026" y="5467"/>
                  </a:moveTo>
                  <a:lnTo>
                    <a:pt x="19026" y="5467"/>
                  </a:lnTo>
                  <a:lnTo>
                    <a:pt x="13559" y="0"/>
                  </a:lnTo>
                  <a:lnTo>
                    <a:pt x="9566" y="6120"/>
                  </a:lnTo>
                  <a:lnTo>
                    <a:pt x="6610" y="50041"/>
                  </a:lnTo>
                  <a:lnTo>
                    <a:pt x="884" y="93820"/>
                  </a:lnTo>
                  <a:lnTo>
                    <a:pt x="95" y="108467"/>
                  </a:lnTo>
                  <a:lnTo>
                    <a:pt x="0" y="97230"/>
                  </a:lnTo>
                  <a:lnTo>
                    <a:pt x="13794" y="57837"/>
                  </a:lnTo>
                  <a:lnTo>
                    <a:pt x="33201" y="17615"/>
                  </a:lnTo>
                  <a:lnTo>
                    <a:pt x="43200" y="7338"/>
                  </a:lnTo>
                  <a:lnTo>
                    <a:pt x="53053" y="2771"/>
                  </a:lnTo>
                  <a:lnTo>
                    <a:pt x="64488" y="741"/>
                  </a:lnTo>
                  <a:lnTo>
                    <a:pt x="69795" y="3021"/>
                  </a:lnTo>
                  <a:lnTo>
                    <a:pt x="79454" y="13082"/>
                  </a:lnTo>
                  <a:lnTo>
                    <a:pt x="82807" y="28842"/>
                  </a:lnTo>
                  <a:lnTo>
                    <a:pt x="81240" y="47606"/>
                  </a:lnTo>
                  <a:lnTo>
                    <a:pt x="68735" y="86515"/>
                  </a:lnTo>
                  <a:lnTo>
                    <a:pt x="57126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1321">
              <a:extLst>
                <a:ext uri="{FF2B5EF4-FFF2-40B4-BE49-F238E27FC236}">
                  <a16:creationId xmlns:a16="http://schemas.microsoft.com/office/drawing/2014/main" xmlns="" id="{73B9A6FD-05E8-46CD-ACF2-3D282F7721F8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459921" y="4549366"/>
              <a:ext cx="70930" cy="113324"/>
            </a:xfrm>
            <a:custGeom>
              <a:avLst/>
              <a:gdLst/>
              <a:ahLst/>
              <a:cxnLst/>
              <a:rect l="0" t="0" r="0" b="0"/>
              <a:pathLst>
                <a:path w="70930" h="113324">
                  <a:moveTo>
                    <a:pt x="13779" y="41684"/>
                  </a:moveTo>
                  <a:lnTo>
                    <a:pt x="13779" y="41684"/>
                  </a:lnTo>
                  <a:lnTo>
                    <a:pt x="10408" y="41684"/>
                  </a:lnTo>
                  <a:lnTo>
                    <a:pt x="9415" y="42389"/>
                  </a:lnTo>
                  <a:lnTo>
                    <a:pt x="8753" y="43565"/>
                  </a:lnTo>
                  <a:lnTo>
                    <a:pt x="8312" y="45055"/>
                  </a:lnTo>
                  <a:lnTo>
                    <a:pt x="8723" y="46048"/>
                  </a:lnTo>
                  <a:lnTo>
                    <a:pt x="9702" y="46710"/>
                  </a:lnTo>
                  <a:lnTo>
                    <a:pt x="11061" y="47151"/>
                  </a:lnTo>
                  <a:lnTo>
                    <a:pt x="23087" y="44401"/>
                  </a:lnTo>
                  <a:lnTo>
                    <a:pt x="43426" y="32376"/>
                  </a:lnTo>
                  <a:lnTo>
                    <a:pt x="57214" y="18778"/>
                  </a:lnTo>
                  <a:lnTo>
                    <a:pt x="56141" y="13714"/>
                  </a:lnTo>
                  <a:lnTo>
                    <a:pt x="45543" y="2441"/>
                  </a:lnTo>
                  <a:lnTo>
                    <a:pt x="37071" y="0"/>
                  </a:lnTo>
                  <a:lnTo>
                    <a:pt x="16370" y="1050"/>
                  </a:lnTo>
                  <a:lnTo>
                    <a:pt x="9156" y="7540"/>
                  </a:lnTo>
                  <a:lnTo>
                    <a:pt x="1141" y="29801"/>
                  </a:lnTo>
                  <a:lnTo>
                    <a:pt x="0" y="60584"/>
                  </a:lnTo>
                  <a:lnTo>
                    <a:pt x="7501" y="84208"/>
                  </a:lnTo>
                  <a:lnTo>
                    <a:pt x="22032" y="101242"/>
                  </a:lnTo>
                  <a:lnTo>
                    <a:pt x="43114" y="111855"/>
                  </a:lnTo>
                  <a:lnTo>
                    <a:pt x="55275" y="113323"/>
                  </a:lnTo>
                  <a:lnTo>
                    <a:pt x="70929" y="111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1322">
              <a:extLst>
                <a:ext uri="{FF2B5EF4-FFF2-40B4-BE49-F238E27FC236}">
                  <a16:creationId xmlns:a16="http://schemas.microsoft.com/office/drawing/2014/main" xmlns="" id="{5FE1F6CF-3CB6-4CB8-A2AF-1384C86403A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338795" y="4535044"/>
              <a:ext cx="65056" cy="144907"/>
            </a:xfrm>
            <a:custGeom>
              <a:avLst/>
              <a:gdLst/>
              <a:ahLst/>
              <a:cxnLst/>
              <a:rect l="0" t="0" r="0" b="0"/>
              <a:pathLst>
                <a:path w="65056" h="144907">
                  <a:moveTo>
                    <a:pt x="39655" y="11556"/>
                  </a:moveTo>
                  <a:lnTo>
                    <a:pt x="39655" y="11556"/>
                  </a:lnTo>
                  <a:lnTo>
                    <a:pt x="43026" y="8185"/>
                  </a:lnTo>
                  <a:lnTo>
                    <a:pt x="43313" y="6487"/>
                  </a:lnTo>
                  <a:lnTo>
                    <a:pt x="42800" y="4648"/>
                  </a:lnTo>
                  <a:lnTo>
                    <a:pt x="40276" y="0"/>
                  </a:lnTo>
                  <a:lnTo>
                    <a:pt x="33097" y="2566"/>
                  </a:lnTo>
                  <a:lnTo>
                    <a:pt x="18662" y="14536"/>
                  </a:lnTo>
                  <a:lnTo>
                    <a:pt x="7721" y="34860"/>
                  </a:lnTo>
                  <a:lnTo>
                    <a:pt x="11" y="62127"/>
                  </a:lnTo>
                  <a:lnTo>
                    <a:pt x="0" y="92549"/>
                  </a:lnTo>
                  <a:lnTo>
                    <a:pt x="7836" y="117163"/>
                  </a:lnTo>
                  <a:lnTo>
                    <a:pt x="17047" y="127402"/>
                  </a:lnTo>
                  <a:lnTo>
                    <a:pt x="29607" y="134304"/>
                  </a:lnTo>
                  <a:lnTo>
                    <a:pt x="65055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1323">
              <a:extLst>
                <a:ext uri="{FF2B5EF4-FFF2-40B4-BE49-F238E27FC236}">
                  <a16:creationId xmlns:a16="http://schemas.microsoft.com/office/drawing/2014/main" xmlns="" id="{811F99C8-C4C2-4F77-9728-801CD3DE852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188833" y="4552950"/>
              <a:ext cx="88018" cy="130974"/>
            </a:xfrm>
            <a:custGeom>
              <a:avLst/>
              <a:gdLst/>
              <a:ahLst/>
              <a:cxnLst/>
              <a:rect l="0" t="0" r="0" b="0"/>
              <a:pathLst>
                <a:path w="88018" h="130974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32365" y="34369"/>
                  </a:lnTo>
                  <a:lnTo>
                    <a:pt x="40470" y="49377"/>
                  </a:lnTo>
                  <a:lnTo>
                    <a:pt x="47118" y="75778"/>
                  </a:lnTo>
                  <a:lnTo>
                    <a:pt x="47206" y="101475"/>
                  </a:lnTo>
                  <a:lnTo>
                    <a:pt x="42763" y="121319"/>
                  </a:lnTo>
                  <a:lnTo>
                    <a:pt x="38976" y="128003"/>
                  </a:lnTo>
                  <a:lnTo>
                    <a:pt x="34942" y="130973"/>
                  </a:lnTo>
                  <a:lnTo>
                    <a:pt x="33584" y="129649"/>
                  </a:lnTo>
                  <a:lnTo>
                    <a:pt x="32074" y="122532"/>
                  </a:lnTo>
                  <a:lnTo>
                    <a:pt x="39815" y="78965"/>
                  </a:lnTo>
                  <a:lnTo>
                    <a:pt x="58034" y="34413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1324">
              <a:extLst>
                <a:ext uri="{FF2B5EF4-FFF2-40B4-BE49-F238E27FC236}">
                  <a16:creationId xmlns:a16="http://schemas.microsoft.com/office/drawing/2014/main" xmlns="" id="{D270743A-062E-4C39-8079-567AAFC0512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082462" y="4555967"/>
              <a:ext cx="54689" cy="130334"/>
            </a:xfrm>
            <a:custGeom>
              <a:avLst/>
              <a:gdLst/>
              <a:ahLst/>
              <a:cxnLst/>
              <a:rect l="0" t="0" r="0" b="0"/>
              <a:pathLst>
                <a:path w="54689" h="130334">
                  <a:moveTo>
                    <a:pt x="10238" y="54133"/>
                  </a:moveTo>
                  <a:lnTo>
                    <a:pt x="10238" y="54133"/>
                  </a:lnTo>
                  <a:lnTo>
                    <a:pt x="4771" y="59600"/>
                  </a:lnTo>
                  <a:lnTo>
                    <a:pt x="5182" y="60600"/>
                  </a:lnTo>
                  <a:lnTo>
                    <a:pt x="7520" y="63593"/>
                  </a:lnTo>
                  <a:lnTo>
                    <a:pt x="9838" y="63967"/>
                  </a:lnTo>
                  <a:lnTo>
                    <a:pt x="16174" y="62502"/>
                  </a:lnTo>
                  <a:lnTo>
                    <a:pt x="27676" y="54339"/>
                  </a:lnTo>
                  <a:lnTo>
                    <a:pt x="36650" y="42984"/>
                  </a:lnTo>
                  <a:lnTo>
                    <a:pt x="40406" y="23939"/>
                  </a:lnTo>
                  <a:lnTo>
                    <a:pt x="38149" y="7165"/>
                  </a:lnTo>
                  <a:lnTo>
                    <a:pt x="35900" y="3771"/>
                  </a:lnTo>
                  <a:lnTo>
                    <a:pt x="32991" y="1508"/>
                  </a:lnTo>
                  <a:lnTo>
                    <a:pt x="29640" y="0"/>
                  </a:lnTo>
                  <a:lnTo>
                    <a:pt x="25995" y="1111"/>
                  </a:lnTo>
                  <a:lnTo>
                    <a:pt x="18182" y="7989"/>
                  </a:lnTo>
                  <a:lnTo>
                    <a:pt x="5850" y="27133"/>
                  </a:lnTo>
                  <a:lnTo>
                    <a:pt x="0" y="54051"/>
                  </a:lnTo>
                  <a:lnTo>
                    <a:pt x="1639" y="84369"/>
                  </a:lnTo>
                  <a:lnTo>
                    <a:pt x="6652" y="99557"/>
                  </a:lnTo>
                  <a:lnTo>
                    <a:pt x="14289" y="111010"/>
                  </a:lnTo>
                  <a:lnTo>
                    <a:pt x="24738" y="120804"/>
                  </a:lnTo>
                  <a:lnTo>
                    <a:pt x="36438" y="126096"/>
                  </a:lnTo>
                  <a:lnTo>
                    <a:pt x="54688" y="130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1325">
              <a:extLst>
                <a:ext uri="{FF2B5EF4-FFF2-40B4-BE49-F238E27FC236}">
                  <a16:creationId xmlns:a16="http://schemas.microsoft.com/office/drawing/2014/main" xmlns="" id="{E39627DB-A1AC-4D2E-A1EF-58C9949B62B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928258" y="4551823"/>
              <a:ext cx="101745" cy="302626"/>
            </a:xfrm>
            <a:custGeom>
              <a:avLst/>
              <a:gdLst/>
              <a:ahLst/>
              <a:cxnLst/>
              <a:rect l="0" t="0" r="0" b="0"/>
              <a:pathLst>
                <a:path w="101745" h="302626">
                  <a:moveTo>
                    <a:pt x="5692" y="70977"/>
                  </a:moveTo>
                  <a:lnTo>
                    <a:pt x="5692" y="70977"/>
                  </a:lnTo>
                  <a:lnTo>
                    <a:pt x="9063" y="107605"/>
                  </a:lnTo>
                  <a:lnTo>
                    <a:pt x="16524" y="155196"/>
                  </a:lnTo>
                  <a:lnTo>
                    <a:pt x="21993" y="196982"/>
                  </a:lnTo>
                  <a:lnTo>
                    <a:pt x="23927" y="239937"/>
                  </a:lnTo>
                  <a:lnTo>
                    <a:pt x="23795" y="278378"/>
                  </a:lnTo>
                  <a:lnTo>
                    <a:pt x="21264" y="298857"/>
                  </a:lnTo>
                  <a:lnTo>
                    <a:pt x="18895" y="302625"/>
                  </a:lnTo>
                  <a:lnTo>
                    <a:pt x="15905" y="302314"/>
                  </a:lnTo>
                  <a:lnTo>
                    <a:pt x="12501" y="299286"/>
                  </a:lnTo>
                  <a:lnTo>
                    <a:pt x="4339" y="274796"/>
                  </a:lnTo>
                  <a:lnTo>
                    <a:pt x="823" y="230616"/>
                  </a:lnTo>
                  <a:lnTo>
                    <a:pt x="0" y="189905"/>
                  </a:lnTo>
                  <a:lnTo>
                    <a:pt x="1751" y="144295"/>
                  </a:lnTo>
                  <a:lnTo>
                    <a:pt x="9585" y="98154"/>
                  </a:lnTo>
                  <a:lnTo>
                    <a:pt x="16359" y="61183"/>
                  </a:lnTo>
                  <a:lnTo>
                    <a:pt x="23133" y="33463"/>
                  </a:lnTo>
                  <a:lnTo>
                    <a:pt x="33199" y="16439"/>
                  </a:lnTo>
                  <a:lnTo>
                    <a:pt x="44728" y="6052"/>
                  </a:lnTo>
                  <a:lnTo>
                    <a:pt x="50766" y="2293"/>
                  </a:lnTo>
                  <a:lnTo>
                    <a:pt x="61238" y="0"/>
                  </a:lnTo>
                  <a:lnTo>
                    <a:pt x="66006" y="375"/>
                  </a:lnTo>
                  <a:lnTo>
                    <a:pt x="86200" y="11017"/>
                  </a:lnTo>
                  <a:lnTo>
                    <a:pt x="96271" y="27394"/>
                  </a:lnTo>
                  <a:lnTo>
                    <a:pt x="101688" y="48080"/>
                  </a:lnTo>
                  <a:lnTo>
                    <a:pt x="101744" y="69032"/>
                  </a:lnTo>
                  <a:lnTo>
                    <a:pt x="91891" y="90103"/>
                  </a:lnTo>
                  <a:lnTo>
                    <a:pt x="60191" y="125633"/>
                  </a:lnTo>
                  <a:lnTo>
                    <a:pt x="38538" y="139696"/>
                  </a:lnTo>
                  <a:lnTo>
                    <a:pt x="12042" y="147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4" name="SMARTInkShape-Group269">
            <a:extLst>
              <a:ext uri="{FF2B5EF4-FFF2-40B4-BE49-F238E27FC236}">
                <a16:creationId xmlns:a16="http://schemas.microsoft.com/office/drawing/2014/main" xmlns="" id="{344785CF-D2B7-4BBF-B8EB-313D966F9185}"/>
              </a:ext>
            </a:extLst>
          </p:cNvPr>
          <p:cNvGrpSpPr/>
          <p:nvPr/>
        </p:nvGrpSpPr>
        <p:grpSpPr>
          <a:xfrm>
            <a:off x="2076450" y="4371414"/>
            <a:ext cx="5324476" cy="695887"/>
            <a:chOff x="2076450" y="4371414"/>
            <a:chExt cx="5324476" cy="695887"/>
          </a:xfrm>
        </p:grpSpPr>
        <p:sp>
          <p:nvSpPr>
            <p:cNvPr id="811" name="SMARTInkShape-1326">
              <a:extLst>
                <a:ext uri="{FF2B5EF4-FFF2-40B4-BE49-F238E27FC236}">
                  <a16:creationId xmlns:a16="http://schemas.microsoft.com/office/drawing/2014/main" xmlns="" id="{2E6414FB-ECC6-422D-A78C-605FADB9F6B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391400" y="4692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1327">
              <a:extLst>
                <a:ext uri="{FF2B5EF4-FFF2-40B4-BE49-F238E27FC236}">
                  <a16:creationId xmlns:a16="http://schemas.microsoft.com/office/drawing/2014/main" xmlns="" id="{01C5FE75-36C4-404F-B355-C488E01002E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076450" y="4838700"/>
              <a:ext cx="5124451" cy="228601"/>
            </a:xfrm>
            <a:custGeom>
              <a:avLst/>
              <a:gdLst/>
              <a:ahLst/>
              <a:cxnLst/>
              <a:rect l="0" t="0" r="0" b="0"/>
              <a:pathLst>
                <a:path w="5124451" h="228601">
                  <a:moveTo>
                    <a:pt x="0" y="228600"/>
                  </a:moveTo>
                  <a:lnTo>
                    <a:pt x="0" y="228600"/>
                  </a:lnTo>
                  <a:lnTo>
                    <a:pt x="33710" y="225229"/>
                  </a:lnTo>
                  <a:lnTo>
                    <a:pt x="78482" y="223574"/>
                  </a:lnTo>
                  <a:lnTo>
                    <a:pt x="105238" y="223133"/>
                  </a:lnTo>
                  <a:lnTo>
                    <a:pt x="135775" y="222133"/>
                  </a:lnTo>
                  <a:lnTo>
                    <a:pt x="168833" y="220761"/>
                  </a:lnTo>
                  <a:lnTo>
                    <a:pt x="203572" y="219140"/>
                  </a:lnTo>
                  <a:lnTo>
                    <a:pt x="241548" y="215945"/>
                  </a:lnTo>
                  <a:lnTo>
                    <a:pt x="281682" y="211696"/>
                  </a:lnTo>
                  <a:lnTo>
                    <a:pt x="323255" y="206747"/>
                  </a:lnTo>
                  <a:lnTo>
                    <a:pt x="368609" y="199920"/>
                  </a:lnTo>
                  <a:lnTo>
                    <a:pt x="416483" y="191842"/>
                  </a:lnTo>
                  <a:lnTo>
                    <a:pt x="466039" y="182928"/>
                  </a:lnTo>
                  <a:lnTo>
                    <a:pt x="518126" y="174868"/>
                  </a:lnTo>
                  <a:lnTo>
                    <a:pt x="571901" y="167379"/>
                  </a:lnTo>
                  <a:lnTo>
                    <a:pt x="626800" y="160269"/>
                  </a:lnTo>
                  <a:lnTo>
                    <a:pt x="683861" y="152707"/>
                  </a:lnTo>
                  <a:lnTo>
                    <a:pt x="742363" y="144844"/>
                  </a:lnTo>
                  <a:lnTo>
                    <a:pt x="801825" y="136778"/>
                  </a:lnTo>
                  <a:lnTo>
                    <a:pt x="862633" y="129286"/>
                  </a:lnTo>
                  <a:lnTo>
                    <a:pt x="924339" y="122174"/>
                  </a:lnTo>
                  <a:lnTo>
                    <a:pt x="986643" y="115316"/>
                  </a:lnTo>
                  <a:lnTo>
                    <a:pt x="1049345" y="108627"/>
                  </a:lnTo>
                  <a:lnTo>
                    <a:pt x="1112313" y="102051"/>
                  </a:lnTo>
                  <a:lnTo>
                    <a:pt x="1175459" y="95550"/>
                  </a:lnTo>
                  <a:lnTo>
                    <a:pt x="1239427" y="90511"/>
                  </a:lnTo>
                  <a:lnTo>
                    <a:pt x="1303946" y="86446"/>
                  </a:lnTo>
                  <a:lnTo>
                    <a:pt x="1368830" y="83031"/>
                  </a:lnTo>
                  <a:lnTo>
                    <a:pt x="1435371" y="79343"/>
                  </a:lnTo>
                  <a:lnTo>
                    <a:pt x="1503014" y="75473"/>
                  </a:lnTo>
                  <a:lnTo>
                    <a:pt x="1571392" y="71482"/>
                  </a:lnTo>
                  <a:lnTo>
                    <a:pt x="1640262" y="67410"/>
                  </a:lnTo>
                  <a:lnTo>
                    <a:pt x="1709457" y="63285"/>
                  </a:lnTo>
                  <a:lnTo>
                    <a:pt x="1778872" y="59123"/>
                  </a:lnTo>
                  <a:lnTo>
                    <a:pt x="1847020" y="55643"/>
                  </a:lnTo>
                  <a:lnTo>
                    <a:pt x="1914324" y="52618"/>
                  </a:lnTo>
                  <a:lnTo>
                    <a:pt x="1981066" y="49895"/>
                  </a:lnTo>
                  <a:lnTo>
                    <a:pt x="2048139" y="47374"/>
                  </a:lnTo>
                  <a:lnTo>
                    <a:pt x="2115431" y="44988"/>
                  </a:lnTo>
                  <a:lnTo>
                    <a:pt x="2182871" y="42692"/>
                  </a:lnTo>
                  <a:lnTo>
                    <a:pt x="2248997" y="40456"/>
                  </a:lnTo>
                  <a:lnTo>
                    <a:pt x="2314248" y="38260"/>
                  </a:lnTo>
                  <a:lnTo>
                    <a:pt x="2378915" y="36090"/>
                  </a:lnTo>
                  <a:lnTo>
                    <a:pt x="2442488" y="34643"/>
                  </a:lnTo>
                  <a:lnTo>
                    <a:pt x="2505331" y="33678"/>
                  </a:lnTo>
                  <a:lnTo>
                    <a:pt x="2567687" y="33036"/>
                  </a:lnTo>
                  <a:lnTo>
                    <a:pt x="2629014" y="32607"/>
                  </a:lnTo>
                  <a:lnTo>
                    <a:pt x="2689654" y="32321"/>
                  </a:lnTo>
                  <a:lnTo>
                    <a:pt x="2749836" y="32131"/>
                  </a:lnTo>
                  <a:lnTo>
                    <a:pt x="2809007" y="32003"/>
                  </a:lnTo>
                  <a:lnTo>
                    <a:pt x="2867504" y="31919"/>
                  </a:lnTo>
                  <a:lnTo>
                    <a:pt x="2925553" y="31863"/>
                  </a:lnTo>
                  <a:lnTo>
                    <a:pt x="2982595" y="31826"/>
                  </a:lnTo>
                  <a:lnTo>
                    <a:pt x="3038970" y="31800"/>
                  </a:lnTo>
                  <a:lnTo>
                    <a:pt x="3094896" y="31783"/>
                  </a:lnTo>
                  <a:lnTo>
                    <a:pt x="3149820" y="32477"/>
                  </a:lnTo>
                  <a:lnTo>
                    <a:pt x="3204075" y="33646"/>
                  </a:lnTo>
                  <a:lnTo>
                    <a:pt x="3257883" y="35130"/>
                  </a:lnTo>
                  <a:lnTo>
                    <a:pt x="3310689" y="36120"/>
                  </a:lnTo>
                  <a:lnTo>
                    <a:pt x="3362825" y="36780"/>
                  </a:lnTo>
                  <a:lnTo>
                    <a:pt x="3414517" y="37220"/>
                  </a:lnTo>
                  <a:lnTo>
                    <a:pt x="3465206" y="37513"/>
                  </a:lnTo>
                  <a:lnTo>
                    <a:pt x="3515225" y="37709"/>
                  </a:lnTo>
                  <a:lnTo>
                    <a:pt x="3564800" y="37839"/>
                  </a:lnTo>
                  <a:lnTo>
                    <a:pt x="3614077" y="37926"/>
                  </a:lnTo>
                  <a:lnTo>
                    <a:pt x="3663157" y="37984"/>
                  </a:lnTo>
                  <a:lnTo>
                    <a:pt x="3712105" y="38023"/>
                  </a:lnTo>
                  <a:lnTo>
                    <a:pt x="3760259" y="38754"/>
                  </a:lnTo>
                  <a:lnTo>
                    <a:pt x="3807883" y="39948"/>
                  </a:lnTo>
                  <a:lnTo>
                    <a:pt x="3855155" y="41447"/>
                  </a:lnTo>
                  <a:lnTo>
                    <a:pt x="3900782" y="42449"/>
                  </a:lnTo>
                  <a:lnTo>
                    <a:pt x="3945310" y="43116"/>
                  </a:lnTo>
                  <a:lnTo>
                    <a:pt x="3989107" y="43561"/>
                  </a:lnTo>
                  <a:lnTo>
                    <a:pt x="4033120" y="44563"/>
                  </a:lnTo>
                  <a:lnTo>
                    <a:pt x="4077281" y="45936"/>
                  </a:lnTo>
                  <a:lnTo>
                    <a:pt x="4121537" y="47558"/>
                  </a:lnTo>
                  <a:lnTo>
                    <a:pt x="4163741" y="48638"/>
                  </a:lnTo>
                  <a:lnTo>
                    <a:pt x="4204578" y="49359"/>
                  </a:lnTo>
                  <a:lnTo>
                    <a:pt x="4244502" y="49839"/>
                  </a:lnTo>
                  <a:lnTo>
                    <a:pt x="4284523" y="50160"/>
                  </a:lnTo>
                  <a:lnTo>
                    <a:pt x="4324610" y="50373"/>
                  </a:lnTo>
                  <a:lnTo>
                    <a:pt x="4364740" y="50516"/>
                  </a:lnTo>
                  <a:lnTo>
                    <a:pt x="4403488" y="49904"/>
                  </a:lnTo>
                  <a:lnTo>
                    <a:pt x="4441314" y="48792"/>
                  </a:lnTo>
                  <a:lnTo>
                    <a:pt x="4478526" y="47345"/>
                  </a:lnTo>
                  <a:lnTo>
                    <a:pt x="4514623" y="45674"/>
                  </a:lnTo>
                  <a:lnTo>
                    <a:pt x="4549976" y="43855"/>
                  </a:lnTo>
                  <a:lnTo>
                    <a:pt x="4584834" y="41937"/>
                  </a:lnTo>
                  <a:lnTo>
                    <a:pt x="4617951" y="39952"/>
                  </a:lnTo>
                  <a:lnTo>
                    <a:pt x="4649906" y="37924"/>
                  </a:lnTo>
                  <a:lnTo>
                    <a:pt x="4681087" y="35866"/>
                  </a:lnTo>
                  <a:lnTo>
                    <a:pt x="4710341" y="34494"/>
                  </a:lnTo>
                  <a:lnTo>
                    <a:pt x="4738311" y="33579"/>
                  </a:lnTo>
                  <a:lnTo>
                    <a:pt x="4765424" y="32969"/>
                  </a:lnTo>
                  <a:lnTo>
                    <a:pt x="4790556" y="31857"/>
                  </a:lnTo>
                  <a:lnTo>
                    <a:pt x="4837293" y="28740"/>
                  </a:lnTo>
                  <a:lnTo>
                    <a:pt x="4877821" y="25003"/>
                  </a:lnTo>
                  <a:lnTo>
                    <a:pt x="4914648" y="20990"/>
                  </a:lnTo>
                  <a:lnTo>
                    <a:pt x="4949830" y="16856"/>
                  </a:lnTo>
                  <a:lnTo>
                    <a:pt x="4991258" y="7189"/>
                  </a:lnTo>
                  <a:lnTo>
                    <a:pt x="5035451" y="1420"/>
                  </a:lnTo>
                  <a:lnTo>
                    <a:pt x="5080240" y="55"/>
                  </a:lnTo>
                  <a:lnTo>
                    <a:pt x="512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1328">
              <a:extLst>
                <a:ext uri="{FF2B5EF4-FFF2-40B4-BE49-F238E27FC236}">
                  <a16:creationId xmlns:a16="http://schemas.microsoft.com/office/drawing/2014/main" xmlns="" id="{C98C444A-3C71-4A48-AFE5-D1712F6BBBA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522808" y="4371414"/>
              <a:ext cx="290743" cy="478984"/>
            </a:xfrm>
            <a:custGeom>
              <a:avLst/>
              <a:gdLst/>
              <a:ahLst/>
              <a:cxnLst/>
              <a:rect l="0" t="0" r="0" b="0"/>
              <a:pathLst>
                <a:path w="290743" h="478984">
                  <a:moveTo>
                    <a:pt x="93892" y="175186"/>
                  </a:moveTo>
                  <a:lnTo>
                    <a:pt x="93892" y="175186"/>
                  </a:lnTo>
                  <a:lnTo>
                    <a:pt x="97262" y="171815"/>
                  </a:lnTo>
                  <a:lnTo>
                    <a:pt x="102730" y="159606"/>
                  </a:lnTo>
                  <a:lnTo>
                    <a:pt x="103312" y="155627"/>
                  </a:lnTo>
                  <a:lnTo>
                    <a:pt x="102076" y="149324"/>
                  </a:lnTo>
                  <a:lnTo>
                    <a:pt x="97295" y="144171"/>
                  </a:lnTo>
                  <a:lnTo>
                    <a:pt x="94043" y="141809"/>
                  </a:lnTo>
                  <a:lnTo>
                    <a:pt x="81024" y="141067"/>
                  </a:lnTo>
                  <a:lnTo>
                    <a:pt x="64184" y="144500"/>
                  </a:lnTo>
                  <a:lnTo>
                    <a:pt x="47292" y="153081"/>
                  </a:lnTo>
                  <a:lnTo>
                    <a:pt x="18545" y="183296"/>
                  </a:lnTo>
                  <a:lnTo>
                    <a:pt x="1168" y="220157"/>
                  </a:lnTo>
                  <a:lnTo>
                    <a:pt x="0" y="243386"/>
                  </a:lnTo>
                  <a:lnTo>
                    <a:pt x="1664" y="254519"/>
                  </a:lnTo>
                  <a:lnTo>
                    <a:pt x="7007" y="262647"/>
                  </a:lnTo>
                  <a:lnTo>
                    <a:pt x="24232" y="273559"/>
                  </a:lnTo>
                  <a:lnTo>
                    <a:pt x="45998" y="276998"/>
                  </a:lnTo>
                  <a:lnTo>
                    <a:pt x="69078" y="274764"/>
                  </a:lnTo>
                  <a:lnTo>
                    <a:pt x="91094" y="266715"/>
                  </a:lnTo>
                  <a:lnTo>
                    <a:pt x="106994" y="254201"/>
                  </a:lnTo>
                  <a:lnTo>
                    <a:pt x="113210" y="246912"/>
                  </a:lnTo>
                  <a:lnTo>
                    <a:pt x="120117" y="229407"/>
                  </a:lnTo>
                  <a:lnTo>
                    <a:pt x="121775" y="209161"/>
                  </a:lnTo>
                  <a:lnTo>
                    <a:pt x="111342" y="165433"/>
                  </a:lnTo>
                  <a:lnTo>
                    <a:pt x="105880" y="147568"/>
                  </a:lnTo>
                  <a:lnTo>
                    <a:pt x="106773" y="125610"/>
                  </a:lnTo>
                  <a:lnTo>
                    <a:pt x="109728" y="112230"/>
                  </a:lnTo>
                  <a:lnTo>
                    <a:pt x="125474" y="89426"/>
                  </a:lnTo>
                  <a:lnTo>
                    <a:pt x="169302" y="59975"/>
                  </a:lnTo>
                  <a:lnTo>
                    <a:pt x="216685" y="29722"/>
                  </a:lnTo>
                  <a:lnTo>
                    <a:pt x="262206" y="3267"/>
                  </a:lnTo>
                  <a:lnTo>
                    <a:pt x="267475" y="0"/>
                  </a:lnTo>
                  <a:lnTo>
                    <a:pt x="268175" y="1245"/>
                  </a:lnTo>
                  <a:lnTo>
                    <a:pt x="267071" y="8273"/>
                  </a:lnTo>
                  <a:lnTo>
                    <a:pt x="254839" y="42993"/>
                  </a:lnTo>
                  <a:lnTo>
                    <a:pt x="244446" y="73395"/>
                  </a:lnTo>
                  <a:lnTo>
                    <a:pt x="230890" y="111836"/>
                  </a:lnTo>
                  <a:lnTo>
                    <a:pt x="215457" y="155497"/>
                  </a:lnTo>
                  <a:lnTo>
                    <a:pt x="207391" y="178993"/>
                  </a:lnTo>
                  <a:lnTo>
                    <a:pt x="199192" y="203124"/>
                  </a:lnTo>
                  <a:lnTo>
                    <a:pt x="190198" y="227678"/>
                  </a:lnTo>
                  <a:lnTo>
                    <a:pt x="180674" y="252513"/>
                  </a:lnTo>
                  <a:lnTo>
                    <a:pt x="170796" y="277538"/>
                  </a:lnTo>
                  <a:lnTo>
                    <a:pt x="162801" y="301983"/>
                  </a:lnTo>
                  <a:lnTo>
                    <a:pt x="156059" y="326039"/>
                  </a:lnTo>
                  <a:lnTo>
                    <a:pt x="144804" y="370643"/>
                  </a:lnTo>
                  <a:lnTo>
                    <a:pt x="135100" y="406929"/>
                  </a:lnTo>
                  <a:lnTo>
                    <a:pt x="131815" y="448383"/>
                  </a:lnTo>
                  <a:lnTo>
                    <a:pt x="135677" y="466176"/>
                  </a:lnTo>
                  <a:lnTo>
                    <a:pt x="138682" y="472895"/>
                  </a:lnTo>
                  <a:lnTo>
                    <a:pt x="142096" y="476670"/>
                  </a:lnTo>
                  <a:lnTo>
                    <a:pt x="145782" y="478481"/>
                  </a:lnTo>
                  <a:lnTo>
                    <a:pt x="149651" y="478983"/>
                  </a:lnTo>
                  <a:lnTo>
                    <a:pt x="161479" y="472014"/>
                  </a:lnTo>
                  <a:lnTo>
                    <a:pt x="168583" y="466205"/>
                  </a:lnTo>
                  <a:lnTo>
                    <a:pt x="185324" y="434432"/>
                  </a:lnTo>
                  <a:lnTo>
                    <a:pt x="199221" y="397109"/>
                  </a:lnTo>
                  <a:lnTo>
                    <a:pt x="208904" y="355868"/>
                  </a:lnTo>
                  <a:lnTo>
                    <a:pt x="217793" y="314305"/>
                  </a:lnTo>
                  <a:lnTo>
                    <a:pt x="220483" y="293033"/>
                  </a:lnTo>
                  <a:lnTo>
                    <a:pt x="221325" y="292556"/>
                  </a:lnTo>
                  <a:lnTo>
                    <a:pt x="222593" y="292944"/>
                  </a:lnTo>
                  <a:lnTo>
                    <a:pt x="237474" y="304184"/>
                  </a:lnTo>
                  <a:lnTo>
                    <a:pt x="259759" y="307676"/>
                  </a:lnTo>
                  <a:lnTo>
                    <a:pt x="265853" y="307964"/>
                  </a:lnTo>
                  <a:lnTo>
                    <a:pt x="276388" y="304518"/>
                  </a:lnTo>
                  <a:lnTo>
                    <a:pt x="290742" y="295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7" name="SMARTInkShape-Group270">
            <a:extLst>
              <a:ext uri="{FF2B5EF4-FFF2-40B4-BE49-F238E27FC236}">
                <a16:creationId xmlns:a16="http://schemas.microsoft.com/office/drawing/2014/main" xmlns="" id="{7ECCB41E-6675-480F-BCE5-17C1F922EFB6}"/>
              </a:ext>
            </a:extLst>
          </p:cNvPr>
          <p:cNvGrpSpPr/>
          <p:nvPr/>
        </p:nvGrpSpPr>
        <p:grpSpPr>
          <a:xfrm>
            <a:off x="7081501" y="4361060"/>
            <a:ext cx="354350" cy="319420"/>
            <a:chOff x="7081501" y="4361060"/>
            <a:chExt cx="354350" cy="319420"/>
          </a:xfrm>
        </p:grpSpPr>
        <p:sp>
          <p:nvSpPr>
            <p:cNvPr id="815" name="SMARTInkShape-1329">
              <a:extLst>
                <a:ext uri="{FF2B5EF4-FFF2-40B4-BE49-F238E27FC236}">
                  <a16:creationId xmlns:a16="http://schemas.microsoft.com/office/drawing/2014/main" xmlns="" id="{E8D164E6-DE15-46F3-AF49-0DEAC400D9F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429500" y="4517542"/>
              <a:ext cx="6351" cy="29059"/>
            </a:xfrm>
            <a:custGeom>
              <a:avLst/>
              <a:gdLst/>
              <a:ahLst/>
              <a:cxnLst/>
              <a:rect l="0" t="0" r="0" b="0"/>
              <a:pathLst>
                <a:path w="6351" h="29059">
                  <a:moveTo>
                    <a:pt x="6350" y="3658"/>
                  </a:moveTo>
                  <a:lnTo>
                    <a:pt x="6350" y="3658"/>
                  </a:lnTo>
                  <a:lnTo>
                    <a:pt x="2979" y="287"/>
                  </a:lnTo>
                  <a:lnTo>
                    <a:pt x="1986" y="0"/>
                  </a:lnTo>
                  <a:lnTo>
                    <a:pt x="1323" y="514"/>
                  </a:lnTo>
                  <a:lnTo>
                    <a:pt x="588" y="2966"/>
                  </a:lnTo>
                  <a:lnTo>
                    <a:pt x="0" y="29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1330">
              <a:extLst>
                <a:ext uri="{FF2B5EF4-FFF2-40B4-BE49-F238E27FC236}">
                  <a16:creationId xmlns:a16="http://schemas.microsoft.com/office/drawing/2014/main" xmlns="" id="{CCE02267-EFA5-4E29-8A07-CD45CF1028F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081501" y="4361060"/>
              <a:ext cx="175981" cy="319420"/>
            </a:xfrm>
            <a:custGeom>
              <a:avLst/>
              <a:gdLst/>
              <a:ahLst/>
              <a:cxnLst/>
              <a:rect l="0" t="0" r="0" b="0"/>
              <a:pathLst>
                <a:path w="175981" h="319420">
                  <a:moveTo>
                    <a:pt x="30499" y="141090"/>
                  </a:moveTo>
                  <a:lnTo>
                    <a:pt x="30499" y="141090"/>
                  </a:lnTo>
                  <a:lnTo>
                    <a:pt x="27128" y="183185"/>
                  </a:lnTo>
                  <a:lnTo>
                    <a:pt x="21660" y="225216"/>
                  </a:lnTo>
                  <a:lnTo>
                    <a:pt x="15572" y="266675"/>
                  </a:lnTo>
                  <a:lnTo>
                    <a:pt x="5084" y="311944"/>
                  </a:lnTo>
                  <a:lnTo>
                    <a:pt x="1564" y="318625"/>
                  </a:lnTo>
                  <a:lnTo>
                    <a:pt x="626" y="319419"/>
                  </a:lnTo>
                  <a:lnTo>
                    <a:pt x="0" y="319243"/>
                  </a:lnTo>
                  <a:lnTo>
                    <a:pt x="795" y="280637"/>
                  </a:lnTo>
                  <a:lnTo>
                    <a:pt x="5705" y="235120"/>
                  </a:lnTo>
                  <a:lnTo>
                    <a:pt x="10306" y="195580"/>
                  </a:lnTo>
                  <a:lnTo>
                    <a:pt x="17056" y="149786"/>
                  </a:lnTo>
                  <a:lnTo>
                    <a:pt x="26640" y="104973"/>
                  </a:lnTo>
                  <a:lnTo>
                    <a:pt x="37957" y="65771"/>
                  </a:lnTo>
                  <a:lnTo>
                    <a:pt x="56226" y="29246"/>
                  </a:lnTo>
                  <a:lnTo>
                    <a:pt x="68745" y="14711"/>
                  </a:lnTo>
                  <a:lnTo>
                    <a:pt x="91064" y="1966"/>
                  </a:lnTo>
                  <a:lnTo>
                    <a:pt x="109157" y="0"/>
                  </a:lnTo>
                  <a:lnTo>
                    <a:pt x="118920" y="463"/>
                  </a:lnTo>
                  <a:lnTo>
                    <a:pt x="127547" y="4300"/>
                  </a:lnTo>
                  <a:lnTo>
                    <a:pt x="142776" y="17970"/>
                  </a:lnTo>
                  <a:lnTo>
                    <a:pt x="163250" y="52242"/>
                  </a:lnTo>
                  <a:lnTo>
                    <a:pt x="175980" y="97047"/>
                  </a:lnTo>
                  <a:lnTo>
                    <a:pt x="174107" y="142700"/>
                  </a:lnTo>
                  <a:lnTo>
                    <a:pt x="161246" y="187507"/>
                  </a:lnTo>
                  <a:lnTo>
                    <a:pt x="140655" y="228691"/>
                  </a:lnTo>
                  <a:lnTo>
                    <a:pt x="116681" y="260963"/>
                  </a:lnTo>
                  <a:lnTo>
                    <a:pt x="84962" y="285028"/>
                  </a:lnTo>
                  <a:lnTo>
                    <a:pt x="43504" y="297620"/>
                  </a:lnTo>
                  <a:lnTo>
                    <a:pt x="26042" y="302631"/>
                  </a:lnTo>
                  <a:lnTo>
                    <a:pt x="23295" y="302407"/>
                  </a:lnTo>
                  <a:lnTo>
                    <a:pt x="17799" y="299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0" name="SMARTInkShape-Group271">
            <a:extLst>
              <a:ext uri="{FF2B5EF4-FFF2-40B4-BE49-F238E27FC236}">
                <a16:creationId xmlns:a16="http://schemas.microsoft.com/office/drawing/2014/main" xmlns="" id="{21FF4311-2336-4512-B032-F9F567C8753C}"/>
              </a:ext>
            </a:extLst>
          </p:cNvPr>
          <p:cNvGrpSpPr/>
          <p:nvPr/>
        </p:nvGrpSpPr>
        <p:grpSpPr>
          <a:xfrm>
            <a:off x="2177920" y="5271824"/>
            <a:ext cx="322441" cy="343891"/>
            <a:chOff x="2177920" y="5271824"/>
            <a:chExt cx="322441" cy="343891"/>
          </a:xfrm>
        </p:grpSpPr>
        <p:sp>
          <p:nvSpPr>
            <p:cNvPr id="818" name="SMARTInkShape-1331">
              <a:extLst>
                <a:ext uri="{FF2B5EF4-FFF2-40B4-BE49-F238E27FC236}">
                  <a16:creationId xmlns:a16="http://schemas.microsoft.com/office/drawing/2014/main" xmlns="" id="{7526F504-D2E1-4DFC-8C81-276412F5C5D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177920" y="5271824"/>
              <a:ext cx="322441" cy="343891"/>
            </a:xfrm>
            <a:custGeom>
              <a:avLst/>
              <a:gdLst/>
              <a:ahLst/>
              <a:cxnLst/>
              <a:rect l="0" t="0" r="0" b="0"/>
              <a:pathLst>
                <a:path w="322441" h="343891">
                  <a:moveTo>
                    <a:pt x="203330" y="5026"/>
                  </a:moveTo>
                  <a:lnTo>
                    <a:pt x="203330" y="5026"/>
                  </a:lnTo>
                  <a:lnTo>
                    <a:pt x="180726" y="0"/>
                  </a:lnTo>
                  <a:lnTo>
                    <a:pt x="135834" y="967"/>
                  </a:lnTo>
                  <a:lnTo>
                    <a:pt x="97837" y="8866"/>
                  </a:lnTo>
                  <a:lnTo>
                    <a:pt x="64016" y="21315"/>
                  </a:lnTo>
                  <a:lnTo>
                    <a:pt x="36285" y="38371"/>
                  </a:lnTo>
                  <a:lnTo>
                    <a:pt x="14553" y="62414"/>
                  </a:lnTo>
                  <a:lnTo>
                    <a:pt x="3012" y="91445"/>
                  </a:lnTo>
                  <a:lnTo>
                    <a:pt x="0" y="124573"/>
                  </a:lnTo>
                  <a:lnTo>
                    <a:pt x="5717" y="162816"/>
                  </a:lnTo>
                  <a:lnTo>
                    <a:pt x="17194" y="201449"/>
                  </a:lnTo>
                  <a:lnTo>
                    <a:pt x="33820" y="239081"/>
                  </a:lnTo>
                  <a:lnTo>
                    <a:pt x="57672" y="274621"/>
                  </a:lnTo>
                  <a:lnTo>
                    <a:pt x="102238" y="316250"/>
                  </a:lnTo>
                  <a:lnTo>
                    <a:pt x="134646" y="334083"/>
                  </a:lnTo>
                  <a:lnTo>
                    <a:pt x="168570" y="343890"/>
                  </a:lnTo>
                  <a:lnTo>
                    <a:pt x="204815" y="343545"/>
                  </a:lnTo>
                  <a:lnTo>
                    <a:pt x="238327" y="333044"/>
                  </a:lnTo>
                  <a:lnTo>
                    <a:pt x="267568" y="315912"/>
                  </a:lnTo>
                  <a:lnTo>
                    <a:pt x="289971" y="294185"/>
                  </a:lnTo>
                  <a:lnTo>
                    <a:pt x="307453" y="262893"/>
                  </a:lnTo>
                  <a:lnTo>
                    <a:pt x="319457" y="224056"/>
                  </a:lnTo>
                  <a:lnTo>
                    <a:pt x="322440" y="178573"/>
                  </a:lnTo>
                  <a:lnTo>
                    <a:pt x="320837" y="154591"/>
                  </a:lnTo>
                  <a:lnTo>
                    <a:pt x="317651" y="130136"/>
                  </a:lnTo>
                  <a:lnTo>
                    <a:pt x="307762" y="84619"/>
                  </a:lnTo>
                  <a:lnTo>
                    <a:pt x="293959" y="50278"/>
                  </a:lnTo>
                  <a:lnTo>
                    <a:pt x="274654" y="28431"/>
                  </a:lnTo>
                  <a:lnTo>
                    <a:pt x="251963" y="15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1332">
              <a:extLst>
                <a:ext uri="{FF2B5EF4-FFF2-40B4-BE49-F238E27FC236}">
                  <a16:creationId xmlns:a16="http://schemas.microsoft.com/office/drawing/2014/main" xmlns="" id="{FDF91FE4-014D-4586-B87B-E6EFAFEA76F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311400" y="541655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0" y="0"/>
                  </a:moveTo>
                  <a:lnTo>
                    <a:pt x="0" y="0"/>
                  </a:lnTo>
                  <a:lnTo>
                    <a:pt x="17891" y="46453"/>
                  </a:lnTo>
                  <a:lnTo>
                    <a:pt x="254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7" name="SMARTInkShape-Group272">
            <a:extLst>
              <a:ext uri="{FF2B5EF4-FFF2-40B4-BE49-F238E27FC236}">
                <a16:creationId xmlns:a16="http://schemas.microsoft.com/office/drawing/2014/main" xmlns="" id="{C81A8FA3-0804-4A5B-B407-D9938F5F281E}"/>
              </a:ext>
            </a:extLst>
          </p:cNvPr>
          <p:cNvGrpSpPr/>
          <p:nvPr/>
        </p:nvGrpSpPr>
        <p:grpSpPr>
          <a:xfrm>
            <a:off x="2959100" y="5238305"/>
            <a:ext cx="774701" cy="354435"/>
            <a:chOff x="2959100" y="5238305"/>
            <a:chExt cx="774701" cy="354435"/>
          </a:xfrm>
        </p:grpSpPr>
        <p:sp>
          <p:nvSpPr>
            <p:cNvPr id="821" name="SMARTInkShape-1333">
              <a:extLst>
                <a:ext uri="{FF2B5EF4-FFF2-40B4-BE49-F238E27FC236}">
                  <a16:creationId xmlns:a16="http://schemas.microsoft.com/office/drawing/2014/main" xmlns="" id="{4A638A77-CA44-49EE-87F6-B874AC364AC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603141" y="5413066"/>
              <a:ext cx="130660" cy="9835"/>
            </a:xfrm>
            <a:custGeom>
              <a:avLst/>
              <a:gdLst/>
              <a:ahLst/>
              <a:cxnLst/>
              <a:rect l="0" t="0" r="0" b="0"/>
              <a:pathLst>
                <a:path w="130660" h="9835">
                  <a:moveTo>
                    <a:pt x="3659" y="9834"/>
                  </a:moveTo>
                  <a:lnTo>
                    <a:pt x="3659" y="9834"/>
                  </a:lnTo>
                  <a:lnTo>
                    <a:pt x="0" y="9834"/>
                  </a:lnTo>
                  <a:lnTo>
                    <a:pt x="1563" y="9834"/>
                  </a:lnTo>
                  <a:lnTo>
                    <a:pt x="40103" y="4367"/>
                  </a:lnTo>
                  <a:lnTo>
                    <a:pt x="86430" y="0"/>
                  </a:lnTo>
                  <a:lnTo>
                    <a:pt x="130659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1334">
              <a:extLst>
                <a:ext uri="{FF2B5EF4-FFF2-40B4-BE49-F238E27FC236}">
                  <a16:creationId xmlns:a16="http://schemas.microsoft.com/office/drawing/2014/main" xmlns="" id="{FBD76388-DE58-495D-8667-C0D087EA7A0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646451" y="5277994"/>
              <a:ext cx="49250" cy="272941"/>
            </a:xfrm>
            <a:custGeom>
              <a:avLst/>
              <a:gdLst/>
              <a:ahLst/>
              <a:cxnLst/>
              <a:rect l="0" t="0" r="0" b="0"/>
              <a:pathLst>
                <a:path w="49250" h="272941">
                  <a:moveTo>
                    <a:pt x="36549" y="11556"/>
                  </a:moveTo>
                  <a:lnTo>
                    <a:pt x="36549" y="11556"/>
                  </a:lnTo>
                  <a:lnTo>
                    <a:pt x="33178" y="8185"/>
                  </a:lnTo>
                  <a:lnTo>
                    <a:pt x="31523" y="4649"/>
                  </a:lnTo>
                  <a:lnTo>
                    <a:pt x="30461" y="0"/>
                  </a:lnTo>
                  <a:lnTo>
                    <a:pt x="30209" y="44090"/>
                  </a:lnTo>
                  <a:lnTo>
                    <a:pt x="26439" y="83519"/>
                  </a:lnTo>
                  <a:lnTo>
                    <a:pt x="18266" y="128363"/>
                  </a:lnTo>
                  <a:lnTo>
                    <a:pt x="11376" y="175517"/>
                  </a:lnTo>
                  <a:lnTo>
                    <a:pt x="4866" y="217005"/>
                  </a:lnTo>
                  <a:lnTo>
                    <a:pt x="0" y="261933"/>
                  </a:lnTo>
                  <a:lnTo>
                    <a:pt x="2196" y="270531"/>
                  </a:lnTo>
                  <a:lnTo>
                    <a:pt x="4475" y="272400"/>
                  </a:lnTo>
                  <a:lnTo>
                    <a:pt x="7405" y="272940"/>
                  </a:lnTo>
                  <a:lnTo>
                    <a:pt x="14424" y="271661"/>
                  </a:lnTo>
                  <a:lnTo>
                    <a:pt x="22247" y="268740"/>
                  </a:lnTo>
                  <a:lnTo>
                    <a:pt x="49249" y="24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1335">
              <a:extLst>
                <a:ext uri="{FF2B5EF4-FFF2-40B4-BE49-F238E27FC236}">
                  <a16:creationId xmlns:a16="http://schemas.microsoft.com/office/drawing/2014/main" xmlns="" id="{18CAA361-E2F0-475B-A186-3F2604E1649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429883" y="5429250"/>
              <a:ext cx="126118" cy="130199"/>
            </a:xfrm>
            <a:custGeom>
              <a:avLst/>
              <a:gdLst/>
              <a:ahLst/>
              <a:cxnLst/>
              <a:rect l="0" t="0" r="0" b="0"/>
              <a:pathLst>
                <a:path w="126118" h="130199">
                  <a:moveTo>
                    <a:pt x="5467" y="38100"/>
                  </a:moveTo>
                  <a:lnTo>
                    <a:pt x="5467" y="38100"/>
                  </a:lnTo>
                  <a:lnTo>
                    <a:pt x="5467" y="34729"/>
                  </a:lnTo>
                  <a:lnTo>
                    <a:pt x="3585" y="31192"/>
                  </a:lnTo>
                  <a:lnTo>
                    <a:pt x="0" y="26544"/>
                  </a:lnTo>
                  <a:lnTo>
                    <a:pt x="411" y="26162"/>
                  </a:lnTo>
                  <a:lnTo>
                    <a:pt x="2749" y="25739"/>
                  </a:lnTo>
                  <a:lnTo>
                    <a:pt x="26276" y="34268"/>
                  </a:lnTo>
                  <a:lnTo>
                    <a:pt x="40717" y="43707"/>
                  </a:lnTo>
                  <a:lnTo>
                    <a:pt x="66261" y="68971"/>
                  </a:lnTo>
                  <a:lnTo>
                    <a:pt x="74350" y="82159"/>
                  </a:lnTo>
                  <a:lnTo>
                    <a:pt x="76533" y="96958"/>
                  </a:lnTo>
                  <a:lnTo>
                    <a:pt x="73796" y="117393"/>
                  </a:lnTo>
                  <a:lnTo>
                    <a:pt x="72186" y="122712"/>
                  </a:lnTo>
                  <a:lnTo>
                    <a:pt x="68996" y="126257"/>
                  </a:lnTo>
                  <a:lnTo>
                    <a:pt x="59807" y="130198"/>
                  </a:lnTo>
                  <a:lnTo>
                    <a:pt x="55805" y="129837"/>
                  </a:lnTo>
                  <a:lnTo>
                    <a:pt x="52431" y="128186"/>
                  </a:lnTo>
                  <a:lnTo>
                    <a:pt x="49477" y="125674"/>
                  </a:lnTo>
                  <a:lnTo>
                    <a:pt x="41947" y="112026"/>
                  </a:lnTo>
                  <a:lnTo>
                    <a:pt x="38618" y="91205"/>
                  </a:lnTo>
                  <a:lnTo>
                    <a:pt x="47745" y="63791"/>
                  </a:lnTo>
                  <a:lnTo>
                    <a:pt x="67226" y="40067"/>
                  </a:lnTo>
                  <a:lnTo>
                    <a:pt x="112381" y="9011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1336">
              <a:extLst>
                <a:ext uri="{FF2B5EF4-FFF2-40B4-BE49-F238E27FC236}">
                  <a16:creationId xmlns:a16="http://schemas.microsoft.com/office/drawing/2014/main" xmlns="" id="{AD47ABFE-25AF-47C7-BC67-BF9D9E219DD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288703" y="5473700"/>
              <a:ext cx="90195" cy="104983"/>
            </a:xfrm>
            <a:custGeom>
              <a:avLst/>
              <a:gdLst/>
              <a:ahLst/>
              <a:cxnLst/>
              <a:rect l="0" t="0" r="0" b="0"/>
              <a:pathLst>
                <a:path w="90195" h="104983">
                  <a:moveTo>
                    <a:pt x="64097" y="0"/>
                  </a:moveTo>
                  <a:lnTo>
                    <a:pt x="64097" y="0"/>
                  </a:lnTo>
                  <a:lnTo>
                    <a:pt x="30527" y="14748"/>
                  </a:lnTo>
                  <a:lnTo>
                    <a:pt x="24784" y="18298"/>
                  </a:lnTo>
                  <a:lnTo>
                    <a:pt x="9958" y="36779"/>
                  </a:lnTo>
                  <a:lnTo>
                    <a:pt x="0" y="60130"/>
                  </a:lnTo>
                  <a:lnTo>
                    <a:pt x="567" y="74702"/>
                  </a:lnTo>
                  <a:lnTo>
                    <a:pt x="2694" y="81550"/>
                  </a:lnTo>
                  <a:lnTo>
                    <a:pt x="10701" y="92925"/>
                  </a:lnTo>
                  <a:lnTo>
                    <a:pt x="15800" y="97933"/>
                  </a:lnTo>
                  <a:lnTo>
                    <a:pt x="27109" y="103498"/>
                  </a:lnTo>
                  <a:lnTo>
                    <a:pt x="33088" y="104982"/>
                  </a:lnTo>
                  <a:lnTo>
                    <a:pt x="58359" y="100328"/>
                  </a:lnTo>
                  <a:lnTo>
                    <a:pt x="78076" y="90013"/>
                  </a:lnTo>
                  <a:lnTo>
                    <a:pt x="86302" y="80223"/>
                  </a:lnTo>
                  <a:lnTo>
                    <a:pt x="89484" y="74649"/>
                  </a:lnTo>
                  <a:lnTo>
                    <a:pt x="90194" y="68110"/>
                  </a:lnTo>
                  <a:lnTo>
                    <a:pt x="87220" y="53320"/>
                  </a:lnTo>
                  <a:lnTo>
                    <a:pt x="77612" y="35867"/>
                  </a:lnTo>
                  <a:lnTo>
                    <a:pt x="73107" y="32378"/>
                  </a:lnTo>
                  <a:lnTo>
                    <a:pt x="58064" y="27468"/>
                  </a:lnTo>
                  <a:lnTo>
                    <a:pt x="4504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1337">
              <a:extLst>
                <a:ext uri="{FF2B5EF4-FFF2-40B4-BE49-F238E27FC236}">
                  <a16:creationId xmlns:a16="http://schemas.microsoft.com/office/drawing/2014/main" xmlns="" id="{48D35437-75B4-482D-8274-4C38E63AF65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187700" y="5461883"/>
              <a:ext cx="74240" cy="130857"/>
            </a:xfrm>
            <a:custGeom>
              <a:avLst/>
              <a:gdLst/>
              <a:ahLst/>
              <a:cxnLst/>
              <a:rect l="0" t="0" r="0" b="0"/>
              <a:pathLst>
                <a:path w="74240" h="130857">
                  <a:moveTo>
                    <a:pt x="44450" y="5467"/>
                  </a:moveTo>
                  <a:lnTo>
                    <a:pt x="44450" y="5467"/>
                  </a:lnTo>
                  <a:lnTo>
                    <a:pt x="34311" y="1103"/>
                  </a:lnTo>
                  <a:lnTo>
                    <a:pt x="26773" y="0"/>
                  </a:lnTo>
                  <a:lnTo>
                    <a:pt x="14596" y="2749"/>
                  </a:lnTo>
                  <a:lnTo>
                    <a:pt x="5423" y="8033"/>
                  </a:lnTo>
                  <a:lnTo>
                    <a:pt x="2410" y="15780"/>
                  </a:lnTo>
                  <a:lnTo>
                    <a:pt x="1777" y="25573"/>
                  </a:lnTo>
                  <a:lnTo>
                    <a:pt x="3847" y="34628"/>
                  </a:lnTo>
                  <a:lnTo>
                    <a:pt x="15995" y="56305"/>
                  </a:lnTo>
                  <a:lnTo>
                    <a:pt x="33864" y="74907"/>
                  </a:lnTo>
                  <a:lnTo>
                    <a:pt x="51427" y="86014"/>
                  </a:lnTo>
                  <a:lnTo>
                    <a:pt x="62367" y="92066"/>
                  </a:lnTo>
                  <a:lnTo>
                    <a:pt x="69582" y="99459"/>
                  </a:lnTo>
                  <a:lnTo>
                    <a:pt x="73258" y="107448"/>
                  </a:lnTo>
                  <a:lnTo>
                    <a:pt x="74239" y="111555"/>
                  </a:lnTo>
                  <a:lnTo>
                    <a:pt x="72776" y="114998"/>
                  </a:lnTo>
                  <a:lnTo>
                    <a:pt x="65506" y="120705"/>
                  </a:lnTo>
                  <a:lnTo>
                    <a:pt x="38522" y="129411"/>
                  </a:lnTo>
                  <a:lnTo>
                    <a:pt x="16431" y="130856"/>
                  </a:lnTo>
                  <a:lnTo>
                    <a:pt x="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1338">
              <a:extLst>
                <a:ext uri="{FF2B5EF4-FFF2-40B4-BE49-F238E27FC236}">
                  <a16:creationId xmlns:a16="http://schemas.microsoft.com/office/drawing/2014/main" xmlns="" id="{4BFC07DE-BE65-4F46-A1CB-74DC72A2725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959100" y="5238305"/>
              <a:ext cx="164480" cy="294711"/>
            </a:xfrm>
            <a:custGeom>
              <a:avLst/>
              <a:gdLst/>
              <a:ahLst/>
              <a:cxnLst/>
              <a:rect l="0" t="0" r="0" b="0"/>
              <a:pathLst>
                <a:path w="164480" h="294711">
                  <a:moveTo>
                    <a:pt x="0" y="102045"/>
                  </a:moveTo>
                  <a:lnTo>
                    <a:pt x="0" y="102045"/>
                  </a:lnTo>
                  <a:lnTo>
                    <a:pt x="0" y="86465"/>
                  </a:lnTo>
                  <a:lnTo>
                    <a:pt x="3763" y="77247"/>
                  </a:lnTo>
                  <a:lnTo>
                    <a:pt x="15887" y="56263"/>
                  </a:lnTo>
                  <a:lnTo>
                    <a:pt x="18927" y="45380"/>
                  </a:lnTo>
                  <a:lnTo>
                    <a:pt x="20437" y="57247"/>
                  </a:lnTo>
                  <a:lnTo>
                    <a:pt x="30979" y="97011"/>
                  </a:lnTo>
                  <a:lnTo>
                    <a:pt x="35990" y="144298"/>
                  </a:lnTo>
                  <a:lnTo>
                    <a:pt x="37868" y="179385"/>
                  </a:lnTo>
                  <a:lnTo>
                    <a:pt x="41054" y="213794"/>
                  </a:lnTo>
                  <a:lnTo>
                    <a:pt x="43444" y="254787"/>
                  </a:lnTo>
                  <a:lnTo>
                    <a:pt x="38895" y="294047"/>
                  </a:lnTo>
                  <a:lnTo>
                    <a:pt x="38629" y="294252"/>
                  </a:lnTo>
                  <a:lnTo>
                    <a:pt x="36735" y="255260"/>
                  </a:lnTo>
                  <a:lnTo>
                    <a:pt x="28680" y="209217"/>
                  </a:lnTo>
                  <a:lnTo>
                    <a:pt x="23800" y="168963"/>
                  </a:lnTo>
                  <a:lnTo>
                    <a:pt x="19280" y="127082"/>
                  </a:lnTo>
                  <a:lnTo>
                    <a:pt x="17035" y="87067"/>
                  </a:lnTo>
                  <a:lnTo>
                    <a:pt x="23000" y="39594"/>
                  </a:lnTo>
                  <a:lnTo>
                    <a:pt x="30255" y="12280"/>
                  </a:lnTo>
                  <a:lnTo>
                    <a:pt x="37200" y="2648"/>
                  </a:lnTo>
                  <a:lnTo>
                    <a:pt x="41733" y="502"/>
                  </a:lnTo>
                  <a:lnTo>
                    <a:pt x="52415" y="0"/>
                  </a:lnTo>
                  <a:lnTo>
                    <a:pt x="77070" y="13797"/>
                  </a:lnTo>
                  <a:lnTo>
                    <a:pt x="117007" y="58246"/>
                  </a:lnTo>
                  <a:lnTo>
                    <a:pt x="146225" y="96593"/>
                  </a:lnTo>
                  <a:lnTo>
                    <a:pt x="159298" y="124552"/>
                  </a:lnTo>
                  <a:lnTo>
                    <a:pt x="164479" y="168058"/>
                  </a:lnTo>
                  <a:lnTo>
                    <a:pt x="157298" y="193709"/>
                  </a:lnTo>
                  <a:lnTo>
                    <a:pt x="143993" y="216162"/>
                  </a:lnTo>
                  <a:lnTo>
                    <a:pt x="104826" y="253573"/>
                  </a:lnTo>
                  <a:lnTo>
                    <a:pt x="68925" y="277704"/>
                  </a:lnTo>
                  <a:lnTo>
                    <a:pt x="32351" y="294710"/>
                  </a:lnTo>
                  <a:lnTo>
                    <a:pt x="27917" y="293988"/>
                  </a:lnTo>
                  <a:lnTo>
                    <a:pt x="24961" y="291390"/>
                  </a:lnTo>
                  <a:lnTo>
                    <a:pt x="22991" y="287542"/>
                  </a:lnTo>
                  <a:lnTo>
                    <a:pt x="23088" y="283565"/>
                  </a:lnTo>
                  <a:lnTo>
                    <a:pt x="31750" y="267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6" name="SMARTInkShape-Group273">
            <a:extLst>
              <a:ext uri="{FF2B5EF4-FFF2-40B4-BE49-F238E27FC236}">
                <a16:creationId xmlns:a16="http://schemas.microsoft.com/office/drawing/2014/main" xmlns="" id="{77EA592A-7DC7-4BE3-842A-5F46EC34E556}"/>
              </a:ext>
            </a:extLst>
          </p:cNvPr>
          <p:cNvGrpSpPr/>
          <p:nvPr/>
        </p:nvGrpSpPr>
        <p:grpSpPr>
          <a:xfrm>
            <a:off x="4095750" y="5158865"/>
            <a:ext cx="1320801" cy="301547"/>
            <a:chOff x="4095750" y="5158865"/>
            <a:chExt cx="1320801" cy="301547"/>
          </a:xfrm>
        </p:grpSpPr>
        <p:sp>
          <p:nvSpPr>
            <p:cNvPr id="828" name="SMARTInkShape-1339">
              <a:extLst>
                <a:ext uri="{FF2B5EF4-FFF2-40B4-BE49-F238E27FC236}">
                  <a16:creationId xmlns:a16="http://schemas.microsoft.com/office/drawing/2014/main" xmlns="" id="{82D6870C-04BF-41C1-B7D5-8D26A4AA27C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312479" y="5158865"/>
              <a:ext cx="104072" cy="254722"/>
            </a:xfrm>
            <a:custGeom>
              <a:avLst/>
              <a:gdLst/>
              <a:ahLst/>
              <a:cxnLst/>
              <a:rect l="0" t="0" r="0" b="0"/>
              <a:pathLst>
                <a:path w="104072" h="254722">
                  <a:moveTo>
                    <a:pt x="65971" y="194185"/>
                  </a:moveTo>
                  <a:lnTo>
                    <a:pt x="65971" y="194185"/>
                  </a:lnTo>
                  <a:lnTo>
                    <a:pt x="51666" y="185346"/>
                  </a:lnTo>
                  <a:lnTo>
                    <a:pt x="29996" y="165251"/>
                  </a:lnTo>
                  <a:lnTo>
                    <a:pt x="25758" y="163686"/>
                  </a:lnTo>
                  <a:lnTo>
                    <a:pt x="19641" y="166754"/>
                  </a:lnTo>
                  <a:lnTo>
                    <a:pt x="16035" y="169547"/>
                  </a:lnTo>
                  <a:lnTo>
                    <a:pt x="10146" y="180178"/>
                  </a:lnTo>
                  <a:lnTo>
                    <a:pt x="616" y="209998"/>
                  </a:lnTo>
                  <a:lnTo>
                    <a:pt x="0" y="224496"/>
                  </a:lnTo>
                  <a:lnTo>
                    <a:pt x="2784" y="237291"/>
                  </a:lnTo>
                  <a:lnTo>
                    <a:pt x="8724" y="247681"/>
                  </a:lnTo>
                  <a:lnTo>
                    <a:pt x="16068" y="253240"/>
                  </a:lnTo>
                  <a:lnTo>
                    <a:pt x="20002" y="254721"/>
                  </a:lnTo>
                  <a:lnTo>
                    <a:pt x="30018" y="252605"/>
                  </a:lnTo>
                  <a:lnTo>
                    <a:pt x="35653" y="250065"/>
                  </a:lnTo>
                  <a:lnTo>
                    <a:pt x="45676" y="239716"/>
                  </a:lnTo>
                  <a:lnTo>
                    <a:pt x="66979" y="206706"/>
                  </a:lnTo>
                  <a:lnTo>
                    <a:pt x="78578" y="166459"/>
                  </a:lnTo>
                  <a:lnTo>
                    <a:pt x="84039" y="131297"/>
                  </a:lnTo>
                  <a:lnTo>
                    <a:pt x="88818" y="91446"/>
                  </a:lnTo>
                  <a:lnTo>
                    <a:pt x="93295" y="47864"/>
                  </a:lnTo>
                  <a:lnTo>
                    <a:pt x="96141" y="4389"/>
                  </a:lnTo>
                  <a:lnTo>
                    <a:pt x="95256" y="1332"/>
                  </a:lnTo>
                  <a:lnTo>
                    <a:pt x="93961" y="0"/>
                  </a:lnTo>
                  <a:lnTo>
                    <a:pt x="92393" y="1934"/>
                  </a:lnTo>
                  <a:lnTo>
                    <a:pt x="82760" y="39663"/>
                  </a:lnTo>
                  <a:lnTo>
                    <a:pt x="79883" y="81530"/>
                  </a:lnTo>
                  <a:lnTo>
                    <a:pt x="79210" y="113307"/>
                  </a:lnTo>
                  <a:lnTo>
                    <a:pt x="80712" y="157286"/>
                  </a:lnTo>
                  <a:lnTo>
                    <a:pt x="87541" y="197008"/>
                  </a:lnTo>
                  <a:lnTo>
                    <a:pt x="93432" y="207905"/>
                  </a:lnTo>
                  <a:lnTo>
                    <a:pt x="104071" y="219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1340">
              <a:extLst>
                <a:ext uri="{FF2B5EF4-FFF2-40B4-BE49-F238E27FC236}">
                  <a16:creationId xmlns:a16="http://schemas.microsoft.com/office/drawing/2014/main" xmlns="" id="{3CF7D351-841F-4790-894D-45C24DCD993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131227" y="5327650"/>
              <a:ext cx="61529" cy="95408"/>
            </a:xfrm>
            <a:custGeom>
              <a:avLst/>
              <a:gdLst/>
              <a:ahLst/>
              <a:cxnLst/>
              <a:rect l="0" t="0" r="0" b="0"/>
              <a:pathLst>
                <a:path w="61529" h="95408">
                  <a:moveTo>
                    <a:pt x="12273" y="0"/>
                  </a:moveTo>
                  <a:lnTo>
                    <a:pt x="12273" y="0"/>
                  </a:lnTo>
                  <a:lnTo>
                    <a:pt x="8902" y="3371"/>
                  </a:lnTo>
                  <a:lnTo>
                    <a:pt x="7247" y="6907"/>
                  </a:lnTo>
                  <a:lnTo>
                    <a:pt x="0" y="51145"/>
                  </a:lnTo>
                  <a:lnTo>
                    <a:pt x="1581" y="69952"/>
                  </a:lnTo>
                  <a:lnTo>
                    <a:pt x="5065" y="91899"/>
                  </a:lnTo>
                  <a:lnTo>
                    <a:pt x="4646" y="94427"/>
                  </a:lnTo>
                  <a:lnTo>
                    <a:pt x="3661" y="95407"/>
                  </a:lnTo>
                  <a:lnTo>
                    <a:pt x="2298" y="95354"/>
                  </a:lnTo>
                  <a:lnTo>
                    <a:pt x="2095" y="93909"/>
                  </a:lnTo>
                  <a:lnTo>
                    <a:pt x="9103" y="49819"/>
                  </a:lnTo>
                  <a:lnTo>
                    <a:pt x="18076" y="23619"/>
                  </a:lnTo>
                  <a:lnTo>
                    <a:pt x="25669" y="12144"/>
                  </a:lnTo>
                  <a:lnTo>
                    <a:pt x="33044" y="5397"/>
                  </a:lnTo>
                  <a:lnTo>
                    <a:pt x="38674" y="2399"/>
                  </a:lnTo>
                  <a:lnTo>
                    <a:pt x="45408" y="2947"/>
                  </a:lnTo>
                  <a:lnTo>
                    <a:pt x="49180" y="4082"/>
                  </a:lnTo>
                  <a:lnTo>
                    <a:pt x="52400" y="6955"/>
                  </a:lnTo>
                  <a:lnTo>
                    <a:pt x="57859" y="15791"/>
                  </a:lnTo>
                  <a:lnTo>
                    <a:pt x="61528" y="36037"/>
                  </a:lnTo>
                  <a:lnTo>
                    <a:pt x="57221" y="81711"/>
                  </a:lnTo>
                  <a:lnTo>
                    <a:pt x="56723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1341">
              <a:extLst>
                <a:ext uri="{FF2B5EF4-FFF2-40B4-BE49-F238E27FC236}">
                  <a16:creationId xmlns:a16="http://schemas.microsoft.com/office/drawing/2014/main" xmlns="" id="{B8B0C66C-DE60-4FDF-9200-70A4F428F44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995604" y="5317801"/>
              <a:ext cx="78047" cy="105100"/>
            </a:xfrm>
            <a:custGeom>
              <a:avLst/>
              <a:gdLst/>
              <a:ahLst/>
              <a:cxnLst/>
              <a:rect l="0" t="0" r="0" b="0"/>
              <a:pathLst>
                <a:path w="78047" h="105100">
                  <a:moveTo>
                    <a:pt x="27246" y="47949"/>
                  </a:moveTo>
                  <a:lnTo>
                    <a:pt x="27246" y="47949"/>
                  </a:lnTo>
                  <a:lnTo>
                    <a:pt x="5597" y="54416"/>
                  </a:lnTo>
                  <a:lnTo>
                    <a:pt x="4347" y="55788"/>
                  </a:lnTo>
                  <a:lnTo>
                    <a:pt x="3513" y="57409"/>
                  </a:lnTo>
                  <a:lnTo>
                    <a:pt x="3663" y="59194"/>
                  </a:lnTo>
                  <a:lnTo>
                    <a:pt x="5711" y="63059"/>
                  </a:lnTo>
                  <a:lnTo>
                    <a:pt x="7950" y="64372"/>
                  </a:lnTo>
                  <a:lnTo>
                    <a:pt x="14202" y="65832"/>
                  </a:lnTo>
                  <a:lnTo>
                    <a:pt x="23564" y="62717"/>
                  </a:lnTo>
                  <a:lnTo>
                    <a:pt x="46823" y="49219"/>
                  </a:lnTo>
                  <a:lnTo>
                    <a:pt x="55467" y="39341"/>
                  </a:lnTo>
                  <a:lnTo>
                    <a:pt x="60955" y="28601"/>
                  </a:lnTo>
                  <a:lnTo>
                    <a:pt x="63395" y="19124"/>
                  </a:lnTo>
                  <a:lnTo>
                    <a:pt x="60518" y="13916"/>
                  </a:lnTo>
                  <a:lnTo>
                    <a:pt x="47913" y="2484"/>
                  </a:lnTo>
                  <a:lnTo>
                    <a:pt x="41023" y="0"/>
                  </a:lnTo>
                  <a:lnTo>
                    <a:pt x="27725" y="1003"/>
                  </a:lnTo>
                  <a:lnTo>
                    <a:pt x="16640" y="8034"/>
                  </a:lnTo>
                  <a:lnTo>
                    <a:pt x="7715" y="18920"/>
                  </a:lnTo>
                  <a:lnTo>
                    <a:pt x="1398" y="33167"/>
                  </a:lnTo>
                  <a:lnTo>
                    <a:pt x="0" y="48904"/>
                  </a:lnTo>
                  <a:lnTo>
                    <a:pt x="2437" y="64601"/>
                  </a:lnTo>
                  <a:lnTo>
                    <a:pt x="8223" y="78634"/>
                  </a:lnTo>
                  <a:lnTo>
                    <a:pt x="21143" y="90044"/>
                  </a:lnTo>
                  <a:lnTo>
                    <a:pt x="38645" y="98408"/>
                  </a:lnTo>
                  <a:lnTo>
                    <a:pt x="78046" y="105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1342">
              <a:extLst>
                <a:ext uri="{FF2B5EF4-FFF2-40B4-BE49-F238E27FC236}">
                  <a16:creationId xmlns:a16="http://schemas.microsoft.com/office/drawing/2014/main" xmlns="" id="{5A40DB83-9350-4043-93CE-FE1632626A5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853765" y="5314950"/>
              <a:ext cx="54786" cy="133351"/>
            </a:xfrm>
            <a:custGeom>
              <a:avLst/>
              <a:gdLst/>
              <a:ahLst/>
              <a:cxnLst/>
              <a:rect l="0" t="0" r="0" b="0"/>
              <a:pathLst>
                <a:path w="54786" h="133351">
                  <a:moveTo>
                    <a:pt x="48435" y="0"/>
                  </a:moveTo>
                  <a:lnTo>
                    <a:pt x="48435" y="0"/>
                  </a:lnTo>
                  <a:lnTo>
                    <a:pt x="41693" y="0"/>
                  </a:lnTo>
                  <a:lnTo>
                    <a:pt x="34620" y="5644"/>
                  </a:lnTo>
                  <a:lnTo>
                    <a:pt x="18581" y="29886"/>
                  </a:lnTo>
                  <a:lnTo>
                    <a:pt x="3236" y="66921"/>
                  </a:lnTo>
                  <a:lnTo>
                    <a:pt x="0" y="96343"/>
                  </a:lnTo>
                  <a:lnTo>
                    <a:pt x="1743" y="111963"/>
                  </a:lnTo>
                  <a:lnTo>
                    <a:pt x="5312" y="117680"/>
                  </a:lnTo>
                  <a:lnTo>
                    <a:pt x="16804" y="125916"/>
                  </a:lnTo>
                  <a:lnTo>
                    <a:pt x="5478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1343">
              <a:extLst>
                <a:ext uri="{FF2B5EF4-FFF2-40B4-BE49-F238E27FC236}">
                  <a16:creationId xmlns:a16="http://schemas.microsoft.com/office/drawing/2014/main" xmlns="" id="{8FBE62DF-5BC0-4350-9A4A-D5806A31F91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719715" y="5317392"/>
              <a:ext cx="56077" cy="128520"/>
            </a:xfrm>
            <a:custGeom>
              <a:avLst/>
              <a:gdLst/>
              <a:ahLst/>
              <a:cxnLst/>
              <a:rect l="0" t="0" r="0" b="0"/>
              <a:pathLst>
                <a:path w="56077" h="128520">
                  <a:moveTo>
                    <a:pt x="36435" y="35658"/>
                  </a:moveTo>
                  <a:lnTo>
                    <a:pt x="36435" y="35658"/>
                  </a:lnTo>
                  <a:lnTo>
                    <a:pt x="45273" y="17982"/>
                  </a:lnTo>
                  <a:lnTo>
                    <a:pt x="45537" y="9927"/>
                  </a:lnTo>
                  <a:lnTo>
                    <a:pt x="44620" y="5804"/>
                  </a:lnTo>
                  <a:lnTo>
                    <a:pt x="43302" y="3055"/>
                  </a:lnTo>
                  <a:lnTo>
                    <a:pt x="41720" y="1223"/>
                  </a:lnTo>
                  <a:lnTo>
                    <a:pt x="39956" y="0"/>
                  </a:lnTo>
                  <a:lnTo>
                    <a:pt x="32356" y="2407"/>
                  </a:lnTo>
                  <a:lnTo>
                    <a:pt x="13600" y="15450"/>
                  </a:lnTo>
                  <a:lnTo>
                    <a:pt x="3956" y="30846"/>
                  </a:lnTo>
                  <a:lnTo>
                    <a:pt x="0" y="45443"/>
                  </a:lnTo>
                  <a:lnTo>
                    <a:pt x="856" y="49942"/>
                  </a:lnTo>
                  <a:lnTo>
                    <a:pt x="5570" y="58705"/>
                  </a:lnTo>
                  <a:lnTo>
                    <a:pt x="16158" y="68200"/>
                  </a:lnTo>
                  <a:lnTo>
                    <a:pt x="49749" y="91867"/>
                  </a:lnTo>
                  <a:lnTo>
                    <a:pt x="53777" y="96414"/>
                  </a:lnTo>
                  <a:lnTo>
                    <a:pt x="55757" y="100857"/>
                  </a:lnTo>
                  <a:lnTo>
                    <a:pt x="56076" y="109556"/>
                  </a:lnTo>
                  <a:lnTo>
                    <a:pt x="50104" y="118125"/>
                  </a:lnTo>
                  <a:lnTo>
                    <a:pt x="45546" y="122386"/>
                  </a:lnTo>
                  <a:lnTo>
                    <a:pt x="34840" y="127120"/>
                  </a:lnTo>
                  <a:lnTo>
                    <a:pt x="23732" y="128519"/>
                  </a:lnTo>
                  <a:lnTo>
                    <a:pt x="4685" y="124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1344">
              <a:extLst>
                <a:ext uri="{FF2B5EF4-FFF2-40B4-BE49-F238E27FC236}">
                  <a16:creationId xmlns:a16="http://schemas.microsoft.com/office/drawing/2014/main" xmlns="" id="{87EDA727-D86F-41F7-A722-65E1C0D2E7E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530326" y="5328412"/>
              <a:ext cx="149625" cy="119889"/>
            </a:xfrm>
            <a:custGeom>
              <a:avLst/>
              <a:gdLst/>
              <a:ahLst/>
              <a:cxnLst/>
              <a:rect l="0" t="0" r="0" b="0"/>
              <a:pathLst>
                <a:path w="149625" h="119889">
                  <a:moveTo>
                    <a:pt x="92474" y="11938"/>
                  </a:moveTo>
                  <a:lnTo>
                    <a:pt x="92474" y="11938"/>
                  </a:lnTo>
                  <a:lnTo>
                    <a:pt x="86699" y="6869"/>
                  </a:lnTo>
                  <a:lnTo>
                    <a:pt x="80265" y="3100"/>
                  </a:lnTo>
                  <a:lnTo>
                    <a:pt x="60272" y="0"/>
                  </a:lnTo>
                  <a:lnTo>
                    <a:pt x="46400" y="170"/>
                  </a:lnTo>
                  <a:lnTo>
                    <a:pt x="37660" y="2709"/>
                  </a:lnTo>
                  <a:lnTo>
                    <a:pt x="21435" y="18219"/>
                  </a:lnTo>
                  <a:lnTo>
                    <a:pt x="6592" y="44059"/>
                  </a:lnTo>
                  <a:lnTo>
                    <a:pt x="0" y="74059"/>
                  </a:lnTo>
                  <a:lnTo>
                    <a:pt x="2221" y="89171"/>
                  </a:lnTo>
                  <a:lnTo>
                    <a:pt x="4788" y="95177"/>
                  </a:lnTo>
                  <a:lnTo>
                    <a:pt x="9322" y="99180"/>
                  </a:lnTo>
                  <a:lnTo>
                    <a:pt x="21886" y="103629"/>
                  </a:lnTo>
                  <a:lnTo>
                    <a:pt x="36877" y="101844"/>
                  </a:lnTo>
                  <a:lnTo>
                    <a:pt x="44826" y="99392"/>
                  </a:lnTo>
                  <a:lnTo>
                    <a:pt x="59303" y="89141"/>
                  </a:lnTo>
                  <a:lnTo>
                    <a:pt x="82472" y="62936"/>
                  </a:lnTo>
                  <a:lnTo>
                    <a:pt x="98302" y="32108"/>
                  </a:lnTo>
                  <a:lnTo>
                    <a:pt x="99181" y="32440"/>
                  </a:lnTo>
                  <a:lnTo>
                    <a:pt x="102040" y="34691"/>
                  </a:lnTo>
                  <a:lnTo>
                    <a:pt x="111641" y="69088"/>
                  </a:lnTo>
                  <a:lnTo>
                    <a:pt x="134807" y="107763"/>
                  </a:lnTo>
                  <a:lnTo>
                    <a:pt x="149624" y="119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1345">
              <a:extLst>
                <a:ext uri="{FF2B5EF4-FFF2-40B4-BE49-F238E27FC236}">
                  <a16:creationId xmlns:a16="http://schemas.microsoft.com/office/drawing/2014/main" xmlns="" id="{268BCE5D-EC6F-46B3-BD6D-0BAA6AE6A58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095750" y="5454650"/>
              <a:ext cx="88901" cy="5762"/>
            </a:xfrm>
            <a:custGeom>
              <a:avLst/>
              <a:gdLst/>
              <a:ahLst/>
              <a:cxnLst/>
              <a:rect l="0" t="0" r="0" b="0"/>
              <a:pathLst>
                <a:path w="88901" h="5762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7891" y="5761"/>
                  </a:lnTo>
                  <a:lnTo>
                    <a:pt x="46139" y="435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1346">
              <a:extLst>
                <a:ext uri="{FF2B5EF4-FFF2-40B4-BE49-F238E27FC236}">
                  <a16:creationId xmlns:a16="http://schemas.microsoft.com/office/drawing/2014/main" xmlns="" id="{C910909F-D003-4DA4-8867-78AE039A7F9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122033" y="5365750"/>
              <a:ext cx="107068" cy="6351"/>
            </a:xfrm>
            <a:custGeom>
              <a:avLst/>
              <a:gdLst/>
              <a:ahLst/>
              <a:cxnLst/>
              <a:rect l="0" t="0" r="0" b="0"/>
              <a:pathLst>
                <a:path w="10706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9492" y="3371"/>
                  </a:lnTo>
                  <a:lnTo>
                    <a:pt x="51940" y="5762"/>
                  </a:lnTo>
                  <a:lnTo>
                    <a:pt x="1070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5" name="SMARTInkShape-Group274">
            <a:extLst>
              <a:ext uri="{FF2B5EF4-FFF2-40B4-BE49-F238E27FC236}">
                <a16:creationId xmlns:a16="http://schemas.microsoft.com/office/drawing/2014/main" xmlns="" id="{097F2726-C339-447C-91EC-45167FFDB5E4}"/>
              </a:ext>
            </a:extLst>
          </p:cNvPr>
          <p:cNvGrpSpPr/>
          <p:nvPr/>
        </p:nvGrpSpPr>
        <p:grpSpPr>
          <a:xfrm>
            <a:off x="5727012" y="5166411"/>
            <a:ext cx="1014546" cy="271495"/>
            <a:chOff x="5727012" y="5166411"/>
            <a:chExt cx="1014546" cy="271495"/>
          </a:xfrm>
        </p:grpSpPr>
        <p:sp>
          <p:nvSpPr>
            <p:cNvPr id="837" name="SMARTInkShape-1347">
              <a:extLst>
                <a:ext uri="{FF2B5EF4-FFF2-40B4-BE49-F238E27FC236}">
                  <a16:creationId xmlns:a16="http://schemas.microsoft.com/office/drawing/2014/main" xmlns="" id="{F2416E1B-42CB-40FF-90EE-C71D638AF4E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661150" y="5175250"/>
              <a:ext cx="80408" cy="234951"/>
            </a:xfrm>
            <a:custGeom>
              <a:avLst/>
              <a:gdLst/>
              <a:ahLst/>
              <a:cxnLst/>
              <a:rect l="0" t="0" r="0" b="0"/>
              <a:pathLst>
                <a:path w="80408" h="234951">
                  <a:moveTo>
                    <a:pt x="57150" y="0"/>
                  </a:moveTo>
                  <a:lnTo>
                    <a:pt x="57150" y="0"/>
                  </a:lnTo>
                  <a:lnTo>
                    <a:pt x="60520" y="0"/>
                  </a:lnTo>
                  <a:lnTo>
                    <a:pt x="61514" y="1411"/>
                  </a:lnTo>
                  <a:lnTo>
                    <a:pt x="75317" y="43308"/>
                  </a:lnTo>
                  <a:lnTo>
                    <a:pt x="80407" y="85269"/>
                  </a:lnTo>
                  <a:lnTo>
                    <a:pt x="80186" y="121153"/>
                  </a:lnTo>
                  <a:lnTo>
                    <a:pt x="75384" y="155916"/>
                  </a:lnTo>
                  <a:lnTo>
                    <a:pt x="58004" y="197109"/>
                  </a:lnTo>
                  <a:lnTo>
                    <a:pt x="37304" y="214838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1348">
              <a:extLst>
                <a:ext uri="{FF2B5EF4-FFF2-40B4-BE49-F238E27FC236}">
                  <a16:creationId xmlns:a16="http://schemas.microsoft.com/office/drawing/2014/main" xmlns="" id="{04967811-A521-49C6-BCC6-10DEA894436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547113" y="5192908"/>
              <a:ext cx="77998" cy="187216"/>
            </a:xfrm>
            <a:custGeom>
              <a:avLst/>
              <a:gdLst/>
              <a:ahLst/>
              <a:cxnLst/>
              <a:rect l="0" t="0" r="0" b="0"/>
              <a:pathLst>
                <a:path w="77998" h="187216">
                  <a:moveTo>
                    <a:pt x="12437" y="64892"/>
                  </a:moveTo>
                  <a:lnTo>
                    <a:pt x="12437" y="64892"/>
                  </a:lnTo>
                  <a:lnTo>
                    <a:pt x="11732" y="71371"/>
                  </a:lnTo>
                  <a:lnTo>
                    <a:pt x="6969" y="100867"/>
                  </a:lnTo>
                  <a:lnTo>
                    <a:pt x="6164" y="146372"/>
                  </a:lnTo>
                  <a:lnTo>
                    <a:pt x="329" y="174518"/>
                  </a:lnTo>
                  <a:lnTo>
                    <a:pt x="132" y="174664"/>
                  </a:lnTo>
                  <a:lnTo>
                    <a:pt x="0" y="174057"/>
                  </a:lnTo>
                  <a:lnTo>
                    <a:pt x="11289" y="128164"/>
                  </a:lnTo>
                  <a:lnTo>
                    <a:pt x="21112" y="84971"/>
                  </a:lnTo>
                  <a:lnTo>
                    <a:pt x="29510" y="39249"/>
                  </a:lnTo>
                  <a:lnTo>
                    <a:pt x="39917" y="9395"/>
                  </a:lnTo>
                  <a:lnTo>
                    <a:pt x="45347" y="1421"/>
                  </a:lnTo>
                  <a:lnTo>
                    <a:pt x="48488" y="0"/>
                  </a:lnTo>
                  <a:lnTo>
                    <a:pt x="55741" y="303"/>
                  </a:lnTo>
                  <a:lnTo>
                    <a:pt x="58944" y="2077"/>
                  </a:lnTo>
                  <a:lnTo>
                    <a:pt x="64386" y="7811"/>
                  </a:lnTo>
                  <a:lnTo>
                    <a:pt x="75809" y="49682"/>
                  </a:lnTo>
                  <a:lnTo>
                    <a:pt x="77997" y="72949"/>
                  </a:lnTo>
                  <a:lnTo>
                    <a:pt x="67903" y="118616"/>
                  </a:lnTo>
                  <a:lnTo>
                    <a:pt x="48951" y="155232"/>
                  </a:lnTo>
                  <a:lnTo>
                    <a:pt x="25529" y="178797"/>
                  </a:lnTo>
                  <a:lnTo>
                    <a:pt x="15668" y="185601"/>
                  </a:lnTo>
                  <a:lnTo>
                    <a:pt x="11769" y="186993"/>
                  </a:lnTo>
                  <a:lnTo>
                    <a:pt x="8464" y="187215"/>
                  </a:lnTo>
                  <a:lnTo>
                    <a:pt x="5554" y="186657"/>
                  </a:lnTo>
                  <a:lnTo>
                    <a:pt x="4321" y="184168"/>
                  </a:lnTo>
                  <a:lnTo>
                    <a:pt x="6087" y="166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1349">
              <a:extLst>
                <a:ext uri="{FF2B5EF4-FFF2-40B4-BE49-F238E27FC236}">
                  <a16:creationId xmlns:a16="http://schemas.microsoft.com/office/drawing/2014/main" xmlns="" id="{4AB3439C-B5F9-459F-A339-E9930880DAC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387720" y="5189433"/>
              <a:ext cx="95631" cy="214418"/>
            </a:xfrm>
            <a:custGeom>
              <a:avLst/>
              <a:gdLst/>
              <a:ahLst/>
              <a:cxnLst/>
              <a:rect l="0" t="0" r="0" b="0"/>
              <a:pathLst>
                <a:path w="95631" h="214418">
                  <a:moveTo>
                    <a:pt x="76580" y="23917"/>
                  </a:moveTo>
                  <a:lnTo>
                    <a:pt x="76580" y="23917"/>
                  </a:lnTo>
                  <a:lnTo>
                    <a:pt x="76580" y="20546"/>
                  </a:lnTo>
                  <a:lnTo>
                    <a:pt x="73209" y="11708"/>
                  </a:lnTo>
                  <a:lnTo>
                    <a:pt x="67741" y="3523"/>
                  </a:lnTo>
                  <a:lnTo>
                    <a:pt x="63715" y="741"/>
                  </a:lnTo>
                  <a:lnTo>
                    <a:pt x="61653" y="0"/>
                  </a:lnTo>
                  <a:lnTo>
                    <a:pt x="48639" y="2326"/>
                  </a:lnTo>
                  <a:lnTo>
                    <a:pt x="37351" y="13145"/>
                  </a:lnTo>
                  <a:lnTo>
                    <a:pt x="20978" y="40952"/>
                  </a:lnTo>
                  <a:lnTo>
                    <a:pt x="7187" y="79764"/>
                  </a:lnTo>
                  <a:lnTo>
                    <a:pt x="583" y="110121"/>
                  </a:lnTo>
                  <a:lnTo>
                    <a:pt x="0" y="140077"/>
                  </a:lnTo>
                  <a:lnTo>
                    <a:pt x="7737" y="164208"/>
                  </a:lnTo>
                  <a:lnTo>
                    <a:pt x="13751" y="174594"/>
                  </a:lnTo>
                  <a:lnTo>
                    <a:pt x="31723" y="189897"/>
                  </a:lnTo>
                  <a:lnTo>
                    <a:pt x="74383" y="207849"/>
                  </a:lnTo>
                  <a:lnTo>
                    <a:pt x="95630" y="214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1350">
              <a:extLst>
                <a:ext uri="{FF2B5EF4-FFF2-40B4-BE49-F238E27FC236}">
                  <a16:creationId xmlns:a16="http://schemas.microsoft.com/office/drawing/2014/main" xmlns="" id="{2CDB9567-F0EF-4155-8AD1-BA977FB3524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142215" y="5302250"/>
              <a:ext cx="144286" cy="25401"/>
            </a:xfrm>
            <a:custGeom>
              <a:avLst/>
              <a:gdLst/>
              <a:ahLst/>
              <a:cxnLst/>
              <a:rect l="0" t="0" r="0" b="0"/>
              <a:pathLst>
                <a:path w="1442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19933"/>
                  </a:lnTo>
                  <a:lnTo>
                    <a:pt x="117" y="19638"/>
                  </a:lnTo>
                  <a:lnTo>
                    <a:pt x="39722" y="13607"/>
                  </a:lnTo>
                  <a:lnTo>
                    <a:pt x="74340" y="9597"/>
                  </a:lnTo>
                  <a:lnTo>
                    <a:pt x="115878" y="3940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1351">
              <a:extLst>
                <a:ext uri="{FF2B5EF4-FFF2-40B4-BE49-F238E27FC236}">
                  <a16:creationId xmlns:a16="http://schemas.microsoft.com/office/drawing/2014/main" xmlns="" id="{E9F32E20-83A8-4DD3-BE41-A333B804E3A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177116" y="5166411"/>
              <a:ext cx="51352" cy="263314"/>
            </a:xfrm>
            <a:custGeom>
              <a:avLst/>
              <a:gdLst/>
              <a:ahLst/>
              <a:cxnLst/>
              <a:rect l="0" t="0" r="0" b="0"/>
              <a:pathLst>
                <a:path w="51352" h="263314">
                  <a:moveTo>
                    <a:pt x="45884" y="8839"/>
                  </a:moveTo>
                  <a:lnTo>
                    <a:pt x="45884" y="8839"/>
                  </a:lnTo>
                  <a:lnTo>
                    <a:pt x="49255" y="5468"/>
                  </a:lnTo>
                  <a:lnTo>
                    <a:pt x="50910" y="1932"/>
                  </a:lnTo>
                  <a:lnTo>
                    <a:pt x="51351" y="0"/>
                  </a:lnTo>
                  <a:lnTo>
                    <a:pt x="50940" y="124"/>
                  </a:lnTo>
                  <a:lnTo>
                    <a:pt x="39948" y="24268"/>
                  </a:lnTo>
                  <a:lnTo>
                    <a:pt x="28446" y="59349"/>
                  </a:lnTo>
                  <a:lnTo>
                    <a:pt x="22140" y="92437"/>
                  </a:lnTo>
                  <a:lnTo>
                    <a:pt x="16282" y="129249"/>
                  </a:lnTo>
                  <a:lnTo>
                    <a:pt x="8973" y="164425"/>
                  </a:lnTo>
                  <a:lnTo>
                    <a:pt x="297" y="209219"/>
                  </a:lnTo>
                  <a:lnTo>
                    <a:pt x="0" y="242562"/>
                  </a:lnTo>
                  <a:lnTo>
                    <a:pt x="4380" y="260202"/>
                  </a:lnTo>
                  <a:lnTo>
                    <a:pt x="6926" y="262493"/>
                  </a:lnTo>
                  <a:lnTo>
                    <a:pt x="10034" y="263313"/>
                  </a:lnTo>
                  <a:lnTo>
                    <a:pt x="13517" y="263154"/>
                  </a:lnTo>
                  <a:lnTo>
                    <a:pt x="39534" y="243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1352">
              <a:extLst>
                <a:ext uri="{FF2B5EF4-FFF2-40B4-BE49-F238E27FC236}">
                  <a16:creationId xmlns:a16="http://schemas.microsoft.com/office/drawing/2014/main" xmlns="" id="{29106CA2-1AE6-42C7-BEDD-1C5D730664D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981962" y="5295900"/>
              <a:ext cx="107689" cy="120395"/>
            </a:xfrm>
            <a:custGeom>
              <a:avLst/>
              <a:gdLst/>
              <a:ahLst/>
              <a:cxnLst/>
              <a:rect l="0" t="0" r="0" b="0"/>
              <a:pathLst>
                <a:path w="107689" h="120395">
                  <a:moveTo>
                    <a:pt x="6088" y="25400"/>
                  </a:moveTo>
                  <a:lnTo>
                    <a:pt x="6088" y="25400"/>
                  </a:lnTo>
                  <a:lnTo>
                    <a:pt x="0" y="19312"/>
                  </a:lnTo>
                  <a:lnTo>
                    <a:pt x="3187" y="15756"/>
                  </a:lnTo>
                  <a:lnTo>
                    <a:pt x="5565" y="15443"/>
                  </a:lnTo>
                  <a:lnTo>
                    <a:pt x="11969" y="16977"/>
                  </a:lnTo>
                  <a:lnTo>
                    <a:pt x="37014" y="34555"/>
                  </a:lnTo>
                  <a:lnTo>
                    <a:pt x="55232" y="56491"/>
                  </a:lnTo>
                  <a:lnTo>
                    <a:pt x="62738" y="72615"/>
                  </a:lnTo>
                  <a:lnTo>
                    <a:pt x="64662" y="89188"/>
                  </a:lnTo>
                  <a:lnTo>
                    <a:pt x="62459" y="104550"/>
                  </a:lnTo>
                  <a:lnTo>
                    <a:pt x="56778" y="116081"/>
                  </a:lnTo>
                  <a:lnTo>
                    <a:pt x="53287" y="119015"/>
                  </a:lnTo>
                  <a:lnTo>
                    <a:pt x="49548" y="120266"/>
                  </a:lnTo>
                  <a:lnTo>
                    <a:pt x="45645" y="120394"/>
                  </a:lnTo>
                  <a:lnTo>
                    <a:pt x="37545" y="116773"/>
                  </a:lnTo>
                  <a:lnTo>
                    <a:pt x="33409" y="113832"/>
                  </a:lnTo>
                  <a:lnTo>
                    <a:pt x="30652" y="109755"/>
                  </a:lnTo>
                  <a:lnTo>
                    <a:pt x="27588" y="99580"/>
                  </a:lnTo>
                  <a:lnTo>
                    <a:pt x="32606" y="71839"/>
                  </a:lnTo>
                  <a:lnTo>
                    <a:pt x="43038" y="54506"/>
                  </a:lnTo>
                  <a:lnTo>
                    <a:pt x="107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1353">
              <a:extLst>
                <a:ext uri="{FF2B5EF4-FFF2-40B4-BE49-F238E27FC236}">
                  <a16:creationId xmlns:a16="http://schemas.microsoft.com/office/drawing/2014/main" xmlns="" id="{59E932E5-72A5-4619-B909-878519AE3A3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803290" y="5328794"/>
              <a:ext cx="103037" cy="95439"/>
            </a:xfrm>
            <a:custGeom>
              <a:avLst/>
              <a:gdLst/>
              <a:ahLst/>
              <a:cxnLst/>
              <a:rect l="0" t="0" r="0" b="0"/>
              <a:pathLst>
                <a:path w="103037" h="95439">
                  <a:moveTo>
                    <a:pt x="51410" y="11556"/>
                  </a:moveTo>
                  <a:lnTo>
                    <a:pt x="51410" y="11556"/>
                  </a:lnTo>
                  <a:lnTo>
                    <a:pt x="54781" y="8185"/>
                  </a:lnTo>
                  <a:lnTo>
                    <a:pt x="55067" y="6487"/>
                  </a:lnTo>
                  <a:lnTo>
                    <a:pt x="54555" y="4648"/>
                  </a:lnTo>
                  <a:lnTo>
                    <a:pt x="53506" y="2718"/>
                  </a:lnTo>
                  <a:lnTo>
                    <a:pt x="51396" y="1430"/>
                  </a:lnTo>
                  <a:lnTo>
                    <a:pt x="45288" y="0"/>
                  </a:lnTo>
                  <a:lnTo>
                    <a:pt x="30547" y="2566"/>
                  </a:lnTo>
                  <a:lnTo>
                    <a:pt x="20735" y="9677"/>
                  </a:lnTo>
                  <a:lnTo>
                    <a:pt x="7278" y="27462"/>
                  </a:lnTo>
                  <a:lnTo>
                    <a:pt x="2939" y="34860"/>
                  </a:lnTo>
                  <a:lnTo>
                    <a:pt x="0" y="50606"/>
                  </a:lnTo>
                  <a:lnTo>
                    <a:pt x="202" y="58755"/>
                  </a:lnTo>
                  <a:lnTo>
                    <a:pt x="6072" y="73456"/>
                  </a:lnTo>
                  <a:lnTo>
                    <a:pt x="10602" y="80339"/>
                  </a:lnTo>
                  <a:lnTo>
                    <a:pt x="23160" y="89869"/>
                  </a:lnTo>
                  <a:lnTo>
                    <a:pt x="30461" y="93398"/>
                  </a:lnTo>
                  <a:lnTo>
                    <a:pt x="47979" y="95438"/>
                  </a:lnTo>
                  <a:lnTo>
                    <a:pt x="66818" y="92581"/>
                  </a:lnTo>
                  <a:lnTo>
                    <a:pt x="84599" y="84256"/>
                  </a:lnTo>
                  <a:lnTo>
                    <a:pt x="96264" y="73501"/>
                  </a:lnTo>
                  <a:lnTo>
                    <a:pt x="100364" y="67669"/>
                  </a:lnTo>
                  <a:lnTo>
                    <a:pt x="103036" y="55545"/>
                  </a:lnTo>
                  <a:lnTo>
                    <a:pt x="102760" y="49349"/>
                  </a:lnTo>
                  <a:lnTo>
                    <a:pt x="98692" y="38700"/>
                  </a:lnTo>
                  <a:lnTo>
                    <a:pt x="95631" y="33886"/>
                  </a:lnTo>
                  <a:lnTo>
                    <a:pt x="86586" y="26654"/>
                  </a:lnTo>
                  <a:lnTo>
                    <a:pt x="76216" y="21794"/>
                  </a:lnTo>
                  <a:lnTo>
                    <a:pt x="57760" y="1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1354">
              <a:extLst>
                <a:ext uri="{FF2B5EF4-FFF2-40B4-BE49-F238E27FC236}">
                  <a16:creationId xmlns:a16="http://schemas.microsoft.com/office/drawing/2014/main" xmlns="" id="{B670190E-3D46-4A9F-824C-200B29B2E3C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727012" y="5283461"/>
              <a:ext cx="64189" cy="154445"/>
            </a:xfrm>
            <a:custGeom>
              <a:avLst/>
              <a:gdLst/>
              <a:ahLst/>
              <a:cxnLst/>
              <a:rect l="0" t="0" r="0" b="0"/>
              <a:pathLst>
                <a:path w="64189" h="154445">
                  <a:moveTo>
                    <a:pt x="64188" y="6089"/>
                  </a:moveTo>
                  <a:lnTo>
                    <a:pt x="64188" y="6089"/>
                  </a:lnTo>
                  <a:lnTo>
                    <a:pt x="60817" y="2718"/>
                  </a:lnTo>
                  <a:lnTo>
                    <a:pt x="57281" y="1063"/>
                  </a:lnTo>
                  <a:lnTo>
                    <a:pt x="42519" y="0"/>
                  </a:lnTo>
                  <a:lnTo>
                    <a:pt x="33155" y="3619"/>
                  </a:lnTo>
                  <a:lnTo>
                    <a:pt x="24290" y="10636"/>
                  </a:lnTo>
                  <a:lnTo>
                    <a:pt x="2847" y="41809"/>
                  </a:lnTo>
                  <a:lnTo>
                    <a:pt x="0" y="55831"/>
                  </a:lnTo>
                  <a:lnTo>
                    <a:pt x="230" y="62534"/>
                  </a:lnTo>
                  <a:lnTo>
                    <a:pt x="4247" y="73745"/>
                  </a:lnTo>
                  <a:lnTo>
                    <a:pt x="11442" y="83430"/>
                  </a:lnTo>
                  <a:lnTo>
                    <a:pt x="42956" y="113982"/>
                  </a:lnTo>
                  <a:lnTo>
                    <a:pt x="45800" y="118234"/>
                  </a:lnTo>
                  <a:lnTo>
                    <a:pt x="47079" y="128603"/>
                  </a:lnTo>
                  <a:lnTo>
                    <a:pt x="46431" y="134332"/>
                  </a:lnTo>
                  <a:lnTo>
                    <a:pt x="44590" y="138856"/>
                  </a:lnTo>
                  <a:lnTo>
                    <a:pt x="38779" y="145765"/>
                  </a:lnTo>
                  <a:lnTo>
                    <a:pt x="24204" y="153621"/>
                  </a:lnTo>
                  <a:lnTo>
                    <a:pt x="14432" y="154444"/>
                  </a:lnTo>
                  <a:lnTo>
                    <a:pt x="9851" y="153676"/>
                  </a:lnTo>
                  <a:lnTo>
                    <a:pt x="6796" y="150341"/>
                  </a:lnTo>
                  <a:lnTo>
                    <a:pt x="688" y="12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8" name="SMARTInkShape-Group275">
            <a:extLst>
              <a:ext uri="{FF2B5EF4-FFF2-40B4-BE49-F238E27FC236}">
                <a16:creationId xmlns:a16="http://schemas.microsoft.com/office/drawing/2014/main" xmlns="" id="{9CA8F1AA-719B-48BD-8DC8-EF0C602D97D4}"/>
              </a:ext>
            </a:extLst>
          </p:cNvPr>
          <p:cNvGrpSpPr/>
          <p:nvPr/>
        </p:nvGrpSpPr>
        <p:grpSpPr>
          <a:xfrm>
            <a:off x="2188382" y="5848091"/>
            <a:ext cx="400186" cy="429351"/>
            <a:chOff x="2188382" y="5848091"/>
            <a:chExt cx="400186" cy="429351"/>
          </a:xfrm>
        </p:grpSpPr>
        <p:sp>
          <p:nvSpPr>
            <p:cNvPr id="846" name="SMARTInkShape-1355">
              <a:extLst>
                <a:ext uri="{FF2B5EF4-FFF2-40B4-BE49-F238E27FC236}">
                  <a16:creationId xmlns:a16="http://schemas.microsoft.com/office/drawing/2014/main" xmlns="" id="{0B42C41C-A904-4FD9-89E3-FE779BCC90A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188382" y="5848091"/>
              <a:ext cx="400186" cy="429351"/>
            </a:xfrm>
            <a:custGeom>
              <a:avLst/>
              <a:gdLst/>
              <a:ahLst/>
              <a:cxnLst/>
              <a:rect l="0" t="0" r="0" b="0"/>
              <a:pathLst>
                <a:path w="400186" h="429351">
                  <a:moveTo>
                    <a:pt x="243668" y="76459"/>
                  </a:moveTo>
                  <a:lnTo>
                    <a:pt x="243668" y="76459"/>
                  </a:lnTo>
                  <a:lnTo>
                    <a:pt x="216056" y="35982"/>
                  </a:lnTo>
                  <a:lnTo>
                    <a:pt x="198563" y="16018"/>
                  </a:lnTo>
                  <a:lnTo>
                    <a:pt x="185521" y="6557"/>
                  </a:lnTo>
                  <a:lnTo>
                    <a:pt x="170318" y="0"/>
                  </a:lnTo>
                  <a:lnTo>
                    <a:pt x="152271" y="379"/>
                  </a:lnTo>
                  <a:lnTo>
                    <a:pt x="131786" y="7367"/>
                  </a:lnTo>
                  <a:lnTo>
                    <a:pt x="96453" y="33253"/>
                  </a:lnTo>
                  <a:lnTo>
                    <a:pt x="59173" y="77140"/>
                  </a:lnTo>
                  <a:lnTo>
                    <a:pt x="33964" y="114392"/>
                  </a:lnTo>
                  <a:lnTo>
                    <a:pt x="16176" y="152583"/>
                  </a:lnTo>
                  <a:lnTo>
                    <a:pt x="4977" y="192137"/>
                  </a:lnTo>
                  <a:lnTo>
                    <a:pt x="0" y="235586"/>
                  </a:lnTo>
                  <a:lnTo>
                    <a:pt x="1551" y="277003"/>
                  </a:lnTo>
                  <a:lnTo>
                    <a:pt x="9060" y="315168"/>
                  </a:lnTo>
                  <a:lnTo>
                    <a:pt x="24157" y="348593"/>
                  </a:lnTo>
                  <a:lnTo>
                    <a:pt x="55861" y="388435"/>
                  </a:lnTo>
                  <a:lnTo>
                    <a:pt x="102179" y="419212"/>
                  </a:lnTo>
                  <a:lnTo>
                    <a:pt x="139626" y="427995"/>
                  </a:lnTo>
                  <a:lnTo>
                    <a:pt x="159490" y="429350"/>
                  </a:lnTo>
                  <a:lnTo>
                    <a:pt x="202258" y="419566"/>
                  </a:lnTo>
                  <a:lnTo>
                    <a:pt x="245724" y="400400"/>
                  </a:lnTo>
                  <a:lnTo>
                    <a:pt x="286210" y="375419"/>
                  </a:lnTo>
                  <a:lnTo>
                    <a:pt x="319725" y="347855"/>
                  </a:lnTo>
                  <a:lnTo>
                    <a:pt x="358631" y="302687"/>
                  </a:lnTo>
                  <a:lnTo>
                    <a:pt x="378018" y="270138"/>
                  </a:lnTo>
                  <a:lnTo>
                    <a:pt x="393690" y="236857"/>
                  </a:lnTo>
                  <a:lnTo>
                    <a:pt x="400185" y="197607"/>
                  </a:lnTo>
                  <a:lnTo>
                    <a:pt x="399309" y="155702"/>
                  </a:lnTo>
                  <a:lnTo>
                    <a:pt x="391864" y="115909"/>
                  </a:lnTo>
                  <a:lnTo>
                    <a:pt x="375855" y="84584"/>
                  </a:lnTo>
                  <a:lnTo>
                    <a:pt x="365659" y="71293"/>
                  </a:lnTo>
                  <a:lnTo>
                    <a:pt x="339279" y="54643"/>
                  </a:lnTo>
                  <a:lnTo>
                    <a:pt x="308034" y="44891"/>
                  </a:lnTo>
                  <a:lnTo>
                    <a:pt x="272981" y="38205"/>
                  </a:lnTo>
                  <a:lnTo>
                    <a:pt x="236235" y="40407"/>
                  </a:lnTo>
                  <a:lnTo>
                    <a:pt x="180168" y="51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1356">
              <a:extLst>
                <a:ext uri="{FF2B5EF4-FFF2-40B4-BE49-F238E27FC236}">
                  <a16:creationId xmlns:a16="http://schemas.microsoft.com/office/drawing/2014/main" xmlns="" id="{C05C9BF0-1539-4D1E-A627-A0155E3A5CF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286000" y="6019669"/>
              <a:ext cx="215901" cy="145527"/>
            </a:xfrm>
            <a:custGeom>
              <a:avLst/>
              <a:gdLst/>
              <a:ahLst/>
              <a:cxnLst/>
              <a:rect l="0" t="0" r="0" b="0"/>
              <a:pathLst>
                <a:path w="215901" h="145527">
                  <a:moveTo>
                    <a:pt x="0" y="12831"/>
                  </a:moveTo>
                  <a:lnTo>
                    <a:pt x="0" y="12831"/>
                  </a:lnTo>
                  <a:lnTo>
                    <a:pt x="0" y="9460"/>
                  </a:lnTo>
                  <a:lnTo>
                    <a:pt x="706" y="8467"/>
                  </a:lnTo>
                  <a:lnTo>
                    <a:pt x="1881" y="7805"/>
                  </a:lnTo>
                  <a:lnTo>
                    <a:pt x="32435" y="0"/>
                  </a:lnTo>
                  <a:lnTo>
                    <a:pt x="55573" y="308"/>
                  </a:lnTo>
                  <a:lnTo>
                    <a:pt x="76205" y="5854"/>
                  </a:lnTo>
                  <a:lnTo>
                    <a:pt x="92430" y="15375"/>
                  </a:lnTo>
                  <a:lnTo>
                    <a:pt x="97603" y="22289"/>
                  </a:lnTo>
                  <a:lnTo>
                    <a:pt x="103351" y="39377"/>
                  </a:lnTo>
                  <a:lnTo>
                    <a:pt x="102143" y="58731"/>
                  </a:lnTo>
                  <a:lnTo>
                    <a:pt x="95491" y="79092"/>
                  </a:lnTo>
                  <a:lnTo>
                    <a:pt x="75880" y="108978"/>
                  </a:lnTo>
                  <a:lnTo>
                    <a:pt x="40374" y="143971"/>
                  </a:lnTo>
                  <a:lnTo>
                    <a:pt x="40322" y="144707"/>
                  </a:lnTo>
                  <a:lnTo>
                    <a:pt x="40992" y="145199"/>
                  </a:lnTo>
                  <a:lnTo>
                    <a:pt x="42145" y="145526"/>
                  </a:lnTo>
                  <a:lnTo>
                    <a:pt x="82447" y="144213"/>
                  </a:lnTo>
                  <a:lnTo>
                    <a:pt x="124382" y="139248"/>
                  </a:lnTo>
                  <a:lnTo>
                    <a:pt x="170674" y="133309"/>
                  </a:lnTo>
                  <a:lnTo>
                    <a:pt x="215900" y="127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9" name="SMARTInkShape-1357">
            <a:extLst>
              <a:ext uri="{FF2B5EF4-FFF2-40B4-BE49-F238E27FC236}">
                <a16:creationId xmlns:a16="http://schemas.microsoft.com/office/drawing/2014/main" xmlns="" id="{CF73C2FA-1AF6-4E1F-9909-31E4A6EC767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90850" y="5985379"/>
            <a:ext cx="279401" cy="162653"/>
          </a:xfrm>
          <a:custGeom>
            <a:avLst/>
            <a:gdLst/>
            <a:ahLst/>
            <a:cxnLst/>
            <a:rect l="0" t="0" r="0" b="0"/>
            <a:pathLst>
              <a:path w="279401" h="162653">
                <a:moveTo>
                  <a:pt x="0" y="21721"/>
                </a:moveTo>
                <a:lnTo>
                  <a:pt x="0" y="21721"/>
                </a:lnTo>
                <a:lnTo>
                  <a:pt x="3371" y="14980"/>
                </a:lnTo>
                <a:lnTo>
                  <a:pt x="8789" y="9788"/>
                </a:lnTo>
                <a:lnTo>
                  <a:pt x="12209" y="7416"/>
                </a:lnTo>
                <a:lnTo>
                  <a:pt x="33878" y="4077"/>
                </a:lnTo>
                <a:lnTo>
                  <a:pt x="52686" y="8940"/>
                </a:lnTo>
                <a:lnTo>
                  <a:pt x="81227" y="25460"/>
                </a:lnTo>
                <a:lnTo>
                  <a:pt x="97484" y="41022"/>
                </a:lnTo>
                <a:lnTo>
                  <a:pt x="109413" y="59695"/>
                </a:lnTo>
                <a:lnTo>
                  <a:pt x="117321" y="93416"/>
                </a:lnTo>
                <a:lnTo>
                  <a:pt x="113526" y="114027"/>
                </a:lnTo>
                <a:lnTo>
                  <a:pt x="104078" y="131889"/>
                </a:lnTo>
                <a:lnTo>
                  <a:pt x="90471" y="146885"/>
                </a:lnTo>
                <a:lnTo>
                  <a:pt x="66945" y="160485"/>
                </a:lnTo>
                <a:lnTo>
                  <a:pt x="52331" y="162652"/>
                </a:lnTo>
                <a:lnTo>
                  <a:pt x="45471" y="162241"/>
                </a:lnTo>
                <a:lnTo>
                  <a:pt x="40192" y="160556"/>
                </a:lnTo>
                <a:lnTo>
                  <a:pt x="32445" y="154922"/>
                </a:lnTo>
                <a:lnTo>
                  <a:pt x="30802" y="151444"/>
                </a:lnTo>
                <a:lnTo>
                  <a:pt x="30858" y="143817"/>
                </a:lnTo>
                <a:lnTo>
                  <a:pt x="41599" y="128218"/>
                </a:lnTo>
                <a:lnTo>
                  <a:pt x="82244" y="97730"/>
                </a:lnTo>
                <a:lnTo>
                  <a:pt x="129207" y="61782"/>
                </a:lnTo>
                <a:lnTo>
                  <a:pt x="176080" y="23304"/>
                </a:lnTo>
                <a:lnTo>
                  <a:pt x="190069" y="12861"/>
                </a:lnTo>
                <a:lnTo>
                  <a:pt x="193836" y="7671"/>
                </a:lnTo>
                <a:lnTo>
                  <a:pt x="194135" y="5298"/>
                </a:lnTo>
                <a:lnTo>
                  <a:pt x="192586" y="782"/>
                </a:lnTo>
                <a:lnTo>
                  <a:pt x="189774" y="0"/>
                </a:lnTo>
                <a:lnTo>
                  <a:pt x="181005" y="1013"/>
                </a:lnTo>
                <a:lnTo>
                  <a:pt x="164168" y="12293"/>
                </a:lnTo>
                <a:lnTo>
                  <a:pt x="149145" y="29040"/>
                </a:lnTo>
                <a:lnTo>
                  <a:pt x="139127" y="50780"/>
                </a:lnTo>
                <a:lnTo>
                  <a:pt x="135062" y="71723"/>
                </a:lnTo>
                <a:lnTo>
                  <a:pt x="136608" y="77633"/>
                </a:lnTo>
                <a:lnTo>
                  <a:pt x="143970" y="87963"/>
                </a:lnTo>
                <a:lnTo>
                  <a:pt x="170128" y="101713"/>
                </a:lnTo>
                <a:lnTo>
                  <a:pt x="204689" y="111354"/>
                </a:lnTo>
                <a:lnTo>
                  <a:pt x="248483" y="115306"/>
                </a:lnTo>
                <a:lnTo>
                  <a:pt x="279400" y="1169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3" name="SMARTInkShape-Group277">
            <a:extLst>
              <a:ext uri="{FF2B5EF4-FFF2-40B4-BE49-F238E27FC236}">
                <a16:creationId xmlns:a16="http://schemas.microsoft.com/office/drawing/2014/main" xmlns="" id="{85A1860C-7C35-4C03-B909-6889B6A8EC6A}"/>
              </a:ext>
            </a:extLst>
          </p:cNvPr>
          <p:cNvGrpSpPr/>
          <p:nvPr/>
        </p:nvGrpSpPr>
        <p:grpSpPr>
          <a:xfrm>
            <a:off x="3721983" y="5856465"/>
            <a:ext cx="157868" cy="201436"/>
            <a:chOff x="3721983" y="5856465"/>
            <a:chExt cx="157868" cy="201436"/>
          </a:xfrm>
        </p:grpSpPr>
        <p:sp>
          <p:nvSpPr>
            <p:cNvPr id="850" name="SMARTInkShape-1358">
              <a:extLst>
                <a:ext uri="{FF2B5EF4-FFF2-40B4-BE49-F238E27FC236}">
                  <a16:creationId xmlns:a16="http://schemas.microsoft.com/office/drawing/2014/main" xmlns="" id="{05E9DA6F-6A55-4508-98B2-AFE05C3CABF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810839" y="5897257"/>
              <a:ext cx="69012" cy="159008"/>
            </a:xfrm>
            <a:custGeom>
              <a:avLst/>
              <a:gdLst/>
              <a:ahLst/>
              <a:cxnLst/>
              <a:rect l="0" t="0" r="0" b="0"/>
              <a:pathLst>
                <a:path w="69012" h="159008">
                  <a:moveTo>
                    <a:pt x="69011" y="20943"/>
                  </a:moveTo>
                  <a:lnTo>
                    <a:pt x="69011" y="20943"/>
                  </a:lnTo>
                  <a:lnTo>
                    <a:pt x="65640" y="10830"/>
                  </a:lnTo>
                  <a:lnTo>
                    <a:pt x="60222" y="3984"/>
                  </a:lnTo>
                  <a:lnTo>
                    <a:pt x="56802" y="1169"/>
                  </a:lnTo>
                  <a:lnTo>
                    <a:pt x="52405" y="0"/>
                  </a:lnTo>
                  <a:lnTo>
                    <a:pt x="41875" y="581"/>
                  </a:lnTo>
                  <a:lnTo>
                    <a:pt x="24046" y="8246"/>
                  </a:lnTo>
                  <a:lnTo>
                    <a:pt x="8729" y="19453"/>
                  </a:lnTo>
                  <a:lnTo>
                    <a:pt x="3413" y="29453"/>
                  </a:lnTo>
                  <a:lnTo>
                    <a:pt x="0" y="49749"/>
                  </a:lnTo>
                  <a:lnTo>
                    <a:pt x="2781" y="66402"/>
                  </a:lnTo>
                  <a:lnTo>
                    <a:pt x="14815" y="84742"/>
                  </a:lnTo>
                  <a:lnTo>
                    <a:pt x="55869" y="128347"/>
                  </a:lnTo>
                  <a:lnTo>
                    <a:pt x="63170" y="137117"/>
                  </a:lnTo>
                  <a:lnTo>
                    <a:pt x="66415" y="145719"/>
                  </a:lnTo>
                  <a:lnTo>
                    <a:pt x="65869" y="149282"/>
                  </a:lnTo>
                  <a:lnTo>
                    <a:pt x="64094" y="152364"/>
                  </a:lnTo>
                  <a:lnTo>
                    <a:pt x="61500" y="155124"/>
                  </a:lnTo>
                  <a:lnTo>
                    <a:pt x="54854" y="158189"/>
                  </a:lnTo>
                  <a:lnTo>
                    <a:pt x="51106" y="159007"/>
                  </a:lnTo>
                  <a:lnTo>
                    <a:pt x="24561" y="154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1359">
              <a:extLst>
                <a:ext uri="{FF2B5EF4-FFF2-40B4-BE49-F238E27FC236}">
                  <a16:creationId xmlns:a16="http://schemas.microsoft.com/office/drawing/2014/main" xmlns="" id="{D8718F95-200E-4EF0-AE4A-53A97A44A58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721983" y="5856465"/>
              <a:ext cx="5468" cy="10936"/>
            </a:xfrm>
            <a:custGeom>
              <a:avLst/>
              <a:gdLst/>
              <a:ahLst/>
              <a:cxnLst/>
              <a:rect l="0" t="0" r="0" b="0"/>
              <a:pathLst>
                <a:path w="5468" h="109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411" y="117"/>
                  </a:lnTo>
                  <a:lnTo>
                    <a:pt x="5467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1360">
              <a:extLst>
                <a:ext uri="{FF2B5EF4-FFF2-40B4-BE49-F238E27FC236}">
                  <a16:creationId xmlns:a16="http://schemas.microsoft.com/office/drawing/2014/main" xmlns="" id="{66086800-BC1F-435A-9672-16BBA8D8DE6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733800" y="5949950"/>
              <a:ext cx="15014" cy="107951"/>
            </a:xfrm>
            <a:custGeom>
              <a:avLst/>
              <a:gdLst/>
              <a:ahLst/>
              <a:cxnLst/>
              <a:rect l="0" t="0" r="0" b="0"/>
              <a:pathLst>
                <a:path w="15014" h="1079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839" y="42635"/>
                  </a:lnTo>
                  <a:lnTo>
                    <a:pt x="15013" y="85133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6" name="SMARTInkShape-Group278">
            <a:extLst>
              <a:ext uri="{FF2B5EF4-FFF2-40B4-BE49-F238E27FC236}">
                <a16:creationId xmlns:a16="http://schemas.microsoft.com/office/drawing/2014/main" xmlns="" id="{CDE06EAD-C49B-4B7C-9BA4-046AE94A0DFB}"/>
              </a:ext>
            </a:extLst>
          </p:cNvPr>
          <p:cNvGrpSpPr/>
          <p:nvPr/>
        </p:nvGrpSpPr>
        <p:grpSpPr>
          <a:xfrm>
            <a:off x="4356100" y="5815333"/>
            <a:ext cx="419101" cy="287075"/>
            <a:chOff x="4356100" y="5815333"/>
            <a:chExt cx="419101" cy="287075"/>
          </a:xfrm>
        </p:grpSpPr>
        <p:sp>
          <p:nvSpPr>
            <p:cNvPr id="854" name="SMARTInkShape-1361">
              <a:extLst>
                <a:ext uri="{FF2B5EF4-FFF2-40B4-BE49-F238E27FC236}">
                  <a16:creationId xmlns:a16="http://schemas.microsoft.com/office/drawing/2014/main" xmlns="" id="{061C659A-8D31-400F-94E7-C742EBD8615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356100" y="5815333"/>
              <a:ext cx="419101" cy="248918"/>
            </a:xfrm>
            <a:custGeom>
              <a:avLst/>
              <a:gdLst/>
              <a:ahLst/>
              <a:cxnLst/>
              <a:rect l="0" t="0" r="0" b="0"/>
              <a:pathLst>
                <a:path w="419101" h="248918">
                  <a:moveTo>
                    <a:pt x="0" y="153667"/>
                  </a:moveTo>
                  <a:lnTo>
                    <a:pt x="0" y="153667"/>
                  </a:lnTo>
                  <a:lnTo>
                    <a:pt x="43338" y="136355"/>
                  </a:lnTo>
                  <a:lnTo>
                    <a:pt x="78458" y="114986"/>
                  </a:lnTo>
                  <a:lnTo>
                    <a:pt x="119124" y="86623"/>
                  </a:lnTo>
                  <a:lnTo>
                    <a:pt x="156887" y="56583"/>
                  </a:lnTo>
                  <a:lnTo>
                    <a:pt x="197772" y="15537"/>
                  </a:lnTo>
                  <a:lnTo>
                    <a:pt x="207223" y="427"/>
                  </a:lnTo>
                  <a:lnTo>
                    <a:pt x="207999" y="0"/>
                  </a:lnTo>
                  <a:lnTo>
                    <a:pt x="208516" y="424"/>
                  </a:lnTo>
                  <a:lnTo>
                    <a:pt x="209243" y="14502"/>
                  </a:lnTo>
                  <a:lnTo>
                    <a:pt x="200056" y="59751"/>
                  </a:lnTo>
                  <a:lnTo>
                    <a:pt x="192939" y="103184"/>
                  </a:lnTo>
                  <a:lnTo>
                    <a:pt x="188527" y="137580"/>
                  </a:lnTo>
                  <a:lnTo>
                    <a:pt x="182332" y="170271"/>
                  </a:lnTo>
                  <a:lnTo>
                    <a:pt x="174673" y="208915"/>
                  </a:lnTo>
                  <a:lnTo>
                    <a:pt x="171874" y="235575"/>
                  </a:lnTo>
                  <a:lnTo>
                    <a:pt x="171733" y="235083"/>
                  </a:lnTo>
                  <a:lnTo>
                    <a:pt x="171639" y="233344"/>
                  </a:lnTo>
                  <a:lnTo>
                    <a:pt x="174877" y="220784"/>
                  </a:lnTo>
                  <a:lnTo>
                    <a:pt x="192431" y="197577"/>
                  </a:lnTo>
                  <a:lnTo>
                    <a:pt x="209417" y="181024"/>
                  </a:lnTo>
                  <a:lnTo>
                    <a:pt x="219133" y="176409"/>
                  </a:lnTo>
                  <a:lnTo>
                    <a:pt x="228155" y="176238"/>
                  </a:lnTo>
                  <a:lnTo>
                    <a:pt x="232537" y="177182"/>
                  </a:lnTo>
                  <a:lnTo>
                    <a:pt x="239287" y="181992"/>
                  </a:lnTo>
                  <a:lnTo>
                    <a:pt x="242074" y="185250"/>
                  </a:lnTo>
                  <a:lnTo>
                    <a:pt x="257449" y="225276"/>
                  </a:lnTo>
                  <a:lnTo>
                    <a:pt x="259061" y="237000"/>
                  </a:lnTo>
                  <a:lnTo>
                    <a:pt x="260902" y="240973"/>
                  </a:lnTo>
                  <a:lnTo>
                    <a:pt x="263540" y="243620"/>
                  </a:lnTo>
                  <a:lnTo>
                    <a:pt x="270234" y="246562"/>
                  </a:lnTo>
                  <a:lnTo>
                    <a:pt x="277913" y="247871"/>
                  </a:lnTo>
                  <a:lnTo>
                    <a:pt x="286030" y="244689"/>
                  </a:lnTo>
                  <a:lnTo>
                    <a:pt x="312022" y="221419"/>
                  </a:lnTo>
                  <a:lnTo>
                    <a:pt x="332959" y="192816"/>
                  </a:lnTo>
                  <a:lnTo>
                    <a:pt x="339954" y="174910"/>
                  </a:lnTo>
                  <a:lnTo>
                    <a:pt x="340936" y="169945"/>
                  </a:lnTo>
                  <a:lnTo>
                    <a:pt x="340180" y="166636"/>
                  </a:lnTo>
                  <a:lnTo>
                    <a:pt x="338263" y="164430"/>
                  </a:lnTo>
                  <a:lnTo>
                    <a:pt x="335576" y="162958"/>
                  </a:lnTo>
                  <a:lnTo>
                    <a:pt x="331667" y="163389"/>
                  </a:lnTo>
                  <a:lnTo>
                    <a:pt x="321680" y="167630"/>
                  </a:lnTo>
                  <a:lnTo>
                    <a:pt x="307528" y="181323"/>
                  </a:lnTo>
                  <a:lnTo>
                    <a:pt x="302484" y="192770"/>
                  </a:lnTo>
                  <a:lnTo>
                    <a:pt x="300949" y="204912"/>
                  </a:lnTo>
                  <a:lnTo>
                    <a:pt x="302618" y="217365"/>
                  </a:lnTo>
                  <a:lnTo>
                    <a:pt x="307592" y="228073"/>
                  </a:lnTo>
                  <a:lnTo>
                    <a:pt x="310895" y="232905"/>
                  </a:lnTo>
                  <a:lnTo>
                    <a:pt x="322090" y="240153"/>
                  </a:lnTo>
                  <a:lnTo>
                    <a:pt x="337885" y="245021"/>
                  </a:lnTo>
                  <a:lnTo>
                    <a:pt x="419100" y="248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1362">
              <a:extLst>
                <a:ext uri="{FF2B5EF4-FFF2-40B4-BE49-F238E27FC236}">
                  <a16:creationId xmlns:a16="http://schemas.microsoft.com/office/drawing/2014/main" xmlns="" id="{9322FCAE-B4C8-40B9-80F9-036145EFE05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420929" y="5822948"/>
              <a:ext cx="74872" cy="279460"/>
            </a:xfrm>
            <a:custGeom>
              <a:avLst/>
              <a:gdLst/>
              <a:ahLst/>
              <a:cxnLst/>
              <a:rect l="0" t="0" r="0" b="0"/>
              <a:pathLst>
                <a:path w="74872" h="279460">
                  <a:moveTo>
                    <a:pt x="30421" y="2"/>
                  </a:moveTo>
                  <a:lnTo>
                    <a:pt x="30421" y="2"/>
                  </a:lnTo>
                  <a:lnTo>
                    <a:pt x="33792" y="0"/>
                  </a:lnTo>
                  <a:lnTo>
                    <a:pt x="34785" y="1413"/>
                  </a:lnTo>
                  <a:lnTo>
                    <a:pt x="35888" y="6743"/>
                  </a:lnTo>
                  <a:lnTo>
                    <a:pt x="35891" y="42647"/>
                  </a:lnTo>
                  <a:lnTo>
                    <a:pt x="31650" y="83821"/>
                  </a:lnTo>
                  <a:lnTo>
                    <a:pt x="27910" y="117686"/>
                  </a:lnTo>
                  <a:lnTo>
                    <a:pt x="22014" y="153907"/>
                  </a:lnTo>
                  <a:lnTo>
                    <a:pt x="15396" y="189054"/>
                  </a:lnTo>
                  <a:lnTo>
                    <a:pt x="7703" y="231936"/>
                  </a:lnTo>
                  <a:lnTo>
                    <a:pt x="0" y="275825"/>
                  </a:lnTo>
                  <a:lnTo>
                    <a:pt x="262" y="278428"/>
                  </a:lnTo>
                  <a:lnTo>
                    <a:pt x="1143" y="279459"/>
                  </a:lnTo>
                  <a:lnTo>
                    <a:pt x="5414" y="278721"/>
                  </a:lnTo>
                  <a:lnTo>
                    <a:pt x="38051" y="263825"/>
                  </a:lnTo>
                  <a:lnTo>
                    <a:pt x="60669" y="243428"/>
                  </a:lnTo>
                  <a:lnTo>
                    <a:pt x="68559" y="227666"/>
                  </a:lnTo>
                  <a:lnTo>
                    <a:pt x="74871" y="203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4" name="SMARTInkShape-Group279">
            <a:extLst>
              <a:ext uri="{FF2B5EF4-FFF2-40B4-BE49-F238E27FC236}">
                <a16:creationId xmlns:a16="http://schemas.microsoft.com/office/drawing/2014/main" xmlns="" id="{B39407DF-E78B-4AD2-9FB0-357D5FA88A83}"/>
              </a:ext>
            </a:extLst>
          </p:cNvPr>
          <p:cNvGrpSpPr/>
          <p:nvPr/>
        </p:nvGrpSpPr>
        <p:grpSpPr>
          <a:xfrm>
            <a:off x="5089046" y="5456416"/>
            <a:ext cx="2346805" cy="842785"/>
            <a:chOff x="5089046" y="5456416"/>
            <a:chExt cx="2346805" cy="842785"/>
          </a:xfrm>
        </p:grpSpPr>
        <p:sp>
          <p:nvSpPr>
            <p:cNvPr id="857" name="SMARTInkShape-1363">
              <a:extLst>
                <a:ext uri="{FF2B5EF4-FFF2-40B4-BE49-F238E27FC236}">
                  <a16:creationId xmlns:a16="http://schemas.microsoft.com/office/drawing/2014/main" xmlns="" id="{888BAC61-A31D-45B9-B44F-161C709A7B2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309119" y="5456416"/>
              <a:ext cx="126732" cy="233982"/>
            </a:xfrm>
            <a:custGeom>
              <a:avLst/>
              <a:gdLst/>
              <a:ahLst/>
              <a:cxnLst/>
              <a:rect l="0" t="0" r="0" b="0"/>
              <a:pathLst>
                <a:path w="126732" h="233982">
                  <a:moveTo>
                    <a:pt x="12431" y="10934"/>
                  </a:moveTo>
                  <a:lnTo>
                    <a:pt x="12431" y="10934"/>
                  </a:lnTo>
                  <a:lnTo>
                    <a:pt x="17898" y="0"/>
                  </a:lnTo>
                  <a:lnTo>
                    <a:pt x="18192" y="822"/>
                  </a:lnTo>
                  <a:lnTo>
                    <a:pt x="18519" y="5499"/>
                  </a:lnTo>
                  <a:lnTo>
                    <a:pt x="13291" y="47085"/>
                  </a:lnTo>
                  <a:lnTo>
                    <a:pt x="9315" y="88830"/>
                  </a:lnTo>
                  <a:lnTo>
                    <a:pt x="7518" y="120578"/>
                  </a:lnTo>
                  <a:lnTo>
                    <a:pt x="6720" y="152799"/>
                  </a:lnTo>
                  <a:lnTo>
                    <a:pt x="5565" y="196588"/>
                  </a:lnTo>
                  <a:lnTo>
                    <a:pt x="639" y="233321"/>
                  </a:lnTo>
                  <a:lnTo>
                    <a:pt x="336" y="233981"/>
                  </a:lnTo>
                  <a:lnTo>
                    <a:pt x="0" y="230951"/>
                  </a:lnTo>
                  <a:lnTo>
                    <a:pt x="22114" y="189512"/>
                  </a:lnTo>
                  <a:lnTo>
                    <a:pt x="38819" y="167170"/>
                  </a:lnTo>
                  <a:lnTo>
                    <a:pt x="50970" y="158454"/>
                  </a:lnTo>
                  <a:lnTo>
                    <a:pt x="69710" y="152951"/>
                  </a:lnTo>
                  <a:lnTo>
                    <a:pt x="82338" y="155427"/>
                  </a:lnTo>
                  <a:lnTo>
                    <a:pt x="88670" y="158063"/>
                  </a:lnTo>
                  <a:lnTo>
                    <a:pt x="97584" y="166635"/>
                  </a:lnTo>
                  <a:lnTo>
                    <a:pt x="118728" y="211776"/>
                  </a:lnTo>
                  <a:lnTo>
                    <a:pt x="126731" y="233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1364">
              <a:extLst>
                <a:ext uri="{FF2B5EF4-FFF2-40B4-BE49-F238E27FC236}">
                  <a16:creationId xmlns:a16="http://schemas.microsoft.com/office/drawing/2014/main" xmlns="" id="{91E934A6-BA91-4830-8987-0B5F5B25B6F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175500" y="5524500"/>
              <a:ext cx="120651" cy="57151"/>
            </a:xfrm>
            <a:custGeom>
              <a:avLst/>
              <a:gdLst/>
              <a:ahLst/>
              <a:cxnLst/>
              <a:rect l="0" t="0" r="0" b="0"/>
              <a:pathLst>
                <a:path w="120651" h="57151">
                  <a:moveTo>
                    <a:pt x="0" y="57150"/>
                  </a:moveTo>
                  <a:lnTo>
                    <a:pt x="0" y="57150"/>
                  </a:lnTo>
                  <a:lnTo>
                    <a:pt x="5775" y="52081"/>
                  </a:lnTo>
                  <a:lnTo>
                    <a:pt x="17312" y="46318"/>
                  </a:lnTo>
                  <a:lnTo>
                    <a:pt x="57173" y="35951"/>
                  </a:lnTo>
                  <a:lnTo>
                    <a:pt x="95672" y="2173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1365">
              <a:extLst>
                <a:ext uri="{FF2B5EF4-FFF2-40B4-BE49-F238E27FC236}">
                  <a16:creationId xmlns:a16="http://schemas.microsoft.com/office/drawing/2014/main" xmlns="" id="{8AEEFF2E-F670-44F7-83B0-3C781A86D1A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202144" y="5467350"/>
              <a:ext cx="94007" cy="239491"/>
            </a:xfrm>
            <a:custGeom>
              <a:avLst/>
              <a:gdLst/>
              <a:ahLst/>
              <a:cxnLst/>
              <a:rect l="0" t="0" r="0" b="0"/>
              <a:pathLst>
                <a:path w="94007" h="239491">
                  <a:moveTo>
                    <a:pt x="24156" y="0"/>
                  </a:moveTo>
                  <a:lnTo>
                    <a:pt x="24156" y="0"/>
                  </a:lnTo>
                  <a:lnTo>
                    <a:pt x="24156" y="46287"/>
                  </a:lnTo>
                  <a:lnTo>
                    <a:pt x="23451" y="86153"/>
                  </a:lnTo>
                  <a:lnTo>
                    <a:pt x="19087" y="121717"/>
                  </a:lnTo>
                  <a:lnTo>
                    <a:pt x="13325" y="158360"/>
                  </a:lnTo>
                  <a:lnTo>
                    <a:pt x="5055" y="198943"/>
                  </a:lnTo>
                  <a:lnTo>
                    <a:pt x="0" y="224388"/>
                  </a:lnTo>
                  <a:lnTo>
                    <a:pt x="1191" y="232137"/>
                  </a:lnTo>
                  <a:lnTo>
                    <a:pt x="2495" y="235192"/>
                  </a:lnTo>
                  <a:lnTo>
                    <a:pt x="4777" y="237228"/>
                  </a:lnTo>
                  <a:lnTo>
                    <a:pt x="11074" y="239490"/>
                  </a:lnTo>
                  <a:lnTo>
                    <a:pt x="48313" y="227247"/>
                  </a:lnTo>
                  <a:lnTo>
                    <a:pt x="85689" y="212324"/>
                  </a:lnTo>
                  <a:lnTo>
                    <a:pt x="94006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1366">
              <a:extLst>
                <a:ext uri="{FF2B5EF4-FFF2-40B4-BE49-F238E27FC236}">
                  <a16:creationId xmlns:a16="http://schemas.microsoft.com/office/drawing/2014/main" xmlns="" id="{7B8328F8-91C3-4B92-924B-CFC774309D5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769100" y="5638805"/>
              <a:ext cx="228450" cy="590546"/>
            </a:xfrm>
            <a:custGeom>
              <a:avLst/>
              <a:gdLst/>
              <a:ahLst/>
              <a:cxnLst/>
              <a:rect l="0" t="0" r="0" b="0"/>
              <a:pathLst>
                <a:path w="228450" h="590546">
                  <a:moveTo>
                    <a:pt x="0" y="6345"/>
                  </a:moveTo>
                  <a:lnTo>
                    <a:pt x="0" y="6345"/>
                  </a:lnTo>
                  <a:lnTo>
                    <a:pt x="39680" y="5639"/>
                  </a:lnTo>
                  <a:lnTo>
                    <a:pt x="77060" y="1981"/>
                  </a:lnTo>
                  <a:lnTo>
                    <a:pt x="118710" y="583"/>
                  </a:lnTo>
                  <a:lnTo>
                    <a:pt x="156763" y="169"/>
                  </a:lnTo>
                  <a:lnTo>
                    <a:pt x="201126" y="17"/>
                  </a:lnTo>
                  <a:lnTo>
                    <a:pt x="214894" y="0"/>
                  </a:lnTo>
                  <a:lnTo>
                    <a:pt x="217346" y="705"/>
                  </a:lnTo>
                  <a:lnTo>
                    <a:pt x="218980" y="1880"/>
                  </a:lnTo>
                  <a:lnTo>
                    <a:pt x="220070" y="3368"/>
                  </a:lnTo>
                  <a:lnTo>
                    <a:pt x="221280" y="6904"/>
                  </a:lnTo>
                  <a:lnTo>
                    <a:pt x="221604" y="8834"/>
                  </a:lnTo>
                  <a:lnTo>
                    <a:pt x="216064" y="53829"/>
                  </a:lnTo>
                  <a:lnTo>
                    <a:pt x="217814" y="98980"/>
                  </a:lnTo>
                  <a:lnTo>
                    <a:pt x="220983" y="129360"/>
                  </a:lnTo>
                  <a:lnTo>
                    <a:pt x="224744" y="168733"/>
                  </a:lnTo>
                  <a:lnTo>
                    <a:pt x="226886" y="212102"/>
                  </a:lnTo>
                  <a:lnTo>
                    <a:pt x="227838" y="257248"/>
                  </a:lnTo>
                  <a:lnTo>
                    <a:pt x="228261" y="303183"/>
                  </a:lnTo>
                  <a:lnTo>
                    <a:pt x="228449" y="345706"/>
                  </a:lnTo>
                  <a:lnTo>
                    <a:pt x="227827" y="385772"/>
                  </a:lnTo>
                  <a:lnTo>
                    <a:pt x="225199" y="424746"/>
                  </a:lnTo>
                  <a:lnTo>
                    <a:pt x="221678" y="463233"/>
                  </a:lnTo>
                  <a:lnTo>
                    <a:pt x="217763" y="500096"/>
                  </a:lnTo>
                  <a:lnTo>
                    <a:pt x="212297" y="545793"/>
                  </a:lnTo>
                  <a:lnTo>
                    <a:pt x="209550" y="590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1367">
              <a:extLst>
                <a:ext uri="{FF2B5EF4-FFF2-40B4-BE49-F238E27FC236}">
                  <a16:creationId xmlns:a16="http://schemas.microsoft.com/office/drawing/2014/main" xmlns="" id="{FB52C47F-AD6E-4C35-9E6D-2B46A1AF0BB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089046" y="5670550"/>
              <a:ext cx="289405" cy="17691"/>
            </a:xfrm>
            <a:custGeom>
              <a:avLst/>
              <a:gdLst/>
              <a:ahLst/>
              <a:cxnLst/>
              <a:rect l="0" t="0" r="0" b="0"/>
              <a:pathLst>
                <a:path w="289405" h="17691">
                  <a:moveTo>
                    <a:pt x="10004" y="0"/>
                  </a:moveTo>
                  <a:lnTo>
                    <a:pt x="10004" y="0"/>
                  </a:lnTo>
                  <a:lnTo>
                    <a:pt x="4537" y="0"/>
                  </a:lnTo>
                  <a:lnTo>
                    <a:pt x="4242" y="705"/>
                  </a:lnTo>
                  <a:lnTo>
                    <a:pt x="3677" y="6088"/>
                  </a:lnTo>
                  <a:lnTo>
                    <a:pt x="290" y="9643"/>
                  </a:lnTo>
                  <a:lnTo>
                    <a:pt x="0" y="10663"/>
                  </a:lnTo>
                  <a:lnTo>
                    <a:pt x="512" y="11342"/>
                  </a:lnTo>
                  <a:lnTo>
                    <a:pt x="1560" y="11793"/>
                  </a:lnTo>
                  <a:lnTo>
                    <a:pt x="46880" y="17690"/>
                  </a:lnTo>
                  <a:lnTo>
                    <a:pt x="83255" y="16766"/>
                  </a:lnTo>
                  <a:lnTo>
                    <a:pt x="113116" y="14506"/>
                  </a:lnTo>
                  <a:lnTo>
                    <a:pt x="149905" y="13503"/>
                  </a:lnTo>
                  <a:lnTo>
                    <a:pt x="186011" y="11175"/>
                  </a:lnTo>
                  <a:lnTo>
                    <a:pt x="219463" y="9200"/>
                  </a:lnTo>
                  <a:lnTo>
                    <a:pt x="259273" y="11350"/>
                  </a:lnTo>
                  <a:lnTo>
                    <a:pt x="28940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1368">
              <a:extLst>
                <a:ext uri="{FF2B5EF4-FFF2-40B4-BE49-F238E27FC236}">
                  <a16:creationId xmlns:a16="http://schemas.microsoft.com/office/drawing/2014/main" xmlns="" id="{136525BB-8D75-4A53-A24A-D7541E077A1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633200" y="5784850"/>
              <a:ext cx="7730" cy="247651"/>
            </a:xfrm>
            <a:custGeom>
              <a:avLst/>
              <a:gdLst/>
              <a:ahLst/>
              <a:cxnLst/>
              <a:rect l="0" t="0" r="0" b="0"/>
              <a:pathLst>
                <a:path w="7730" h="247651">
                  <a:moveTo>
                    <a:pt x="2550" y="0"/>
                  </a:moveTo>
                  <a:lnTo>
                    <a:pt x="2550" y="0"/>
                  </a:lnTo>
                  <a:lnTo>
                    <a:pt x="5920" y="3371"/>
                  </a:lnTo>
                  <a:lnTo>
                    <a:pt x="5695" y="12553"/>
                  </a:lnTo>
                  <a:lnTo>
                    <a:pt x="4653" y="28156"/>
                  </a:lnTo>
                  <a:lnTo>
                    <a:pt x="7328" y="65414"/>
                  </a:lnTo>
                  <a:lnTo>
                    <a:pt x="7729" y="111889"/>
                  </a:lnTo>
                  <a:lnTo>
                    <a:pt x="5322" y="144743"/>
                  </a:lnTo>
                  <a:lnTo>
                    <a:pt x="0" y="188232"/>
                  </a:lnTo>
                  <a:lnTo>
                    <a:pt x="1727" y="234242"/>
                  </a:lnTo>
                  <a:lnTo>
                    <a:pt x="25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1369">
              <a:extLst>
                <a:ext uri="{FF2B5EF4-FFF2-40B4-BE49-F238E27FC236}">
                  <a16:creationId xmlns:a16="http://schemas.microsoft.com/office/drawing/2014/main" xmlns="" id="{ED3380CE-F475-408B-912C-ED04F8C9F86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400800" y="5798305"/>
              <a:ext cx="114475" cy="189227"/>
            </a:xfrm>
            <a:custGeom>
              <a:avLst/>
              <a:gdLst/>
              <a:ahLst/>
              <a:cxnLst/>
              <a:rect l="0" t="0" r="0" b="0"/>
              <a:pathLst>
                <a:path w="114475" h="189227">
                  <a:moveTo>
                    <a:pt x="31750" y="30995"/>
                  </a:moveTo>
                  <a:lnTo>
                    <a:pt x="31750" y="30995"/>
                  </a:lnTo>
                  <a:lnTo>
                    <a:pt x="25662" y="1794"/>
                  </a:lnTo>
                  <a:lnTo>
                    <a:pt x="26280" y="946"/>
                  </a:lnTo>
                  <a:lnTo>
                    <a:pt x="28849" y="0"/>
                  </a:lnTo>
                  <a:lnTo>
                    <a:pt x="41004" y="2840"/>
                  </a:lnTo>
                  <a:lnTo>
                    <a:pt x="85293" y="31868"/>
                  </a:lnTo>
                  <a:lnTo>
                    <a:pt x="103510" y="57045"/>
                  </a:lnTo>
                  <a:lnTo>
                    <a:pt x="114474" y="83477"/>
                  </a:lnTo>
                  <a:lnTo>
                    <a:pt x="114142" y="102534"/>
                  </a:lnTo>
                  <a:lnTo>
                    <a:pt x="106021" y="129332"/>
                  </a:lnTo>
                  <a:lnTo>
                    <a:pt x="92796" y="150678"/>
                  </a:lnTo>
                  <a:lnTo>
                    <a:pt x="80049" y="163210"/>
                  </a:lnTo>
                  <a:lnTo>
                    <a:pt x="34241" y="185801"/>
                  </a:lnTo>
                  <a:lnTo>
                    <a:pt x="17819" y="189226"/>
                  </a:lnTo>
                  <a:lnTo>
                    <a:pt x="11212" y="185751"/>
                  </a:lnTo>
                  <a:lnTo>
                    <a:pt x="0" y="177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1370">
              <a:extLst>
                <a:ext uri="{FF2B5EF4-FFF2-40B4-BE49-F238E27FC236}">
                  <a16:creationId xmlns:a16="http://schemas.microsoft.com/office/drawing/2014/main" xmlns="" id="{B1F960A2-A720-4A01-A242-4E78EFAB3C2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413500" y="5854700"/>
              <a:ext cx="3372" cy="146051"/>
            </a:xfrm>
            <a:custGeom>
              <a:avLst/>
              <a:gdLst/>
              <a:ahLst/>
              <a:cxnLst/>
              <a:rect l="0" t="0" r="0" b="0"/>
              <a:pathLst>
                <a:path w="3372" h="146051">
                  <a:moveTo>
                    <a:pt x="0" y="0"/>
                  </a:moveTo>
                  <a:lnTo>
                    <a:pt x="0" y="0"/>
                  </a:lnTo>
                  <a:lnTo>
                    <a:pt x="3371" y="10113"/>
                  </a:lnTo>
                  <a:lnTo>
                    <a:pt x="932" y="54292"/>
                  </a:lnTo>
                  <a:lnTo>
                    <a:pt x="184" y="98919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1371">
              <a:extLst>
                <a:ext uri="{FF2B5EF4-FFF2-40B4-BE49-F238E27FC236}">
                  <a16:creationId xmlns:a16="http://schemas.microsoft.com/office/drawing/2014/main" xmlns="" id="{63BA25B1-AC8D-47BC-A102-65EB0E8C80C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273800" y="5803900"/>
              <a:ext cx="12701" cy="241301"/>
            </a:xfrm>
            <a:custGeom>
              <a:avLst/>
              <a:gdLst/>
              <a:ahLst/>
              <a:cxnLst/>
              <a:rect l="0" t="0" r="0" b="0"/>
              <a:pathLst>
                <a:path w="12701" h="2413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9" y="15580"/>
                  </a:lnTo>
                  <a:lnTo>
                    <a:pt x="11936" y="54583"/>
                  </a:lnTo>
                  <a:lnTo>
                    <a:pt x="12474" y="94882"/>
                  </a:lnTo>
                  <a:lnTo>
                    <a:pt x="12633" y="137396"/>
                  </a:lnTo>
                  <a:lnTo>
                    <a:pt x="11974" y="176412"/>
                  </a:lnTo>
                  <a:lnTo>
                    <a:pt x="9551" y="215914"/>
                  </a:lnTo>
                  <a:lnTo>
                    <a:pt x="127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1372">
              <a:extLst>
                <a:ext uri="{FF2B5EF4-FFF2-40B4-BE49-F238E27FC236}">
                  <a16:creationId xmlns:a16="http://schemas.microsoft.com/office/drawing/2014/main" xmlns="" id="{102CC929-026F-4DA7-A2FE-2E1065C45AF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981700" y="5981700"/>
              <a:ext cx="88901" cy="120651"/>
            </a:xfrm>
            <a:custGeom>
              <a:avLst/>
              <a:gdLst/>
              <a:ahLst/>
              <a:cxnLst/>
              <a:rect l="0" t="0" r="0" b="0"/>
              <a:pathLst>
                <a:path w="88901" h="120651">
                  <a:moveTo>
                    <a:pt x="88900" y="0"/>
                  </a:moveTo>
                  <a:lnTo>
                    <a:pt x="88900" y="0"/>
                  </a:lnTo>
                  <a:lnTo>
                    <a:pt x="85529" y="3371"/>
                  </a:lnTo>
                  <a:lnTo>
                    <a:pt x="68635" y="12243"/>
                  </a:lnTo>
                  <a:lnTo>
                    <a:pt x="33125" y="56172"/>
                  </a:lnTo>
                  <a:lnTo>
                    <a:pt x="5567" y="10154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1373">
              <a:extLst>
                <a:ext uri="{FF2B5EF4-FFF2-40B4-BE49-F238E27FC236}">
                  <a16:creationId xmlns:a16="http://schemas.microsoft.com/office/drawing/2014/main" xmlns="" id="{D8C66D08-4068-443C-8775-5FC70BAE245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949950" y="5978329"/>
              <a:ext cx="127001" cy="136722"/>
            </a:xfrm>
            <a:custGeom>
              <a:avLst/>
              <a:gdLst/>
              <a:ahLst/>
              <a:cxnLst/>
              <a:rect l="0" t="0" r="0" b="0"/>
              <a:pathLst>
                <a:path w="127001" h="1367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775" y="418"/>
                  </a:lnTo>
                  <a:lnTo>
                    <a:pt x="12209" y="4647"/>
                  </a:lnTo>
                  <a:lnTo>
                    <a:pt x="47661" y="45472"/>
                  </a:lnTo>
                  <a:lnTo>
                    <a:pt x="84046" y="86319"/>
                  </a:lnTo>
                  <a:lnTo>
                    <a:pt x="127000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1374">
              <a:extLst>
                <a:ext uri="{FF2B5EF4-FFF2-40B4-BE49-F238E27FC236}">
                  <a16:creationId xmlns:a16="http://schemas.microsoft.com/office/drawing/2014/main" xmlns="" id="{632A6756-B6E6-4D6E-8F86-D08A37F4AF1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649062" y="6146800"/>
              <a:ext cx="111325" cy="133431"/>
            </a:xfrm>
            <a:custGeom>
              <a:avLst/>
              <a:gdLst/>
              <a:ahLst/>
              <a:cxnLst/>
              <a:rect l="0" t="0" r="0" b="0"/>
              <a:pathLst>
                <a:path w="111325" h="133431">
                  <a:moveTo>
                    <a:pt x="46888" y="38100"/>
                  </a:moveTo>
                  <a:lnTo>
                    <a:pt x="46888" y="38100"/>
                  </a:lnTo>
                  <a:lnTo>
                    <a:pt x="43517" y="38098"/>
                  </a:lnTo>
                  <a:lnTo>
                    <a:pt x="39980" y="36218"/>
                  </a:lnTo>
                  <a:lnTo>
                    <a:pt x="38049" y="34729"/>
                  </a:lnTo>
                  <a:lnTo>
                    <a:pt x="32140" y="33074"/>
                  </a:lnTo>
                  <a:lnTo>
                    <a:pt x="28590" y="32633"/>
                  </a:lnTo>
                  <a:lnTo>
                    <a:pt x="20882" y="35903"/>
                  </a:lnTo>
                  <a:lnTo>
                    <a:pt x="16850" y="38753"/>
                  </a:lnTo>
                  <a:lnTo>
                    <a:pt x="10490" y="47561"/>
                  </a:lnTo>
                  <a:lnTo>
                    <a:pt x="657" y="73837"/>
                  </a:lnTo>
                  <a:lnTo>
                    <a:pt x="0" y="87849"/>
                  </a:lnTo>
                  <a:lnTo>
                    <a:pt x="2765" y="101133"/>
                  </a:lnTo>
                  <a:lnTo>
                    <a:pt x="8698" y="114093"/>
                  </a:lnTo>
                  <a:lnTo>
                    <a:pt x="23343" y="129916"/>
                  </a:lnTo>
                  <a:lnTo>
                    <a:pt x="29780" y="132472"/>
                  </a:lnTo>
                  <a:lnTo>
                    <a:pt x="44458" y="133430"/>
                  </a:lnTo>
                  <a:lnTo>
                    <a:pt x="60390" y="127741"/>
                  </a:lnTo>
                  <a:lnTo>
                    <a:pt x="93613" y="103471"/>
                  </a:lnTo>
                  <a:lnTo>
                    <a:pt x="108789" y="83104"/>
                  </a:lnTo>
                  <a:lnTo>
                    <a:pt x="111324" y="64451"/>
                  </a:lnTo>
                  <a:lnTo>
                    <a:pt x="108688" y="43462"/>
                  </a:lnTo>
                  <a:lnTo>
                    <a:pt x="100460" y="24726"/>
                  </a:lnTo>
                  <a:lnTo>
                    <a:pt x="89749" y="12635"/>
                  </a:lnTo>
                  <a:lnTo>
                    <a:pt x="77931" y="5616"/>
                  </a:lnTo>
                  <a:lnTo>
                    <a:pt x="532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1375">
              <a:extLst>
                <a:ext uri="{FF2B5EF4-FFF2-40B4-BE49-F238E27FC236}">
                  <a16:creationId xmlns:a16="http://schemas.microsoft.com/office/drawing/2014/main" xmlns="" id="{3AA70B3A-B904-444F-B47B-39974C9F120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514619" y="6155843"/>
              <a:ext cx="92475" cy="109769"/>
            </a:xfrm>
            <a:custGeom>
              <a:avLst/>
              <a:gdLst/>
              <a:ahLst/>
              <a:cxnLst/>
              <a:rect l="0" t="0" r="0" b="0"/>
              <a:pathLst>
                <a:path w="92475" h="109769">
                  <a:moveTo>
                    <a:pt x="67031" y="3657"/>
                  </a:moveTo>
                  <a:lnTo>
                    <a:pt x="67031" y="3657"/>
                  </a:lnTo>
                  <a:lnTo>
                    <a:pt x="60289" y="286"/>
                  </a:lnTo>
                  <a:lnTo>
                    <a:pt x="57597" y="0"/>
                  </a:lnTo>
                  <a:lnTo>
                    <a:pt x="52725" y="1559"/>
                  </a:lnTo>
                  <a:lnTo>
                    <a:pt x="33710" y="14793"/>
                  </a:lnTo>
                  <a:lnTo>
                    <a:pt x="6695" y="51132"/>
                  </a:lnTo>
                  <a:lnTo>
                    <a:pt x="0" y="75893"/>
                  </a:lnTo>
                  <a:lnTo>
                    <a:pt x="316" y="88913"/>
                  </a:lnTo>
                  <a:lnTo>
                    <a:pt x="1387" y="94362"/>
                  </a:lnTo>
                  <a:lnTo>
                    <a:pt x="4219" y="98700"/>
                  </a:lnTo>
                  <a:lnTo>
                    <a:pt x="13009" y="105400"/>
                  </a:lnTo>
                  <a:lnTo>
                    <a:pt x="29858" y="109768"/>
                  </a:lnTo>
                  <a:lnTo>
                    <a:pt x="43923" y="105145"/>
                  </a:lnTo>
                  <a:lnTo>
                    <a:pt x="72579" y="84931"/>
                  </a:lnTo>
                  <a:lnTo>
                    <a:pt x="88822" y="63408"/>
                  </a:lnTo>
                  <a:lnTo>
                    <a:pt x="92474" y="49263"/>
                  </a:lnTo>
                  <a:lnTo>
                    <a:pt x="90563" y="31282"/>
                  </a:lnTo>
                  <a:lnTo>
                    <a:pt x="89068" y="26306"/>
                  </a:lnTo>
                  <a:lnTo>
                    <a:pt x="85956" y="22990"/>
                  </a:lnTo>
                  <a:lnTo>
                    <a:pt x="76852" y="19304"/>
                  </a:lnTo>
                  <a:lnTo>
                    <a:pt x="72168" y="19732"/>
                  </a:lnTo>
                  <a:lnTo>
                    <a:pt x="54331" y="29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1376">
              <a:extLst>
                <a:ext uri="{FF2B5EF4-FFF2-40B4-BE49-F238E27FC236}">
                  <a16:creationId xmlns:a16="http://schemas.microsoft.com/office/drawing/2014/main" xmlns="" id="{99973BE4-CD70-432C-9C98-0A034B7F6E2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435600" y="6172200"/>
              <a:ext cx="1" cy="127001"/>
            </a:xfrm>
            <a:custGeom>
              <a:avLst/>
              <a:gdLst/>
              <a:ahLst/>
              <a:cxnLst/>
              <a:rect l="0" t="0" r="0" b="0"/>
              <a:pathLst>
                <a:path w="1" h="127001">
                  <a:moveTo>
                    <a:pt x="0" y="0"/>
                  </a:moveTo>
                  <a:lnTo>
                    <a:pt x="0" y="0"/>
                  </a:lnTo>
                  <a:lnTo>
                    <a:pt x="0" y="38681"/>
                  </a:lnTo>
                  <a:lnTo>
                    <a:pt x="0" y="77151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1377">
              <a:extLst>
                <a:ext uri="{FF2B5EF4-FFF2-40B4-BE49-F238E27FC236}">
                  <a16:creationId xmlns:a16="http://schemas.microsoft.com/office/drawing/2014/main" xmlns="" id="{5825B3FB-867E-4285-B82E-CEECF90FC20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397500" y="6065417"/>
              <a:ext cx="279401" cy="17884"/>
            </a:xfrm>
            <a:custGeom>
              <a:avLst/>
              <a:gdLst/>
              <a:ahLst/>
              <a:cxnLst/>
              <a:rect l="0" t="0" r="0" b="0"/>
              <a:pathLst>
                <a:path w="279401" h="17884">
                  <a:moveTo>
                    <a:pt x="0" y="17883"/>
                  </a:moveTo>
                  <a:lnTo>
                    <a:pt x="0" y="17883"/>
                  </a:lnTo>
                  <a:lnTo>
                    <a:pt x="3371" y="17883"/>
                  </a:lnTo>
                  <a:lnTo>
                    <a:pt x="25417" y="12857"/>
                  </a:lnTo>
                  <a:lnTo>
                    <a:pt x="69383" y="8423"/>
                  </a:lnTo>
                  <a:lnTo>
                    <a:pt x="104450" y="4742"/>
                  </a:lnTo>
                  <a:lnTo>
                    <a:pt x="144495" y="1460"/>
                  </a:lnTo>
                  <a:lnTo>
                    <a:pt x="183459" y="0"/>
                  </a:lnTo>
                  <a:lnTo>
                    <a:pt x="218179" y="1234"/>
                  </a:lnTo>
                  <a:lnTo>
                    <a:pt x="263858" y="4403"/>
                  </a:lnTo>
                  <a:lnTo>
                    <a:pt x="279400" y="5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1378">
              <a:extLst>
                <a:ext uri="{FF2B5EF4-FFF2-40B4-BE49-F238E27FC236}">
                  <a16:creationId xmlns:a16="http://schemas.microsoft.com/office/drawing/2014/main" xmlns="" id="{3660C2CA-E358-443D-9667-589FE420E4A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506753" y="5829300"/>
              <a:ext cx="119348" cy="192378"/>
            </a:xfrm>
            <a:custGeom>
              <a:avLst/>
              <a:gdLst/>
              <a:ahLst/>
              <a:cxnLst/>
              <a:rect l="0" t="0" r="0" b="0"/>
              <a:pathLst>
                <a:path w="119348" h="192378">
                  <a:moveTo>
                    <a:pt x="100297" y="0"/>
                  </a:moveTo>
                  <a:lnTo>
                    <a:pt x="100297" y="0"/>
                  </a:lnTo>
                  <a:lnTo>
                    <a:pt x="53863" y="25729"/>
                  </a:lnTo>
                  <a:lnTo>
                    <a:pt x="39443" y="34719"/>
                  </a:lnTo>
                  <a:lnTo>
                    <a:pt x="3096" y="71781"/>
                  </a:lnTo>
                  <a:lnTo>
                    <a:pt x="652" y="76117"/>
                  </a:lnTo>
                  <a:lnTo>
                    <a:pt x="0" y="78262"/>
                  </a:lnTo>
                  <a:lnTo>
                    <a:pt x="977" y="80397"/>
                  </a:lnTo>
                  <a:lnTo>
                    <a:pt x="5825" y="84650"/>
                  </a:lnTo>
                  <a:lnTo>
                    <a:pt x="46962" y="110388"/>
                  </a:lnTo>
                  <a:lnTo>
                    <a:pt x="89026" y="153084"/>
                  </a:lnTo>
                  <a:lnTo>
                    <a:pt x="114715" y="191017"/>
                  </a:lnTo>
                  <a:lnTo>
                    <a:pt x="116259" y="192256"/>
                  </a:lnTo>
                  <a:lnTo>
                    <a:pt x="117289" y="192377"/>
                  </a:lnTo>
                  <a:lnTo>
                    <a:pt x="119347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1379">
              <a:extLst>
                <a:ext uri="{FF2B5EF4-FFF2-40B4-BE49-F238E27FC236}">
                  <a16:creationId xmlns:a16="http://schemas.microsoft.com/office/drawing/2014/main" xmlns="" id="{0954BDE1-EC03-4887-B880-937DAB2AA54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499345" y="5804162"/>
              <a:ext cx="6106" cy="209289"/>
            </a:xfrm>
            <a:custGeom>
              <a:avLst/>
              <a:gdLst/>
              <a:ahLst/>
              <a:cxnLst/>
              <a:rect l="0" t="0" r="0" b="0"/>
              <a:pathLst>
                <a:path w="6106" h="209289">
                  <a:moveTo>
                    <a:pt x="6105" y="6088"/>
                  </a:moveTo>
                  <a:lnTo>
                    <a:pt x="6105" y="6088"/>
                  </a:lnTo>
                  <a:lnTo>
                    <a:pt x="6105" y="0"/>
                  </a:lnTo>
                  <a:lnTo>
                    <a:pt x="2734" y="6558"/>
                  </a:lnTo>
                  <a:lnTo>
                    <a:pt x="5173" y="49963"/>
                  </a:lnTo>
                  <a:lnTo>
                    <a:pt x="3947" y="90349"/>
                  </a:lnTo>
                  <a:lnTo>
                    <a:pt x="997" y="131713"/>
                  </a:lnTo>
                  <a:lnTo>
                    <a:pt x="0" y="173503"/>
                  </a:lnTo>
                  <a:lnTo>
                    <a:pt x="6105" y="20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5" name="SMARTInkShape-1380">
            <a:extLst>
              <a:ext uri="{FF2B5EF4-FFF2-40B4-BE49-F238E27FC236}">
                <a16:creationId xmlns:a16="http://schemas.microsoft.com/office/drawing/2014/main" xmlns="" id="{6CDB0E84-CF5E-49EF-A578-B94C0225119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25038" y="5702300"/>
            <a:ext cx="31163" cy="553801"/>
          </a:xfrm>
          <a:custGeom>
            <a:avLst/>
            <a:gdLst/>
            <a:ahLst/>
            <a:cxnLst/>
            <a:rect l="0" t="0" r="0" b="0"/>
            <a:pathLst>
              <a:path w="31163" h="553801">
                <a:moveTo>
                  <a:pt x="5762" y="0"/>
                </a:moveTo>
                <a:lnTo>
                  <a:pt x="5762" y="0"/>
                </a:lnTo>
                <a:lnTo>
                  <a:pt x="2391" y="0"/>
                </a:lnTo>
                <a:lnTo>
                  <a:pt x="1398" y="1411"/>
                </a:lnTo>
                <a:lnTo>
                  <a:pt x="0" y="12255"/>
                </a:lnTo>
                <a:lnTo>
                  <a:pt x="1410" y="52097"/>
                </a:lnTo>
                <a:lnTo>
                  <a:pt x="5239" y="83126"/>
                </a:lnTo>
                <a:lnTo>
                  <a:pt x="11644" y="120436"/>
                </a:lnTo>
                <a:lnTo>
                  <a:pt x="17313" y="164299"/>
                </a:lnTo>
                <a:lnTo>
                  <a:pt x="19813" y="187850"/>
                </a:lnTo>
                <a:lnTo>
                  <a:pt x="21479" y="212722"/>
                </a:lnTo>
                <a:lnTo>
                  <a:pt x="22590" y="238477"/>
                </a:lnTo>
                <a:lnTo>
                  <a:pt x="23331" y="264818"/>
                </a:lnTo>
                <a:lnTo>
                  <a:pt x="23119" y="290845"/>
                </a:lnTo>
                <a:lnTo>
                  <a:pt x="22271" y="316664"/>
                </a:lnTo>
                <a:lnTo>
                  <a:pt x="21003" y="342342"/>
                </a:lnTo>
                <a:lnTo>
                  <a:pt x="21472" y="389689"/>
                </a:lnTo>
                <a:lnTo>
                  <a:pt x="22621" y="432840"/>
                </a:lnTo>
                <a:lnTo>
                  <a:pt x="20780" y="470833"/>
                </a:lnTo>
                <a:lnTo>
                  <a:pt x="19149" y="513843"/>
                </a:lnTo>
                <a:lnTo>
                  <a:pt x="18522" y="551782"/>
                </a:lnTo>
                <a:lnTo>
                  <a:pt x="19913" y="553416"/>
                </a:lnTo>
                <a:lnTo>
                  <a:pt x="22252" y="553800"/>
                </a:lnTo>
                <a:lnTo>
                  <a:pt x="31162" y="552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1" name="SMARTInkShape-Group281">
            <a:extLst>
              <a:ext uri="{FF2B5EF4-FFF2-40B4-BE49-F238E27FC236}">
                <a16:creationId xmlns:a16="http://schemas.microsoft.com/office/drawing/2014/main" xmlns="" id="{DF1D2687-D780-404B-9020-5A85C30163B7}"/>
              </a:ext>
            </a:extLst>
          </p:cNvPr>
          <p:cNvGrpSpPr/>
          <p:nvPr/>
        </p:nvGrpSpPr>
        <p:grpSpPr>
          <a:xfrm>
            <a:off x="7587779" y="5831065"/>
            <a:ext cx="1118072" cy="315839"/>
            <a:chOff x="7587779" y="5831065"/>
            <a:chExt cx="1118072" cy="315839"/>
          </a:xfrm>
        </p:grpSpPr>
        <p:sp>
          <p:nvSpPr>
            <p:cNvPr id="876" name="SMARTInkShape-1381">
              <a:extLst>
                <a:ext uri="{FF2B5EF4-FFF2-40B4-BE49-F238E27FC236}">
                  <a16:creationId xmlns:a16="http://schemas.microsoft.com/office/drawing/2014/main" xmlns="" id="{D7AB5B33-378F-4F08-A66C-E76AA514795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524001" y="5831065"/>
              <a:ext cx="73900" cy="280600"/>
            </a:xfrm>
            <a:custGeom>
              <a:avLst/>
              <a:gdLst/>
              <a:ahLst/>
              <a:cxnLst/>
              <a:rect l="0" t="0" r="0" b="0"/>
              <a:pathLst>
                <a:path w="73900" h="280600">
                  <a:moveTo>
                    <a:pt x="29449" y="10935"/>
                  </a:moveTo>
                  <a:lnTo>
                    <a:pt x="29449" y="10935"/>
                  </a:lnTo>
                  <a:lnTo>
                    <a:pt x="32819" y="4194"/>
                  </a:lnTo>
                  <a:lnTo>
                    <a:pt x="34518" y="2206"/>
                  </a:lnTo>
                  <a:lnTo>
                    <a:pt x="38288" y="0"/>
                  </a:lnTo>
                  <a:lnTo>
                    <a:pt x="38869" y="117"/>
                  </a:lnTo>
                  <a:lnTo>
                    <a:pt x="38551" y="901"/>
                  </a:lnTo>
                  <a:lnTo>
                    <a:pt x="37633" y="2129"/>
                  </a:lnTo>
                  <a:lnTo>
                    <a:pt x="29133" y="44444"/>
                  </a:lnTo>
                  <a:lnTo>
                    <a:pt x="24369" y="75218"/>
                  </a:lnTo>
                  <a:lnTo>
                    <a:pt x="17549" y="112413"/>
                  </a:lnTo>
                  <a:lnTo>
                    <a:pt x="9813" y="150581"/>
                  </a:lnTo>
                  <a:lnTo>
                    <a:pt x="3083" y="187301"/>
                  </a:lnTo>
                  <a:lnTo>
                    <a:pt x="0" y="232916"/>
                  </a:lnTo>
                  <a:lnTo>
                    <a:pt x="1779" y="252821"/>
                  </a:lnTo>
                  <a:lnTo>
                    <a:pt x="8684" y="266842"/>
                  </a:lnTo>
                  <a:lnTo>
                    <a:pt x="13489" y="272557"/>
                  </a:lnTo>
                  <a:lnTo>
                    <a:pt x="26354" y="278905"/>
                  </a:lnTo>
                  <a:lnTo>
                    <a:pt x="33735" y="280599"/>
                  </a:lnTo>
                  <a:lnTo>
                    <a:pt x="49463" y="278717"/>
                  </a:lnTo>
                  <a:lnTo>
                    <a:pt x="73899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1382">
              <a:extLst>
                <a:ext uri="{FF2B5EF4-FFF2-40B4-BE49-F238E27FC236}">
                  <a16:creationId xmlns:a16="http://schemas.microsoft.com/office/drawing/2014/main" xmlns="" id="{0326FA96-13EC-45F4-839D-45233BB89B9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508502" y="5994400"/>
              <a:ext cx="197349" cy="12701"/>
            </a:xfrm>
            <a:custGeom>
              <a:avLst/>
              <a:gdLst/>
              <a:ahLst/>
              <a:cxnLst/>
              <a:rect l="0" t="0" r="0" b="0"/>
              <a:pathLst>
                <a:path w="197349" h="12701">
                  <a:moveTo>
                    <a:pt x="13198" y="12700"/>
                  </a:moveTo>
                  <a:lnTo>
                    <a:pt x="13198" y="12700"/>
                  </a:lnTo>
                  <a:lnTo>
                    <a:pt x="3085" y="12700"/>
                  </a:lnTo>
                  <a:lnTo>
                    <a:pt x="811" y="11995"/>
                  </a:lnTo>
                  <a:lnTo>
                    <a:pt x="0" y="10818"/>
                  </a:lnTo>
                  <a:lnTo>
                    <a:pt x="167" y="9329"/>
                  </a:lnTo>
                  <a:lnTo>
                    <a:pt x="34377" y="6938"/>
                  </a:lnTo>
                  <a:lnTo>
                    <a:pt x="70353" y="6612"/>
                  </a:lnTo>
                  <a:lnTo>
                    <a:pt x="117858" y="4585"/>
                  </a:lnTo>
                  <a:lnTo>
                    <a:pt x="162018" y="2037"/>
                  </a:lnTo>
                  <a:lnTo>
                    <a:pt x="1973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1383">
              <a:extLst>
                <a:ext uri="{FF2B5EF4-FFF2-40B4-BE49-F238E27FC236}">
                  <a16:creationId xmlns:a16="http://schemas.microsoft.com/office/drawing/2014/main" xmlns="" id="{F667BC7F-EE4C-4E06-AC69-ADFB857681F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961663" y="5918918"/>
              <a:ext cx="449724" cy="227986"/>
            </a:xfrm>
            <a:custGeom>
              <a:avLst/>
              <a:gdLst/>
              <a:ahLst/>
              <a:cxnLst/>
              <a:rect l="0" t="0" r="0" b="0"/>
              <a:pathLst>
                <a:path w="449724" h="227986">
                  <a:moveTo>
                    <a:pt x="64737" y="138982"/>
                  </a:moveTo>
                  <a:lnTo>
                    <a:pt x="64737" y="138982"/>
                  </a:lnTo>
                  <a:lnTo>
                    <a:pt x="64737" y="112499"/>
                  </a:lnTo>
                  <a:lnTo>
                    <a:pt x="63325" y="110743"/>
                  </a:lnTo>
                  <a:lnTo>
                    <a:pt x="57995" y="108793"/>
                  </a:lnTo>
                  <a:lnTo>
                    <a:pt x="54598" y="109683"/>
                  </a:lnTo>
                  <a:lnTo>
                    <a:pt x="42369" y="118384"/>
                  </a:lnTo>
                  <a:lnTo>
                    <a:pt x="4806" y="156431"/>
                  </a:lnTo>
                  <a:lnTo>
                    <a:pt x="1500" y="161199"/>
                  </a:lnTo>
                  <a:lnTo>
                    <a:pt x="0" y="165788"/>
                  </a:lnTo>
                  <a:lnTo>
                    <a:pt x="217" y="174650"/>
                  </a:lnTo>
                  <a:lnTo>
                    <a:pt x="1967" y="177577"/>
                  </a:lnTo>
                  <a:lnTo>
                    <a:pt x="4546" y="179530"/>
                  </a:lnTo>
                  <a:lnTo>
                    <a:pt x="7676" y="180829"/>
                  </a:lnTo>
                  <a:lnTo>
                    <a:pt x="16799" y="180394"/>
                  </a:lnTo>
                  <a:lnTo>
                    <a:pt x="27908" y="177142"/>
                  </a:lnTo>
                  <a:lnTo>
                    <a:pt x="58368" y="160619"/>
                  </a:lnTo>
                  <a:lnTo>
                    <a:pt x="62850" y="155350"/>
                  </a:lnTo>
                  <a:lnTo>
                    <a:pt x="63479" y="155538"/>
                  </a:lnTo>
                  <a:lnTo>
                    <a:pt x="63898" y="156369"/>
                  </a:lnTo>
                  <a:lnTo>
                    <a:pt x="65394" y="184653"/>
                  </a:lnTo>
                  <a:lnTo>
                    <a:pt x="68086" y="190559"/>
                  </a:lnTo>
                  <a:lnTo>
                    <a:pt x="76939" y="197852"/>
                  </a:lnTo>
                  <a:lnTo>
                    <a:pt x="80633" y="198689"/>
                  </a:lnTo>
                  <a:lnTo>
                    <a:pt x="88498" y="197739"/>
                  </a:lnTo>
                  <a:lnTo>
                    <a:pt x="104233" y="186495"/>
                  </a:lnTo>
                  <a:lnTo>
                    <a:pt x="122300" y="166387"/>
                  </a:lnTo>
                  <a:lnTo>
                    <a:pt x="141594" y="124875"/>
                  </a:lnTo>
                  <a:lnTo>
                    <a:pt x="154811" y="83852"/>
                  </a:lnTo>
                  <a:lnTo>
                    <a:pt x="169183" y="38930"/>
                  </a:lnTo>
                  <a:lnTo>
                    <a:pt x="171129" y="34072"/>
                  </a:lnTo>
                  <a:lnTo>
                    <a:pt x="149406" y="78862"/>
                  </a:lnTo>
                  <a:lnTo>
                    <a:pt x="138246" y="121881"/>
                  </a:lnTo>
                  <a:lnTo>
                    <a:pt x="137190" y="160585"/>
                  </a:lnTo>
                  <a:lnTo>
                    <a:pt x="141708" y="178545"/>
                  </a:lnTo>
                  <a:lnTo>
                    <a:pt x="143568" y="182289"/>
                  </a:lnTo>
                  <a:lnTo>
                    <a:pt x="146923" y="184787"/>
                  </a:lnTo>
                  <a:lnTo>
                    <a:pt x="156297" y="187562"/>
                  </a:lnTo>
                  <a:lnTo>
                    <a:pt x="169402" y="185033"/>
                  </a:lnTo>
                  <a:lnTo>
                    <a:pt x="184632" y="177793"/>
                  </a:lnTo>
                  <a:lnTo>
                    <a:pt x="225783" y="138823"/>
                  </a:lnTo>
                  <a:lnTo>
                    <a:pt x="251056" y="98561"/>
                  </a:lnTo>
                  <a:lnTo>
                    <a:pt x="264197" y="67160"/>
                  </a:lnTo>
                  <a:lnTo>
                    <a:pt x="277646" y="27155"/>
                  </a:lnTo>
                  <a:lnTo>
                    <a:pt x="285141" y="1417"/>
                  </a:lnTo>
                  <a:lnTo>
                    <a:pt x="284345" y="0"/>
                  </a:lnTo>
                  <a:lnTo>
                    <a:pt x="282404" y="466"/>
                  </a:lnTo>
                  <a:lnTo>
                    <a:pt x="279698" y="2188"/>
                  </a:lnTo>
                  <a:lnTo>
                    <a:pt x="269149" y="24838"/>
                  </a:lnTo>
                  <a:lnTo>
                    <a:pt x="258011" y="71123"/>
                  </a:lnTo>
                  <a:lnTo>
                    <a:pt x="252609" y="111271"/>
                  </a:lnTo>
                  <a:lnTo>
                    <a:pt x="254508" y="155277"/>
                  </a:lnTo>
                  <a:lnTo>
                    <a:pt x="258464" y="187984"/>
                  </a:lnTo>
                  <a:lnTo>
                    <a:pt x="260916" y="192816"/>
                  </a:lnTo>
                  <a:lnTo>
                    <a:pt x="263962" y="196038"/>
                  </a:lnTo>
                  <a:lnTo>
                    <a:pt x="267404" y="198187"/>
                  </a:lnTo>
                  <a:lnTo>
                    <a:pt x="271109" y="198912"/>
                  </a:lnTo>
                  <a:lnTo>
                    <a:pt x="278990" y="197838"/>
                  </a:lnTo>
                  <a:lnTo>
                    <a:pt x="298101" y="186524"/>
                  </a:lnTo>
                  <a:lnTo>
                    <a:pt x="334277" y="140461"/>
                  </a:lnTo>
                  <a:lnTo>
                    <a:pt x="341215" y="123741"/>
                  </a:lnTo>
                  <a:lnTo>
                    <a:pt x="340778" y="120355"/>
                  </a:lnTo>
                  <a:lnTo>
                    <a:pt x="339075" y="118097"/>
                  </a:lnTo>
                  <a:lnTo>
                    <a:pt x="336529" y="116592"/>
                  </a:lnTo>
                  <a:lnTo>
                    <a:pt x="333421" y="116294"/>
                  </a:lnTo>
                  <a:lnTo>
                    <a:pt x="326205" y="117844"/>
                  </a:lnTo>
                  <a:lnTo>
                    <a:pt x="320174" y="122767"/>
                  </a:lnTo>
                  <a:lnTo>
                    <a:pt x="315143" y="131071"/>
                  </a:lnTo>
                  <a:lnTo>
                    <a:pt x="308044" y="157515"/>
                  </a:lnTo>
                  <a:lnTo>
                    <a:pt x="307375" y="164037"/>
                  </a:lnTo>
                  <a:lnTo>
                    <a:pt x="309045" y="169797"/>
                  </a:lnTo>
                  <a:lnTo>
                    <a:pt x="316546" y="179959"/>
                  </a:lnTo>
                  <a:lnTo>
                    <a:pt x="332669" y="193614"/>
                  </a:lnTo>
                  <a:lnTo>
                    <a:pt x="346566" y="196658"/>
                  </a:lnTo>
                  <a:lnTo>
                    <a:pt x="362855" y="194955"/>
                  </a:lnTo>
                  <a:lnTo>
                    <a:pt x="390449" y="185356"/>
                  </a:lnTo>
                  <a:lnTo>
                    <a:pt x="405642" y="175115"/>
                  </a:lnTo>
                  <a:lnTo>
                    <a:pt x="415688" y="161627"/>
                  </a:lnTo>
                  <a:lnTo>
                    <a:pt x="423428" y="141928"/>
                  </a:lnTo>
                  <a:lnTo>
                    <a:pt x="424532" y="133235"/>
                  </a:lnTo>
                  <a:lnTo>
                    <a:pt x="423839" y="130919"/>
                  </a:lnTo>
                  <a:lnTo>
                    <a:pt x="422672" y="129372"/>
                  </a:lnTo>
                  <a:lnTo>
                    <a:pt x="421893" y="129048"/>
                  </a:lnTo>
                  <a:lnTo>
                    <a:pt x="421374" y="129537"/>
                  </a:lnTo>
                  <a:lnTo>
                    <a:pt x="420797" y="132668"/>
                  </a:lnTo>
                  <a:lnTo>
                    <a:pt x="421179" y="143069"/>
                  </a:lnTo>
                  <a:lnTo>
                    <a:pt x="426152" y="159243"/>
                  </a:lnTo>
                  <a:lnTo>
                    <a:pt x="448541" y="202552"/>
                  </a:lnTo>
                  <a:lnTo>
                    <a:pt x="449723" y="208879"/>
                  </a:lnTo>
                  <a:lnTo>
                    <a:pt x="448393" y="214508"/>
                  </a:lnTo>
                  <a:lnTo>
                    <a:pt x="441274" y="224525"/>
                  </a:lnTo>
                  <a:lnTo>
                    <a:pt x="436412" y="227055"/>
                  </a:lnTo>
                  <a:lnTo>
                    <a:pt x="425364" y="227985"/>
                  </a:lnTo>
                  <a:lnTo>
                    <a:pt x="394937" y="22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1384">
              <a:extLst>
                <a:ext uri="{FF2B5EF4-FFF2-40B4-BE49-F238E27FC236}">
                  <a16:creationId xmlns:a16="http://schemas.microsoft.com/office/drawing/2014/main" xmlns="" id="{1C254A9F-593D-4A37-847B-6F2AE292648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753687" y="6003443"/>
              <a:ext cx="141319" cy="130658"/>
            </a:xfrm>
            <a:custGeom>
              <a:avLst/>
              <a:gdLst/>
              <a:ahLst/>
              <a:cxnLst/>
              <a:rect l="0" t="0" r="0" b="0"/>
              <a:pathLst>
                <a:path w="141319" h="130658">
                  <a:moveTo>
                    <a:pt x="6013" y="3657"/>
                  </a:moveTo>
                  <a:lnTo>
                    <a:pt x="6013" y="3657"/>
                  </a:lnTo>
                  <a:lnTo>
                    <a:pt x="6013" y="0"/>
                  </a:lnTo>
                  <a:lnTo>
                    <a:pt x="7894" y="15933"/>
                  </a:lnTo>
                  <a:lnTo>
                    <a:pt x="11971" y="61326"/>
                  </a:lnTo>
                  <a:lnTo>
                    <a:pt x="8914" y="94777"/>
                  </a:lnTo>
                  <a:lnTo>
                    <a:pt x="3502" y="109990"/>
                  </a:lnTo>
                  <a:lnTo>
                    <a:pt x="2223" y="111940"/>
                  </a:lnTo>
                  <a:lnTo>
                    <a:pt x="1369" y="112535"/>
                  </a:lnTo>
                  <a:lnTo>
                    <a:pt x="800" y="112226"/>
                  </a:lnTo>
                  <a:lnTo>
                    <a:pt x="0" y="105048"/>
                  </a:lnTo>
                  <a:lnTo>
                    <a:pt x="11902" y="60722"/>
                  </a:lnTo>
                  <a:lnTo>
                    <a:pt x="32420" y="18182"/>
                  </a:lnTo>
                  <a:lnTo>
                    <a:pt x="34907" y="16162"/>
                  </a:lnTo>
                  <a:lnTo>
                    <a:pt x="37270" y="15521"/>
                  </a:lnTo>
                  <a:lnTo>
                    <a:pt x="39551" y="15800"/>
                  </a:lnTo>
                  <a:lnTo>
                    <a:pt x="41777" y="17397"/>
                  </a:lnTo>
                  <a:lnTo>
                    <a:pt x="46132" y="22935"/>
                  </a:lnTo>
                  <a:lnTo>
                    <a:pt x="52550" y="37356"/>
                  </a:lnTo>
                  <a:lnTo>
                    <a:pt x="56646" y="77494"/>
                  </a:lnTo>
                  <a:lnTo>
                    <a:pt x="56740" y="80922"/>
                  </a:lnTo>
                  <a:lnTo>
                    <a:pt x="56780" y="77744"/>
                  </a:lnTo>
                  <a:lnTo>
                    <a:pt x="67650" y="58430"/>
                  </a:lnTo>
                  <a:lnTo>
                    <a:pt x="84249" y="37604"/>
                  </a:lnTo>
                  <a:lnTo>
                    <a:pt x="105315" y="23279"/>
                  </a:lnTo>
                  <a:lnTo>
                    <a:pt x="116233" y="19434"/>
                  </a:lnTo>
                  <a:lnTo>
                    <a:pt x="123908" y="19606"/>
                  </a:lnTo>
                  <a:lnTo>
                    <a:pt x="126944" y="20639"/>
                  </a:lnTo>
                  <a:lnTo>
                    <a:pt x="132197" y="27434"/>
                  </a:lnTo>
                  <a:lnTo>
                    <a:pt x="141318" y="52411"/>
                  </a:lnTo>
                  <a:lnTo>
                    <a:pt x="141040" y="76271"/>
                  </a:lnTo>
                  <a:lnTo>
                    <a:pt x="127938" y="121980"/>
                  </a:lnTo>
                  <a:lnTo>
                    <a:pt x="126663" y="130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1385">
              <a:extLst>
                <a:ext uri="{FF2B5EF4-FFF2-40B4-BE49-F238E27FC236}">
                  <a16:creationId xmlns:a16="http://schemas.microsoft.com/office/drawing/2014/main" xmlns="" id="{28DFA155-482C-4A2B-888C-CB21084CF98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587779" y="5988389"/>
              <a:ext cx="94872" cy="151634"/>
            </a:xfrm>
            <a:custGeom>
              <a:avLst/>
              <a:gdLst/>
              <a:ahLst/>
              <a:cxnLst/>
              <a:rect l="0" t="0" r="0" b="0"/>
              <a:pathLst>
                <a:path w="94872" h="151634">
                  <a:moveTo>
                    <a:pt x="83021" y="12361"/>
                  </a:moveTo>
                  <a:lnTo>
                    <a:pt x="83021" y="12361"/>
                  </a:lnTo>
                  <a:lnTo>
                    <a:pt x="79650" y="8990"/>
                  </a:lnTo>
                  <a:lnTo>
                    <a:pt x="77995" y="5454"/>
                  </a:lnTo>
                  <a:lnTo>
                    <a:pt x="77553" y="3522"/>
                  </a:lnTo>
                  <a:lnTo>
                    <a:pt x="75142" y="2235"/>
                  </a:lnTo>
                  <a:lnTo>
                    <a:pt x="53603" y="0"/>
                  </a:lnTo>
                  <a:lnTo>
                    <a:pt x="34009" y="6503"/>
                  </a:lnTo>
                  <a:lnTo>
                    <a:pt x="12244" y="21343"/>
                  </a:lnTo>
                  <a:lnTo>
                    <a:pt x="3117" y="29523"/>
                  </a:lnTo>
                  <a:lnTo>
                    <a:pt x="823" y="32975"/>
                  </a:lnTo>
                  <a:lnTo>
                    <a:pt x="0" y="35980"/>
                  </a:lnTo>
                  <a:lnTo>
                    <a:pt x="157" y="38691"/>
                  </a:lnTo>
                  <a:lnTo>
                    <a:pt x="4095" y="45465"/>
                  </a:lnTo>
                  <a:lnTo>
                    <a:pt x="10548" y="52474"/>
                  </a:lnTo>
                  <a:lnTo>
                    <a:pt x="57910" y="88882"/>
                  </a:lnTo>
                  <a:lnTo>
                    <a:pt x="86037" y="111606"/>
                  </a:lnTo>
                  <a:lnTo>
                    <a:pt x="91417" y="122086"/>
                  </a:lnTo>
                  <a:lnTo>
                    <a:pt x="94871" y="139320"/>
                  </a:lnTo>
                  <a:lnTo>
                    <a:pt x="93037" y="142156"/>
                  </a:lnTo>
                  <a:lnTo>
                    <a:pt x="85356" y="147188"/>
                  </a:lnTo>
                  <a:lnTo>
                    <a:pt x="72502" y="150617"/>
                  </a:lnTo>
                  <a:lnTo>
                    <a:pt x="59757" y="151633"/>
                  </a:lnTo>
                  <a:lnTo>
                    <a:pt x="53161" y="149990"/>
                  </a:lnTo>
                  <a:lnTo>
                    <a:pt x="44921" y="14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0" name="SMARTInkShape-Group282">
            <a:extLst>
              <a:ext uri="{FF2B5EF4-FFF2-40B4-BE49-F238E27FC236}">
                <a16:creationId xmlns:a16="http://schemas.microsoft.com/office/drawing/2014/main" xmlns="" id="{9D75146F-D63B-4C2C-ADF6-A855476147A9}"/>
              </a:ext>
            </a:extLst>
          </p:cNvPr>
          <p:cNvGrpSpPr/>
          <p:nvPr/>
        </p:nvGrpSpPr>
        <p:grpSpPr>
          <a:xfrm>
            <a:off x="8944080" y="5861050"/>
            <a:ext cx="936521" cy="269996"/>
            <a:chOff x="8944080" y="5861050"/>
            <a:chExt cx="936521" cy="269996"/>
          </a:xfrm>
        </p:grpSpPr>
        <p:sp>
          <p:nvSpPr>
            <p:cNvPr id="882" name="SMARTInkShape-1386">
              <a:extLst>
                <a:ext uri="{FF2B5EF4-FFF2-40B4-BE49-F238E27FC236}">
                  <a16:creationId xmlns:a16="http://schemas.microsoft.com/office/drawing/2014/main" xmlns="" id="{708182BE-40CD-4BC5-A7CC-8C11C39F801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944080" y="6021768"/>
              <a:ext cx="117371" cy="109278"/>
            </a:xfrm>
            <a:custGeom>
              <a:avLst/>
              <a:gdLst/>
              <a:ahLst/>
              <a:cxnLst/>
              <a:rect l="0" t="0" r="0" b="0"/>
              <a:pathLst>
                <a:path w="117371" h="109278">
                  <a:moveTo>
                    <a:pt x="9420" y="36132"/>
                  </a:moveTo>
                  <a:lnTo>
                    <a:pt x="9420" y="36132"/>
                  </a:lnTo>
                  <a:lnTo>
                    <a:pt x="4351" y="41907"/>
                  </a:lnTo>
                  <a:lnTo>
                    <a:pt x="581" y="48341"/>
                  </a:lnTo>
                  <a:lnTo>
                    <a:pt x="0" y="51327"/>
                  </a:lnTo>
                  <a:lnTo>
                    <a:pt x="317" y="54023"/>
                  </a:lnTo>
                  <a:lnTo>
                    <a:pt x="1232" y="56526"/>
                  </a:lnTo>
                  <a:lnTo>
                    <a:pt x="2551" y="58194"/>
                  </a:lnTo>
                  <a:lnTo>
                    <a:pt x="5895" y="60049"/>
                  </a:lnTo>
                  <a:lnTo>
                    <a:pt x="18489" y="61092"/>
                  </a:lnTo>
                  <a:lnTo>
                    <a:pt x="29679" y="55692"/>
                  </a:lnTo>
                  <a:lnTo>
                    <a:pt x="45997" y="40752"/>
                  </a:lnTo>
                  <a:lnTo>
                    <a:pt x="53899" y="29013"/>
                  </a:lnTo>
                  <a:lnTo>
                    <a:pt x="57410" y="16740"/>
                  </a:lnTo>
                  <a:lnTo>
                    <a:pt x="57089" y="7993"/>
                  </a:lnTo>
                  <a:lnTo>
                    <a:pt x="56018" y="4673"/>
                  </a:lnTo>
                  <a:lnTo>
                    <a:pt x="53185" y="2458"/>
                  </a:lnTo>
                  <a:lnTo>
                    <a:pt x="44392" y="0"/>
                  </a:lnTo>
                  <a:lnTo>
                    <a:pt x="39084" y="2166"/>
                  </a:lnTo>
                  <a:lnTo>
                    <a:pt x="27543" y="12099"/>
                  </a:lnTo>
                  <a:lnTo>
                    <a:pt x="15887" y="33558"/>
                  </a:lnTo>
                  <a:lnTo>
                    <a:pt x="11336" y="61161"/>
                  </a:lnTo>
                  <a:lnTo>
                    <a:pt x="14034" y="77595"/>
                  </a:lnTo>
                  <a:lnTo>
                    <a:pt x="16729" y="84941"/>
                  </a:lnTo>
                  <a:lnTo>
                    <a:pt x="27251" y="96866"/>
                  </a:lnTo>
                  <a:lnTo>
                    <a:pt x="34007" y="102021"/>
                  </a:lnTo>
                  <a:lnTo>
                    <a:pt x="52801" y="107749"/>
                  </a:lnTo>
                  <a:lnTo>
                    <a:pt x="63742" y="109277"/>
                  </a:lnTo>
                  <a:lnTo>
                    <a:pt x="85304" y="105330"/>
                  </a:lnTo>
                  <a:lnTo>
                    <a:pt x="117370" y="93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1387">
              <a:extLst>
                <a:ext uri="{FF2B5EF4-FFF2-40B4-BE49-F238E27FC236}">
                  <a16:creationId xmlns:a16="http://schemas.microsoft.com/office/drawing/2014/main" xmlns="" id="{037DFBBE-24C5-477F-B711-792ABC9C3D4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112250" y="5880100"/>
              <a:ext cx="38101" cy="222251"/>
            </a:xfrm>
            <a:custGeom>
              <a:avLst/>
              <a:gdLst/>
              <a:ahLst/>
              <a:cxnLst/>
              <a:rect l="0" t="0" r="0" b="0"/>
              <a:pathLst>
                <a:path w="38101" h="222251">
                  <a:moveTo>
                    <a:pt x="38100" y="0"/>
                  </a:moveTo>
                  <a:lnTo>
                    <a:pt x="38100" y="0"/>
                  </a:lnTo>
                  <a:lnTo>
                    <a:pt x="31193" y="19459"/>
                  </a:lnTo>
                  <a:lnTo>
                    <a:pt x="19803" y="63110"/>
                  </a:lnTo>
                  <a:lnTo>
                    <a:pt x="11433" y="104855"/>
                  </a:lnTo>
                  <a:lnTo>
                    <a:pt x="4486" y="141762"/>
                  </a:lnTo>
                  <a:lnTo>
                    <a:pt x="884" y="188790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1388">
              <a:extLst>
                <a:ext uri="{FF2B5EF4-FFF2-40B4-BE49-F238E27FC236}">
                  <a16:creationId xmlns:a16="http://schemas.microsoft.com/office/drawing/2014/main" xmlns="" id="{9CFAB2C5-98D4-4D3A-995B-B0A3CC0511F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172116" y="6008945"/>
              <a:ext cx="48085" cy="93406"/>
            </a:xfrm>
            <a:custGeom>
              <a:avLst/>
              <a:gdLst/>
              <a:ahLst/>
              <a:cxnLst/>
              <a:rect l="0" t="0" r="0" b="0"/>
              <a:pathLst>
                <a:path w="48085" h="93406">
                  <a:moveTo>
                    <a:pt x="3634" y="42605"/>
                  </a:moveTo>
                  <a:lnTo>
                    <a:pt x="3634" y="42605"/>
                  </a:lnTo>
                  <a:lnTo>
                    <a:pt x="13277" y="42603"/>
                  </a:lnTo>
                  <a:lnTo>
                    <a:pt x="22170" y="39234"/>
                  </a:lnTo>
                  <a:lnTo>
                    <a:pt x="33743" y="30396"/>
                  </a:lnTo>
                  <a:lnTo>
                    <a:pt x="42736" y="15469"/>
                  </a:lnTo>
                  <a:lnTo>
                    <a:pt x="43814" y="11108"/>
                  </a:lnTo>
                  <a:lnTo>
                    <a:pt x="43127" y="4383"/>
                  </a:lnTo>
                  <a:lnTo>
                    <a:pt x="41253" y="2307"/>
                  </a:lnTo>
                  <a:lnTo>
                    <a:pt x="35405" y="0"/>
                  </a:lnTo>
                  <a:lnTo>
                    <a:pt x="26222" y="2738"/>
                  </a:lnTo>
                  <a:lnTo>
                    <a:pt x="15791" y="9364"/>
                  </a:lnTo>
                  <a:lnTo>
                    <a:pt x="6449" y="19365"/>
                  </a:lnTo>
                  <a:lnTo>
                    <a:pt x="1358" y="32747"/>
                  </a:lnTo>
                  <a:lnTo>
                    <a:pt x="0" y="40266"/>
                  </a:lnTo>
                  <a:lnTo>
                    <a:pt x="2254" y="54265"/>
                  </a:lnTo>
                  <a:lnTo>
                    <a:pt x="15199" y="80500"/>
                  </a:lnTo>
                  <a:lnTo>
                    <a:pt x="20516" y="84802"/>
                  </a:lnTo>
                  <a:lnTo>
                    <a:pt x="48084" y="93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1389">
              <a:extLst>
                <a:ext uri="{FF2B5EF4-FFF2-40B4-BE49-F238E27FC236}">
                  <a16:creationId xmlns:a16="http://schemas.microsoft.com/office/drawing/2014/main" xmlns="" id="{BF495357-1DFC-4B55-905A-768A9F03932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277452" y="6007376"/>
              <a:ext cx="114199" cy="83197"/>
            </a:xfrm>
            <a:custGeom>
              <a:avLst/>
              <a:gdLst/>
              <a:ahLst/>
              <a:cxnLst/>
              <a:rect l="0" t="0" r="0" b="0"/>
              <a:pathLst>
                <a:path w="114199" h="83197">
                  <a:moveTo>
                    <a:pt x="12598" y="25124"/>
                  </a:moveTo>
                  <a:lnTo>
                    <a:pt x="12598" y="25124"/>
                  </a:lnTo>
                  <a:lnTo>
                    <a:pt x="1041" y="72001"/>
                  </a:lnTo>
                  <a:lnTo>
                    <a:pt x="124" y="83196"/>
                  </a:lnTo>
                  <a:lnTo>
                    <a:pt x="0" y="80097"/>
                  </a:lnTo>
                  <a:lnTo>
                    <a:pt x="12117" y="48501"/>
                  </a:lnTo>
                  <a:lnTo>
                    <a:pt x="41492" y="4357"/>
                  </a:lnTo>
                  <a:lnTo>
                    <a:pt x="45268" y="1401"/>
                  </a:lnTo>
                  <a:lnTo>
                    <a:pt x="48488" y="138"/>
                  </a:lnTo>
                  <a:lnTo>
                    <a:pt x="51341" y="0"/>
                  </a:lnTo>
                  <a:lnTo>
                    <a:pt x="52537" y="613"/>
                  </a:lnTo>
                  <a:lnTo>
                    <a:pt x="52630" y="1729"/>
                  </a:lnTo>
                  <a:lnTo>
                    <a:pt x="51986" y="3177"/>
                  </a:lnTo>
                  <a:lnTo>
                    <a:pt x="45263" y="47408"/>
                  </a:lnTo>
                  <a:lnTo>
                    <a:pt x="42874" y="54549"/>
                  </a:lnTo>
                  <a:lnTo>
                    <a:pt x="40165" y="58662"/>
                  </a:lnTo>
                  <a:lnTo>
                    <a:pt x="39442" y="58772"/>
                  </a:lnTo>
                  <a:lnTo>
                    <a:pt x="38962" y="58139"/>
                  </a:lnTo>
                  <a:lnTo>
                    <a:pt x="55760" y="30471"/>
                  </a:lnTo>
                  <a:lnTo>
                    <a:pt x="74618" y="15498"/>
                  </a:lnTo>
                  <a:lnTo>
                    <a:pt x="94710" y="8866"/>
                  </a:lnTo>
                  <a:lnTo>
                    <a:pt x="99795" y="9346"/>
                  </a:lnTo>
                  <a:lnTo>
                    <a:pt x="103889" y="11078"/>
                  </a:lnTo>
                  <a:lnTo>
                    <a:pt x="107326" y="13644"/>
                  </a:lnTo>
                  <a:lnTo>
                    <a:pt x="111144" y="22138"/>
                  </a:lnTo>
                  <a:lnTo>
                    <a:pt x="114198" y="63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1390">
              <a:extLst>
                <a:ext uri="{FF2B5EF4-FFF2-40B4-BE49-F238E27FC236}">
                  <a16:creationId xmlns:a16="http://schemas.microsoft.com/office/drawing/2014/main" xmlns="" id="{65C49914-FA1C-4C88-ABF3-E8E2E92AAEC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455150" y="5998702"/>
              <a:ext cx="57759" cy="103649"/>
            </a:xfrm>
            <a:custGeom>
              <a:avLst/>
              <a:gdLst/>
              <a:ahLst/>
              <a:cxnLst/>
              <a:rect l="0" t="0" r="0" b="0"/>
              <a:pathLst>
                <a:path w="57759" h="103649">
                  <a:moveTo>
                    <a:pt x="0" y="46498"/>
                  </a:moveTo>
                  <a:lnTo>
                    <a:pt x="0" y="46498"/>
                  </a:lnTo>
                  <a:lnTo>
                    <a:pt x="16604" y="45793"/>
                  </a:lnTo>
                  <a:lnTo>
                    <a:pt x="32200" y="40723"/>
                  </a:lnTo>
                  <a:lnTo>
                    <a:pt x="54814" y="22732"/>
                  </a:lnTo>
                  <a:lnTo>
                    <a:pt x="57003" y="18659"/>
                  </a:lnTo>
                  <a:lnTo>
                    <a:pt x="57758" y="14533"/>
                  </a:lnTo>
                  <a:lnTo>
                    <a:pt x="57555" y="10372"/>
                  </a:lnTo>
                  <a:lnTo>
                    <a:pt x="55304" y="6891"/>
                  </a:lnTo>
                  <a:lnTo>
                    <a:pt x="47157" y="1143"/>
                  </a:lnTo>
                  <a:lnTo>
                    <a:pt x="36479" y="0"/>
                  </a:lnTo>
                  <a:lnTo>
                    <a:pt x="30669" y="682"/>
                  </a:lnTo>
                  <a:lnTo>
                    <a:pt x="20449" y="7085"/>
                  </a:lnTo>
                  <a:lnTo>
                    <a:pt x="6765" y="24472"/>
                  </a:lnTo>
                  <a:lnTo>
                    <a:pt x="2394" y="31814"/>
                  </a:lnTo>
                  <a:lnTo>
                    <a:pt x="890" y="39531"/>
                  </a:lnTo>
                  <a:lnTo>
                    <a:pt x="2982" y="55632"/>
                  </a:lnTo>
                  <a:lnTo>
                    <a:pt x="12095" y="77191"/>
                  </a:lnTo>
                  <a:lnTo>
                    <a:pt x="38100" y="103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1391">
              <a:extLst>
                <a:ext uri="{FF2B5EF4-FFF2-40B4-BE49-F238E27FC236}">
                  <a16:creationId xmlns:a16="http://schemas.microsoft.com/office/drawing/2014/main" xmlns="" id="{5D9A17A9-5B7F-4512-920A-1005EA8C32E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569481" y="6000750"/>
              <a:ext cx="73779" cy="101601"/>
            </a:xfrm>
            <a:custGeom>
              <a:avLst/>
              <a:gdLst/>
              <a:ahLst/>
              <a:cxnLst/>
              <a:rect l="0" t="0" r="0" b="0"/>
              <a:pathLst>
                <a:path w="73779" h="101601">
                  <a:moveTo>
                    <a:pt x="19019" y="0"/>
                  </a:moveTo>
                  <a:lnTo>
                    <a:pt x="19019" y="0"/>
                  </a:lnTo>
                  <a:lnTo>
                    <a:pt x="15648" y="3371"/>
                  </a:lnTo>
                  <a:lnTo>
                    <a:pt x="4092" y="32603"/>
                  </a:lnTo>
                  <a:lnTo>
                    <a:pt x="40" y="79764"/>
                  </a:lnTo>
                  <a:lnTo>
                    <a:pt x="0" y="78255"/>
                  </a:lnTo>
                  <a:lnTo>
                    <a:pt x="12181" y="46494"/>
                  </a:lnTo>
                  <a:lnTo>
                    <a:pt x="32169" y="20865"/>
                  </a:lnTo>
                  <a:lnTo>
                    <a:pt x="41563" y="13272"/>
                  </a:lnTo>
                  <a:lnTo>
                    <a:pt x="46041" y="11669"/>
                  </a:lnTo>
                  <a:lnTo>
                    <a:pt x="54783" y="11772"/>
                  </a:lnTo>
                  <a:lnTo>
                    <a:pt x="59089" y="16315"/>
                  </a:lnTo>
                  <a:lnTo>
                    <a:pt x="70480" y="41523"/>
                  </a:lnTo>
                  <a:lnTo>
                    <a:pt x="73778" y="66788"/>
                  </a:lnTo>
                  <a:lnTo>
                    <a:pt x="6981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1392">
              <a:extLst>
                <a:ext uri="{FF2B5EF4-FFF2-40B4-BE49-F238E27FC236}">
                  <a16:creationId xmlns:a16="http://schemas.microsoft.com/office/drawing/2014/main" xmlns="" id="{5A390C85-2B29-4592-98DA-CA0B3C429B9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738487" y="5861050"/>
              <a:ext cx="59564" cy="231480"/>
            </a:xfrm>
            <a:custGeom>
              <a:avLst/>
              <a:gdLst/>
              <a:ahLst/>
              <a:cxnLst/>
              <a:rect l="0" t="0" r="0" b="0"/>
              <a:pathLst>
                <a:path w="59564" h="231480">
                  <a:moveTo>
                    <a:pt x="46863" y="0"/>
                  </a:moveTo>
                  <a:lnTo>
                    <a:pt x="46863" y="0"/>
                  </a:lnTo>
                  <a:lnTo>
                    <a:pt x="43493" y="6741"/>
                  </a:lnTo>
                  <a:lnTo>
                    <a:pt x="35261" y="45190"/>
                  </a:lnTo>
                  <a:lnTo>
                    <a:pt x="21788" y="82769"/>
                  </a:lnTo>
                  <a:lnTo>
                    <a:pt x="10741" y="120715"/>
                  </a:lnTo>
                  <a:lnTo>
                    <a:pt x="2999" y="158770"/>
                  </a:lnTo>
                  <a:lnTo>
                    <a:pt x="0" y="193094"/>
                  </a:lnTo>
                  <a:lnTo>
                    <a:pt x="5307" y="223232"/>
                  </a:lnTo>
                  <a:lnTo>
                    <a:pt x="8575" y="227138"/>
                  </a:lnTo>
                  <a:lnTo>
                    <a:pt x="17852" y="231479"/>
                  </a:lnTo>
                  <a:lnTo>
                    <a:pt x="59563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1393">
              <a:extLst>
                <a:ext uri="{FF2B5EF4-FFF2-40B4-BE49-F238E27FC236}">
                  <a16:creationId xmlns:a16="http://schemas.microsoft.com/office/drawing/2014/main" xmlns="" id="{9310EE60-4AE1-481B-9649-5972AF69522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702800" y="5956691"/>
              <a:ext cx="177801" cy="5960"/>
            </a:xfrm>
            <a:custGeom>
              <a:avLst/>
              <a:gdLst/>
              <a:ahLst/>
              <a:cxnLst/>
              <a:rect l="0" t="0" r="0" b="0"/>
              <a:pathLst>
                <a:path w="177801" h="5960">
                  <a:moveTo>
                    <a:pt x="0" y="5959"/>
                  </a:moveTo>
                  <a:lnTo>
                    <a:pt x="0" y="5959"/>
                  </a:lnTo>
                  <a:lnTo>
                    <a:pt x="6743" y="2588"/>
                  </a:lnTo>
                  <a:lnTo>
                    <a:pt x="38282" y="0"/>
                  </a:lnTo>
                  <a:lnTo>
                    <a:pt x="77430" y="1607"/>
                  </a:lnTo>
                  <a:lnTo>
                    <a:pt x="110613" y="4026"/>
                  </a:lnTo>
                  <a:lnTo>
                    <a:pt x="155385" y="5387"/>
                  </a:lnTo>
                  <a:lnTo>
                    <a:pt x="177800" y="5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8" name="SMARTInkShape-Group283">
            <a:extLst>
              <a:ext uri="{FF2B5EF4-FFF2-40B4-BE49-F238E27FC236}">
                <a16:creationId xmlns:a16="http://schemas.microsoft.com/office/drawing/2014/main" xmlns="" id="{B09C57ED-CF25-4F6F-9712-17147B464BF8}"/>
              </a:ext>
            </a:extLst>
          </p:cNvPr>
          <p:cNvGrpSpPr/>
          <p:nvPr/>
        </p:nvGrpSpPr>
        <p:grpSpPr>
          <a:xfrm>
            <a:off x="7578765" y="6321762"/>
            <a:ext cx="1101686" cy="361184"/>
            <a:chOff x="7578765" y="6321762"/>
            <a:chExt cx="1101686" cy="361184"/>
          </a:xfrm>
        </p:grpSpPr>
        <p:sp>
          <p:nvSpPr>
            <p:cNvPr id="891" name="SMARTInkShape-1394">
              <a:extLst>
                <a:ext uri="{FF2B5EF4-FFF2-40B4-BE49-F238E27FC236}">
                  <a16:creationId xmlns:a16="http://schemas.microsoft.com/office/drawing/2014/main" xmlns="" id="{8C32BD0D-8A38-4B8D-8CD3-BDD425D7FF2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524679" y="6518079"/>
              <a:ext cx="155772" cy="9722"/>
            </a:xfrm>
            <a:custGeom>
              <a:avLst/>
              <a:gdLst/>
              <a:ahLst/>
              <a:cxnLst/>
              <a:rect l="0" t="0" r="0" b="0"/>
              <a:pathLst>
                <a:path w="155772" h="9722">
                  <a:moveTo>
                    <a:pt x="3371" y="3371"/>
                  </a:moveTo>
                  <a:lnTo>
                    <a:pt x="3371" y="3371"/>
                  </a:lnTo>
                  <a:lnTo>
                    <a:pt x="0" y="3371"/>
                  </a:lnTo>
                  <a:lnTo>
                    <a:pt x="11388" y="0"/>
                  </a:lnTo>
                  <a:lnTo>
                    <a:pt x="49491" y="1273"/>
                  </a:lnTo>
                  <a:lnTo>
                    <a:pt x="88779" y="4321"/>
                  </a:lnTo>
                  <a:lnTo>
                    <a:pt x="155771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1395">
              <a:extLst>
                <a:ext uri="{FF2B5EF4-FFF2-40B4-BE49-F238E27FC236}">
                  <a16:creationId xmlns:a16="http://schemas.microsoft.com/office/drawing/2014/main" xmlns="" id="{CF632E69-EAA3-425A-B179-ED134469BFF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566790" y="6382633"/>
              <a:ext cx="72868" cy="247095"/>
            </a:xfrm>
            <a:custGeom>
              <a:avLst/>
              <a:gdLst/>
              <a:ahLst/>
              <a:cxnLst/>
              <a:rect l="0" t="0" r="0" b="0"/>
              <a:pathLst>
                <a:path w="72868" h="247095">
                  <a:moveTo>
                    <a:pt x="69210" y="5467"/>
                  </a:moveTo>
                  <a:lnTo>
                    <a:pt x="69210" y="5467"/>
                  </a:lnTo>
                  <a:lnTo>
                    <a:pt x="69210" y="2096"/>
                  </a:lnTo>
                  <a:lnTo>
                    <a:pt x="69915" y="1103"/>
                  </a:lnTo>
                  <a:lnTo>
                    <a:pt x="71091" y="441"/>
                  </a:lnTo>
                  <a:lnTo>
                    <a:pt x="72580" y="0"/>
                  </a:lnTo>
                  <a:lnTo>
                    <a:pt x="72867" y="1822"/>
                  </a:lnTo>
                  <a:lnTo>
                    <a:pt x="68489" y="16615"/>
                  </a:lnTo>
                  <a:lnTo>
                    <a:pt x="50644" y="60351"/>
                  </a:lnTo>
                  <a:lnTo>
                    <a:pt x="37603" y="103809"/>
                  </a:lnTo>
                  <a:lnTo>
                    <a:pt x="27646" y="135957"/>
                  </a:lnTo>
                  <a:lnTo>
                    <a:pt x="13813" y="169060"/>
                  </a:lnTo>
                  <a:lnTo>
                    <a:pt x="271" y="209318"/>
                  </a:lnTo>
                  <a:lnTo>
                    <a:pt x="0" y="226830"/>
                  </a:lnTo>
                  <a:lnTo>
                    <a:pt x="1904" y="233476"/>
                  </a:lnTo>
                  <a:lnTo>
                    <a:pt x="5290" y="238612"/>
                  </a:lnTo>
                  <a:lnTo>
                    <a:pt x="14695" y="246200"/>
                  </a:lnTo>
                  <a:lnTo>
                    <a:pt x="20166" y="247094"/>
                  </a:lnTo>
                  <a:lnTo>
                    <a:pt x="4381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1396">
              <a:extLst>
                <a:ext uri="{FF2B5EF4-FFF2-40B4-BE49-F238E27FC236}">
                  <a16:creationId xmlns:a16="http://schemas.microsoft.com/office/drawing/2014/main" xmlns="" id="{60B1F2C6-F520-415C-8DA2-3AD139DE5B4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401050" y="6524429"/>
              <a:ext cx="82551" cy="81031"/>
            </a:xfrm>
            <a:custGeom>
              <a:avLst/>
              <a:gdLst/>
              <a:ahLst/>
              <a:cxnLst/>
              <a:rect l="0" t="0" r="0" b="0"/>
              <a:pathLst>
                <a:path w="82551" h="81031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13815" y="226"/>
                  </a:lnTo>
                  <a:lnTo>
                    <a:pt x="22367" y="3385"/>
                  </a:lnTo>
                  <a:lnTo>
                    <a:pt x="39083" y="14507"/>
                  </a:lnTo>
                  <a:lnTo>
                    <a:pt x="56030" y="34344"/>
                  </a:lnTo>
                  <a:lnTo>
                    <a:pt x="63237" y="47475"/>
                  </a:lnTo>
                  <a:lnTo>
                    <a:pt x="65030" y="60367"/>
                  </a:lnTo>
                  <a:lnTo>
                    <a:pt x="63474" y="71741"/>
                  </a:lnTo>
                  <a:lnTo>
                    <a:pt x="60431" y="79149"/>
                  </a:lnTo>
                  <a:lnTo>
                    <a:pt x="57926" y="80700"/>
                  </a:lnTo>
                  <a:lnTo>
                    <a:pt x="54845" y="81030"/>
                  </a:lnTo>
                  <a:lnTo>
                    <a:pt x="51380" y="80544"/>
                  </a:lnTo>
                  <a:lnTo>
                    <a:pt x="48364" y="78808"/>
                  </a:lnTo>
                  <a:lnTo>
                    <a:pt x="43132" y="73117"/>
                  </a:lnTo>
                  <a:lnTo>
                    <a:pt x="42219" y="62121"/>
                  </a:lnTo>
                  <a:lnTo>
                    <a:pt x="44869" y="48532"/>
                  </a:lnTo>
                  <a:lnTo>
                    <a:pt x="50749" y="35436"/>
                  </a:lnTo>
                  <a:lnTo>
                    <a:pt x="8255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1397">
              <a:extLst>
                <a:ext uri="{FF2B5EF4-FFF2-40B4-BE49-F238E27FC236}">
                  <a16:creationId xmlns:a16="http://schemas.microsoft.com/office/drawing/2014/main" xmlns="" id="{B268E5E9-B832-4B08-BA5A-789E7A36D17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324499" y="6540500"/>
              <a:ext cx="52415" cy="54782"/>
            </a:xfrm>
            <a:custGeom>
              <a:avLst/>
              <a:gdLst/>
              <a:ahLst/>
              <a:cxnLst/>
              <a:rect l="0" t="0" r="0" b="0"/>
              <a:pathLst>
                <a:path w="52415" h="54782">
                  <a:moveTo>
                    <a:pt x="32101" y="0"/>
                  </a:moveTo>
                  <a:lnTo>
                    <a:pt x="32101" y="0"/>
                  </a:lnTo>
                  <a:lnTo>
                    <a:pt x="11837" y="18017"/>
                  </a:lnTo>
                  <a:lnTo>
                    <a:pt x="618" y="40224"/>
                  </a:lnTo>
                  <a:lnTo>
                    <a:pt x="0" y="49157"/>
                  </a:lnTo>
                  <a:lnTo>
                    <a:pt x="1528" y="51821"/>
                  </a:lnTo>
                  <a:lnTo>
                    <a:pt x="3958" y="53598"/>
                  </a:lnTo>
                  <a:lnTo>
                    <a:pt x="6989" y="54781"/>
                  </a:lnTo>
                  <a:lnTo>
                    <a:pt x="16001" y="54216"/>
                  </a:lnTo>
                  <a:lnTo>
                    <a:pt x="39034" y="48103"/>
                  </a:lnTo>
                  <a:lnTo>
                    <a:pt x="43779" y="44769"/>
                  </a:lnTo>
                  <a:lnTo>
                    <a:pt x="50932" y="35420"/>
                  </a:lnTo>
                  <a:lnTo>
                    <a:pt x="52414" y="30669"/>
                  </a:lnTo>
                  <a:lnTo>
                    <a:pt x="52183" y="21627"/>
                  </a:lnTo>
                  <a:lnTo>
                    <a:pt x="51133" y="18651"/>
                  </a:lnTo>
                  <a:lnTo>
                    <a:pt x="49728" y="16667"/>
                  </a:lnTo>
                  <a:lnTo>
                    <a:pt x="48086" y="15345"/>
                  </a:lnTo>
                  <a:lnTo>
                    <a:pt x="42498" y="13876"/>
                  </a:lnTo>
                  <a:lnTo>
                    <a:pt x="3210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1398">
              <a:extLst>
                <a:ext uri="{FF2B5EF4-FFF2-40B4-BE49-F238E27FC236}">
                  <a16:creationId xmlns:a16="http://schemas.microsoft.com/office/drawing/2014/main" xmlns="" id="{CFA9AC13-F7FA-4FF9-9A43-F3078D66FA0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229600" y="6516446"/>
              <a:ext cx="63501" cy="97748"/>
            </a:xfrm>
            <a:custGeom>
              <a:avLst/>
              <a:gdLst/>
              <a:ahLst/>
              <a:cxnLst/>
              <a:rect l="0" t="0" r="0" b="0"/>
              <a:pathLst>
                <a:path w="63501" h="97748">
                  <a:moveTo>
                    <a:pt x="63500" y="11354"/>
                  </a:moveTo>
                  <a:lnTo>
                    <a:pt x="63500" y="11354"/>
                  </a:lnTo>
                  <a:lnTo>
                    <a:pt x="63500" y="5886"/>
                  </a:lnTo>
                  <a:lnTo>
                    <a:pt x="60129" y="1894"/>
                  </a:lnTo>
                  <a:lnTo>
                    <a:pt x="52829" y="94"/>
                  </a:lnTo>
                  <a:lnTo>
                    <a:pt x="42530" y="0"/>
                  </a:lnTo>
                  <a:lnTo>
                    <a:pt x="26243" y="3914"/>
                  </a:lnTo>
                  <a:lnTo>
                    <a:pt x="19189" y="7577"/>
                  </a:lnTo>
                  <a:lnTo>
                    <a:pt x="11251" y="16976"/>
                  </a:lnTo>
                  <a:lnTo>
                    <a:pt x="10323" y="20041"/>
                  </a:lnTo>
                  <a:lnTo>
                    <a:pt x="10410" y="22791"/>
                  </a:lnTo>
                  <a:lnTo>
                    <a:pt x="12388" y="27725"/>
                  </a:lnTo>
                  <a:lnTo>
                    <a:pt x="15618" y="32271"/>
                  </a:lnTo>
                  <a:lnTo>
                    <a:pt x="48723" y="62309"/>
                  </a:lnTo>
                  <a:lnTo>
                    <a:pt x="51532" y="66490"/>
                  </a:lnTo>
                  <a:lnTo>
                    <a:pt x="52699" y="70689"/>
                  </a:lnTo>
                  <a:lnTo>
                    <a:pt x="52115" y="79117"/>
                  </a:lnTo>
                  <a:lnTo>
                    <a:pt x="45738" y="87568"/>
                  </a:lnTo>
                  <a:lnTo>
                    <a:pt x="41078" y="91797"/>
                  </a:lnTo>
                  <a:lnTo>
                    <a:pt x="30251" y="96495"/>
                  </a:lnTo>
                  <a:lnTo>
                    <a:pt x="24401" y="97747"/>
                  </a:lnTo>
                  <a:lnTo>
                    <a:pt x="19090" y="97171"/>
                  </a:lnTo>
                  <a:lnTo>
                    <a:pt x="0" y="87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1399">
              <a:extLst>
                <a:ext uri="{FF2B5EF4-FFF2-40B4-BE49-F238E27FC236}">
                  <a16:creationId xmlns:a16="http://schemas.microsoft.com/office/drawing/2014/main" xmlns="" id="{7BD0935B-38C8-4343-861D-30692FB4204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096250" y="6321762"/>
              <a:ext cx="137934" cy="243918"/>
            </a:xfrm>
            <a:custGeom>
              <a:avLst/>
              <a:gdLst/>
              <a:ahLst/>
              <a:cxnLst/>
              <a:rect l="0" t="0" r="0" b="0"/>
              <a:pathLst>
                <a:path w="137934" h="243918">
                  <a:moveTo>
                    <a:pt x="19050" y="47288"/>
                  </a:moveTo>
                  <a:lnTo>
                    <a:pt x="19050" y="47288"/>
                  </a:lnTo>
                  <a:lnTo>
                    <a:pt x="22420" y="47288"/>
                  </a:lnTo>
                  <a:lnTo>
                    <a:pt x="23413" y="47993"/>
                  </a:lnTo>
                  <a:lnTo>
                    <a:pt x="24075" y="49169"/>
                  </a:lnTo>
                  <a:lnTo>
                    <a:pt x="24812" y="55179"/>
                  </a:lnTo>
                  <a:lnTo>
                    <a:pt x="21951" y="97569"/>
                  </a:lnTo>
                  <a:lnTo>
                    <a:pt x="16539" y="134937"/>
                  </a:lnTo>
                  <a:lnTo>
                    <a:pt x="10466" y="177288"/>
                  </a:lnTo>
                  <a:lnTo>
                    <a:pt x="4199" y="217746"/>
                  </a:lnTo>
                  <a:lnTo>
                    <a:pt x="553" y="243807"/>
                  </a:lnTo>
                  <a:lnTo>
                    <a:pt x="368" y="243917"/>
                  </a:lnTo>
                  <a:lnTo>
                    <a:pt x="15613" y="198652"/>
                  </a:lnTo>
                  <a:lnTo>
                    <a:pt x="24813" y="166302"/>
                  </a:lnTo>
                  <a:lnTo>
                    <a:pt x="34311" y="127699"/>
                  </a:lnTo>
                  <a:lnTo>
                    <a:pt x="45588" y="84673"/>
                  </a:lnTo>
                  <a:lnTo>
                    <a:pt x="57655" y="50968"/>
                  </a:lnTo>
                  <a:lnTo>
                    <a:pt x="78122" y="5961"/>
                  </a:lnTo>
                  <a:lnTo>
                    <a:pt x="80582" y="699"/>
                  </a:lnTo>
                  <a:lnTo>
                    <a:pt x="82648" y="0"/>
                  </a:lnTo>
                  <a:lnTo>
                    <a:pt x="88709" y="1107"/>
                  </a:lnTo>
                  <a:lnTo>
                    <a:pt x="106795" y="15809"/>
                  </a:lnTo>
                  <a:lnTo>
                    <a:pt x="123286" y="44781"/>
                  </a:lnTo>
                  <a:lnTo>
                    <a:pt x="133740" y="83548"/>
                  </a:lnTo>
                  <a:lnTo>
                    <a:pt x="137933" y="122942"/>
                  </a:lnTo>
                  <a:lnTo>
                    <a:pt x="133270" y="146764"/>
                  </a:lnTo>
                  <a:lnTo>
                    <a:pt x="122732" y="168405"/>
                  </a:lnTo>
                  <a:lnTo>
                    <a:pt x="96964" y="195749"/>
                  </a:lnTo>
                  <a:lnTo>
                    <a:pt x="58534" y="220547"/>
                  </a:lnTo>
                  <a:lnTo>
                    <a:pt x="21479" y="233662"/>
                  </a:lnTo>
                  <a:lnTo>
                    <a:pt x="0" y="231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1400">
              <a:extLst>
                <a:ext uri="{FF2B5EF4-FFF2-40B4-BE49-F238E27FC236}">
                  <a16:creationId xmlns:a16="http://schemas.microsoft.com/office/drawing/2014/main" xmlns="" id="{36BB96CC-5098-4EAC-829B-41E7C08E422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578765" y="6351710"/>
              <a:ext cx="301586" cy="331236"/>
            </a:xfrm>
            <a:custGeom>
              <a:avLst/>
              <a:gdLst/>
              <a:ahLst/>
              <a:cxnLst/>
              <a:rect l="0" t="0" r="0" b="0"/>
              <a:pathLst>
                <a:path w="301586" h="331236">
                  <a:moveTo>
                    <a:pt x="98385" y="137990"/>
                  </a:moveTo>
                  <a:lnTo>
                    <a:pt x="98385" y="137990"/>
                  </a:lnTo>
                  <a:lnTo>
                    <a:pt x="98385" y="131249"/>
                  </a:lnTo>
                  <a:lnTo>
                    <a:pt x="96504" y="126057"/>
                  </a:lnTo>
                  <a:lnTo>
                    <a:pt x="94021" y="121397"/>
                  </a:lnTo>
                  <a:lnTo>
                    <a:pt x="92918" y="116975"/>
                  </a:lnTo>
                  <a:lnTo>
                    <a:pt x="91918" y="115513"/>
                  </a:lnTo>
                  <a:lnTo>
                    <a:pt x="90545" y="114539"/>
                  </a:lnTo>
                  <a:lnTo>
                    <a:pt x="86645" y="112975"/>
                  </a:lnTo>
                  <a:lnTo>
                    <a:pt x="42416" y="124854"/>
                  </a:lnTo>
                  <a:lnTo>
                    <a:pt x="26002" y="134269"/>
                  </a:lnTo>
                  <a:lnTo>
                    <a:pt x="7637" y="154839"/>
                  </a:lnTo>
                  <a:lnTo>
                    <a:pt x="1607" y="172525"/>
                  </a:lnTo>
                  <a:lnTo>
                    <a:pt x="0" y="182181"/>
                  </a:lnTo>
                  <a:lnTo>
                    <a:pt x="1751" y="190733"/>
                  </a:lnTo>
                  <a:lnTo>
                    <a:pt x="11221" y="205882"/>
                  </a:lnTo>
                  <a:lnTo>
                    <a:pt x="26720" y="215906"/>
                  </a:lnTo>
                  <a:lnTo>
                    <a:pt x="35792" y="219568"/>
                  </a:lnTo>
                  <a:lnTo>
                    <a:pt x="55278" y="219873"/>
                  </a:lnTo>
                  <a:lnTo>
                    <a:pt x="74993" y="213894"/>
                  </a:lnTo>
                  <a:lnTo>
                    <a:pt x="93162" y="201829"/>
                  </a:lnTo>
                  <a:lnTo>
                    <a:pt x="103119" y="185177"/>
                  </a:lnTo>
                  <a:lnTo>
                    <a:pt x="106838" y="166018"/>
                  </a:lnTo>
                  <a:lnTo>
                    <a:pt x="106140" y="145743"/>
                  </a:lnTo>
                  <a:lnTo>
                    <a:pt x="99715" y="128736"/>
                  </a:lnTo>
                  <a:lnTo>
                    <a:pt x="89842" y="109144"/>
                  </a:lnTo>
                  <a:lnTo>
                    <a:pt x="86506" y="89880"/>
                  </a:lnTo>
                  <a:lnTo>
                    <a:pt x="89813" y="81095"/>
                  </a:lnTo>
                  <a:lnTo>
                    <a:pt x="97397" y="71781"/>
                  </a:lnTo>
                  <a:lnTo>
                    <a:pt x="118240" y="55342"/>
                  </a:lnTo>
                  <a:lnTo>
                    <a:pt x="163409" y="29052"/>
                  </a:lnTo>
                  <a:lnTo>
                    <a:pt x="207520" y="6949"/>
                  </a:lnTo>
                  <a:lnTo>
                    <a:pt x="221856" y="0"/>
                  </a:lnTo>
                  <a:lnTo>
                    <a:pt x="222326" y="1547"/>
                  </a:lnTo>
                  <a:lnTo>
                    <a:pt x="220968" y="8909"/>
                  </a:lnTo>
                  <a:lnTo>
                    <a:pt x="196684" y="52648"/>
                  </a:lnTo>
                  <a:lnTo>
                    <a:pt x="171726" y="93889"/>
                  </a:lnTo>
                  <a:lnTo>
                    <a:pt x="153558" y="128973"/>
                  </a:lnTo>
                  <a:lnTo>
                    <a:pt x="138429" y="168084"/>
                  </a:lnTo>
                  <a:lnTo>
                    <a:pt x="128413" y="203341"/>
                  </a:lnTo>
                  <a:lnTo>
                    <a:pt x="122568" y="250957"/>
                  </a:lnTo>
                  <a:lnTo>
                    <a:pt x="127188" y="290702"/>
                  </a:lnTo>
                  <a:lnTo>
                    <a:pt x="134469" y="309578"/>
                  </a:lnTo>
                  <a:lnTo>
                    <a:pt x="144761" y="322672"/>
                  </a:lnTo>
                  <a:lnTo>
                    <a:pt x="158272" y="329431"/>
                  </a:lnTo>
                  <a:lnTo>
                    <a:pt x="165827" y="331235"/>
                  </a:lnTo>
                  <a:lnTo>
                    <a:pt x="179864" y="329475"/>
                  </a:lnTo>
                  <a:lnTo>
                    <a:pt x="186570" y="327030"/>
                  </a:lnTo>
                  <a:lnTo>
                    <a:pt x="199667" y="314906"/>
                  </a:lnTo>
                  <a:lnTo>
                    <a:pt x="215178" y="290128"/>
                  </a:lnTo>
                  <a:lnTo>
                    <a:pt x="220143" y="273340"/>
                  </a:lnTo>
                  <a:lnTo>
                    <a:pt x="219225" y="229127"/>
                  </a:lnTo>
                  <a:lnTo>
                    <a:pt x="219119" y="221299"/>
                  </a:lnTo>
                  <a:lnTo>
                    <a:pt x="220953" y="215469"/>
                  </a:lnTo>
                  <a:lnTo>
                    <a:pt x="222430" y="212923"/>
                  </a:lnTo>
                  <a:lnTo>
                    <a:pt x="224825" y="211230"/>
                  </a:lnTo>
                  <a:lnTo>
                    <a:pt x="269486" y="192732"/>
                  </a:lnTo>
                  <a:lnTo>
                    <a:pt x="301585" y="182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9" name="SMARTInkShape-1401">
            <a:extLst>
              <a:ext uri="{FF2B5EF4-FFF2-40B4-BE49-F238E27FC236}">
                <a16:creationId xmlns:a16="http://schemas.microsoft.com/office/drawing/2014/main" xmlns="" id="{9B759E28-4A07-477B-8B51-9EE4BFB89A7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642489" y="3060723"/>
            <a:ext cx="3816695" cy="1044823"/>
          </a:xfrm>
          <a:custGeom>
            <a:avLst/>
            <a:gdLst/>
            <a:ahLst/>
            <a:cxnLst/>
            <a:rect l="0" t="0" r="0" b="0"/>
            <a:pathLst>
              <a:path w="3816695" h="1044823">
                <a:moveTo>
                  <a:pt x="97661" y="247627"/>
                </a:moveTo>
                <a:lnTo>
                  <a:pt x="97661" y="247627"/>
                </a:lnTo>
                <a:lnTo>
                  <a:pt x="97661" y="235450"/>
                </a:lnTo>
                <a:lnTo>
                  <a:pt x="132284" y="219057"/>
                </a:lnTo>
                <a:lnTo>
                  <a:pt x="176437" y="205687"/>
                </a:lnTo>
                <a:lnTo>
                  <a:pt x="218751" y="192063"/>
                </a:lnTo>
                <a:lnTo>
                  <a:pt x="243298" y="185184"/>
                </a:lnTo>
                <a:lnTo>
                  <a:pt x="269541" y="178482"/>
                </a:lnTo>
                <a:lnTo>
                  <a:pt x="296915" y="171897"/>
                </a:lnTo>
                <a:lnTo>
                  <a:pt x="326452" y="165390"/>
                </a:lnTo>
                <a:lnTo>
                  <a:pt x="357433" y="158936"/>
                </a:lnTo>
                <a:lnTo>
                  <a:pt x="389375" y="152516"/>
                </a:lnTo>
                <a:lnTo>
                  <a:pt x="421959" y="146120"/>
                </a:lnTo>
                <a:lnTo>
                  <a:pt x="454971" y="139739"/>
                </a:lnTo>
                <a:lnTo>
                  <a:pt x="488267" y="133368"/>
                </a:lnTo>
                <a:lnTo>
                  <a:pt x="523165" y="127005"/>
                </a:lnTo>
                <a:lnTo>
                  <a:pt x="559130" y="120645"/>
                </a:lnTo>
                <a:lnTo>
                  <a:pt x="595807" y="114289"/>
                </a:lnTo>
                <a:lnTo>
                  <a:pt x="632958" y="108641"/>
                </a:lnTo>
                <a:lnTo>
                  <a:pt x="670426" y="103464"/>
                </a:lnTo>
                <a:lnTo>
                  <a:pt x="708104" y="98602"/>
                </a:lnTo>
                <a:lnTo>
                  <a:pt x="745923" y="93243"/>
                </a:lnTo>
                <a:lnTo>
                  <a:pt x="783835" y="87555"/>
                </a:lnTo>
                <a:lnTo>
                  <a:pt x="821811" y="81645"/>
                </a:lnTo>
                <a:lnTo>
                  <a:pt x="861238" y="76295"/>
                </a:lnTo>
                <a:lnTo>
                  <a:pt x="901635" y="71317"/>
                </a:lnTo>
                <a:lnTo>
                  <a:pt x="942676" y="66586"/>
                </a:lnTo>
                <a:lnTo>
                  <a:pt x="983444" y="62728"/>
                </a:lnTo>
                <a:lnTo>
                  <a:pt x="1024027" y="59450"/>
                </a:lnTo>
                <a:lnTo>
                  <a:pt x="1064488" y="56559"/>
                </a:lnTo>
                <a:lnTo>
                  <a:pt x="1106279" y="53220"/>
                </a:lnTo>
                <a:lnTo>
                  <a:pt x="1148957" y="49584"/>
                </a:lnTo>
                <a:lnTo>
                  <a:pt x="1192224" y="45749"/>
                </a:lnTo>
                <a:lnTo>
                  <a:pt x="1235886" y="42486"/>
                </a:lnTo>
                <a:lnTo>
                  <a:pt x="1279812" y="39605"/>
                </a:lnTo>
                <a:lnTo>
                  <a:pt x="1323911" y="36979"/>
                </a:lnTo>
                <a:lnTo>
                  <a:pt x="1368128" y="34523"/>
                </a:lnTo>
                <a:lnTo>
                  <a:pt x="1412422" y="32180"/>
                </a:lnTo>
                <a:lnTo>
                  <a:pt x="1456768" y="29912"/>
                </a:lnTo>
                <a:lnTo>
                  <a:pt x="1501149" y="27695"/>
                </a:lnTo>
                <a:lnTo>
                  <a:pt x="1545553" y="25511"/>
                </a:lnTo>
                <a:lnTo>
                  <a:pt x="1589972" y="23350"/>
                </a:lnTo>
                <a:lnTo>
                  <a:pt x="1633696" y="21203"/>
                </a:lnTo>
                <a:lnTo>
                  <a:pt x="1676956" y="19067"/>
                </a:lnTo>
                <a:lnTo>
                  <a:pt x="1719908" y="16937"/>
                </a:lnTo>
                <a:lnTo>
                  <a:pt x="1762654" y="15517"/>
                </a:lnTo>
                <a:lnTo>
                  <a:pt x="1805261" y="14570"/>
                </a:lnTo>
                <a:lnTo>
                  <a:pt x="1847778" y="13939"/>
                </a:lnTo>
                <a:lnTo>
                  <a:pt x="1889528" y="12813"/>
                </a:lnTo>
                <a:lnTo>
                  <a:pt x="1930767" y="11357"/>
                </a:lnTo>
                <a:lnTo>
                  <a:pt x="1971665" y="9680"/>
                </a:lnTo>
                <a:lnTo>
                  <a:pt x="2013041" y="8562"/>
                </a:lnTo>
                <a:lnTo>
                  <a:pt x="2054737" y="7817"/>
                </a:lnTo>
                <a:lnTo>
                  <a:pt x="2096645" y="7321"/>
                </a:lnTo>
                <a:lnTo>
                  <a:pt x="2138695" y="6990"/>
                </a:lnTo>
                <a:lnTo>
                  <a:pt x="2180838" y="6768"/>
                </a:lnTo>
                <a:lnTo>
                  <a:pt x="2223046" y="6621"/>
                </a:lnTo>
                <a:lnTo>
                  <a:pt x="2265296" y="5818"/>
                </a:lnTo>
                <a:lnTo>
                  <a:pt x="2307573" y="4576"/>
                </a:lnTo>
                <a:lnTo>
                  <a:pt x="2349869" y="3043"/>
                </a:lnTo>
                <a:lnTo>
                  <a:pt x="2390766" y="2021"/>
                </a:lnTo>
                <a:lnTo>
                  <a:pt x="2430731" y="1340"/>
                </a:lnTo>
                <a:lnTo>
                  <a:pt x="2470074" y="885"/>
                </a:lnTo>
                <a:lnTo>
                  <a:pt x="2509709" y="583"/>
                </a:lnTo>
                <a:lnTo>
                  <a:pt x="2549538" y="380"/>
                </a:lnTo>
                <a:lnTo>
                  <a:pt x="2589496" y="246"/>
                </a:lnTo>
                <a:lnTo>
                  <a:pt x="2628128" y="156"/>
                </a:lnTo>
                <a:lnTo>
                  <a:pt x="2665878" y="96"/>
                </a:lnTo>
                <a:lnTo>
                  <a:pt x="2703039" y="57"/>
                </a:lnTo>
                <a:lnTo>
                  <a:pt x="2739102" y="30"/>
                </a:lnTo>
                <a:lnTo>
                  <a:pt x="2774433" y="12"/>
                </a:lnTo>
                <a:lnTo>
                  <a:pt x="2809276" y="0"/>
                </a:lnTo>
                <a:lnTo>
                  <a:pt x="2845204" y="1404"/>
                </a:lnTo>
                <a:lnTo>
                  <a:pt x="2881857" y="3750"/>
                </a:lnTo>
                <a:lnTo>
                  <a:pt x="2918992" y="6726"/>
                </a:lnTo>
                <a:lnTo>
                  <a:pt x="2955036" y="9415"/>
                </a:lnTo>
                <a:lnTo>
                  <a:pt x="2990356" y="11913"/>
                </a:lnTo>
                <a:lnTo>
                  <a:pt x="3025192" y="14284"/>
                </a:lnTo>
                <a:lnTo>
                  <a:pt x="3059703" y="17276"/>
                </a:lnTo>
                <a:lnTo>
                  <a:pt x="3094000" y="20682"/>
                </a:lnTo>
                <a:lnTo>
                  <a:pt x="3128154" y="24364"/>
                </a:lnTo>
                <a:lnTo>
                  <a:pt x="3160800" y="28935"/>
                </a:lnTo>
                <a:lnTo>
                  <a:pt x="3192443" y="34099"/>
                </a:lnTo>
                <a:lnTo>
                  <a:pt x="3223415" y="39658"/>
                </a:lnTo>
                <a:lnTo>
                  <a:pt x="3251825" y="44775"/>
                </a:lnTo>
                <a:lnTo>
                  <a:pt x="3278526" y="49598"/>
                </a:lnTo>
                <a:lnTo>
                  <a:pt x="3304087" y="54224"/>
                </a:lnTo>
                <a:lnTo>
                  <a:pt x="3328889" y="59425"/>
                </a:lnTo>
                <a:lnTo>
                  <a:pt x="3353186" y="65009"/>
                </a:lnTo>
                <a:lnTo>
                  <a:pt x="3400172" y="76858"/>
                </a:lnTo>
                <a:lnTo>
                  <a:pt x="3444573" y="89180"/>
                </a:lnTo>
                <a:lnTo>
                  <a:pt x="3482181" y="105475"/>
                </a:lnTo>
                <a:lnTo>
                  <a:pt x="3515359" y="123770"/>
                </a:lnTo>
                <a:lnTo>
                  <a:pt x="3562510" y="151348"/>
                </a:lnTo>
                <a:lnTo>
                  <a:pt x="3595275" y="173792"/>
                </a:lnTo>
                <a:lnTo>
                  <a:pt x="3642085" y="206857"/>
                </a:lnTo>
                <a:lnTo>
                  <a:pt x="3683862" y="238996"/>
                </a:lnTo>
                <a:lnTo>
                  <a:pt x="3730835" y="286531"/>
                </a:lnTo>
                <a:lnTo>
                  <a:pt x="3761978" y="324065"/>
                </a:lnTo>
                <a:lnTo>
                  <a:pt x="3785238" y="363409"/>
                </a:lnTo>
                <a:lnTo>
                  <a:pt x="3804124" y="410187"/>
                </a:lnTo>
                <a:lnTo>
                  <a:pt x="3811785" y="443113"/>
                </a:lnTo>
                <a:lnTo>
                  <a:pt x="3816694" y="490012"/>
                </a:lnTo>
                <a:lnTo>
                  <a:pt x="3811406" y="535188"/>
                </a:lnTo>
                <a:lnTo>
                  <a:pt x="3794161" y="579853"/>
                </a:lnTo>
                <a:lnTo>
                  <a:pt x="3764434" y="624367"/>
                </a:lnTo>
                <a:lnTo>
                  <a:pt x="3725445" y="668835"/>
                </a:lnTo>
                <a:lnTo>
                  <a:pt x="3679242" y="713291"/>
                </a:lnTo>
                <a:lnTo>
                  <a:pt x="3646451" y="741044"/>
                </a:lnTo>
                <a:lnTo>
                  <a:pt x="3610240" y="768196"/>
                </a:lnTo>
                <a:lnTo>
                  <a:pt x="3565924" y="796726"/>
                </a:lnTo>
                <a:lnTo>
                  <a:pt x="3541547" y="809837"/>
                </a:lnTo>
                <a:lnTo>
                  <a:pt x="3516124" y="822106"/>
                </a:lnTo>
                <a:lnTo>
                  <a:pt x="3490003" y="833813"/>
                </a:lnTo>
                <a:lnTo>
                  <a:pt x="3462005" y="845145"/>
                </a:lnTo>
                <a:lnTo>
                  <a:pt x="3432757" y="856228"/>
                </a:lnTo>
                <a:lnTo>
                  <a:pt x="3402674" y="867144"/>
                </a:lnTo>
                <a:lnTo>
                  <a:pt x="3370626" y="877950"/>
                </a:lnTo>
                <a:lnTo>
                  <a:pt x="3337265" y="888681"/>
                </a:lnTo>
                <a:lnTo>
                  <a:pt x="3303030" y="899363"/>
                </a:lnTo>
                <a:lnTo>
                  <a:pt x="3266801" y="909307"/>
                </a:lnTo>
                <a:lnTo>
                  <a:pt x="3229243" y="918758"/>
                </a:lnTo>
                <a:lnTo>
                  <a:pt x="3190799" y="927881"/>
                </a:lnTo>
                <a:lnTo>
                  <a:pt x="3151764" y="936785"/>
                </a:lnTo>
                <a:lnTo>
                  <a:pt x="3112336" y="945543"/>
                </a:lnTo>
                <a:lnTo>
                  <a:pt x="3072644" y="954204"/>
                </a:lnTo>
                <a:lnTo>
                  <a:pt x="3032072" y="962095"/>
                </a:lnTo>
                <a:lnTo>
                  <a:pt x="2990913" y="969473"/>
                </a:lnTo>
                <a:lnTo>
                  <a:pt x="2949362" y="976507"/>
                </a:lnTo>
                <a:lnTo>
                  <a:pt x="2906845" y="982608"/>
                </a:lnTo>
                <a:lnTo>
                  <a:pt x="2863684" y="988087"/>
                </a:lnTo>
                <a:lnTo>
                  <a:pt x="2820093" y="993150"/>
                </a:lnTo>
                <a:lnTo>
                  <a:pt x="2774804" y="997936"/>
                </a:lnTo>
                <a:lnTo>
                  <a:pt x="2728384" y="1002539"/>
                </a:lnTo>
                <a:lnTo>
                  <a:pt x="2681210" y="1007018"/>
                </a:lnTo>
                <a:lnTo>
                  <a:pt x="2633533" y="1010710"/>
                </a:lnTo>
                <a:lnTo>
                  <a:pt x="2585520" y="1013877"/>
                </a:lnTo>
                <a:lnTo>
                  <a:pt x="2537283" y="1016693"/>
                </a:lnTo>
                <a:lnTo>
                  <a:pt x="2488193" y="1019983"/>
                </a:lnTo>
                <a:lnTo>
                  <a:pt x="2438532" y="1023586"/>
                </a:lnTo>
                <a:lnTo>
                  <a:pt x="2388492" y="1027400"/>
                </a:lnTo>
                <a:lnTo>
                  <a:pt x="2338198" y="1029942"/>
                </a:lnTo>
                <a:lnTo>
                  <a:pt x="2287737" y="1031637"/>
                </a:lnTo>
                <a:lnTo>
                  <a:pt x="2237160" y="1032767"/>
                </a:lnTo>
                <a:lnTo>
                  <a:pt x="2185100" y="1034226"/>
                </a:lnTo>
                <a:lnTo>
                  <a:pt x="2132048" y="1035904"/>
                </a:lnTo>
                <a:lnTo>
                  <a:pt x="2078336" y="1037728"/>
                </a:lnTo>
                <a:lnTo>
                  <a:pt x="2025594" y="1038944"/>
                </a:lnTo>
                <a:lnTo>
                  <a:pt x="1973500" y="1039755"/>
                </a:lnTo>
                <a:lnTo>
                  <a:pt x="1921837" y="1040296"/>
                </a:lnTo>
                <a:lnTo>
                  <a:pt x="1870462" y="1041361"/>
                </a:lnTo>
                <a:lnTo>
                  <a:pt x="1819278" y="1042778"/>
                </a:lnTo>
                <a:lnTo>
                  <a:pt x="1768222" y="1044428"/>
                </a:lnTo>
                <a:lnTo>
                  <a:pt x="1716546" y="1044822"/>
                </a:lnTo>
                <a:lnTo>
                  <a:pt x="1664457" y="1044379"/>
                </a:lnTo>
                <a:lnTo>
                  <a:pt x="1612091" y="1043378"/>
                </a:lnTo>
                <a:lnTo>
                  <a:pt x="1560954" y="1042006"/>
                </a:lnTo>
                <a:lnTo>
                  <a:pt x="1510634" y="1040385"/>
                </a:lnTo>
                <a:lnTo>
                  <a:pt x="1460860" y="1038599"/>
                </a:lnTo>
                <a:lnTo>
                  <a:pt x="1412860" y="1037408"/>
                </a:lnTo>
                <a:lnTo>
                  <a:pt x="1366044" y="1036614"/>
                </a:lnTo>
                <a:lnTo>
                  <a:pt x="1320016" y="1036085"/>
                </a:lnTo>
                <a:lnTo>
                  <a:pt x="1273809" y="1035027"/>
                </a:lnTo>
                <a:lnTo>
                  <a:pt x="1227482" y="1033616"/>
                </a:lnTo>
                <a:lnTo>
                  <a:pt x="1181075" y="1031970"/>
                </a:lnTo>
                <a:lnTo>
                  <a:pt x="1136026" y="1030166"/>
                </a:lnTo>
                <a:lnTo>
                  <a:pt x="1091882" y="1028259"/>
                </a:lnTo>
                <a:lnTo>
                  <a:pt x="1048341" y="1026281"/>
                </a:lnTo>
                <a:lnTo>
                  <a:pt x="1005204" y="1024258"/>
                </a:lnTo>
                <a:lnTo>
                  <a:pt x="962333" y="1022203"/>
                </a:lnTo>
                <a:lnTo>
                  <a:pt x="919643" y="1020128"/>
                </a:lnTo>
                <a:lnTo>
                  <a:pt x="878482" y="1017333"/>
                </a:lnTo>
                <a:lnTo>
                  <a:pt x="838342" y="1014059"/>
                </a:lnTo>
                <a:lnTo>
                  <a:pt x="798881" y="1010465"/>
                </a:lnTo>
                <a:lnTo>
                  <a:pt x="761285" y="1006658"/>
                </a:lnTo>
                <a:lnTo>
                  <a:pt x="724933" y="1002708"/>
                </a:lnTo>
                <a:lnTo>
                  <a:pt x="689409" y="998664"/>
                </a:lnTo>
                <a:lnTo>
                  <a:pt x="656554" y="993852"/>
                </a:lnTo>
                <a:lnTo>
                  <a:pt x="625478" y="988527"/>
                </a:lnTo>
                <a:lnTo>
                  <a:pt x="595589" y="982860"/>
                </a:lnTo>
                <a:lnTo>
                  <a:pt x="565785" y="976965"/>
                </a:lnTo>
                <a:lnTo>
                  <a:pt x="536038" y="970919"/>
                </a:lnTo>
                <a:lnTo>
                  <a:pt x="506329" y="964772"/>
                </a:lnTo>
                <a:lnTo>
                  <a:pt x="479468" y="958557"/>
                </a:lnTo>
                <a:lnTo>
                  <a:pt x="454504" y="952297"/>
                </a:lnTo>
                <a:lnTo>
                  <a:pt x="407952" y="938991"/>
                </a:lnTo>
                <a:lnTo>
                  <a:pt x="363744" y="923670"/>
                </a:lnTo>
                <a:lnTo>
                  <a:pt x="322459" y="907453"/>
                </a:lnTo>
                <a:lnTo>
                  <a:pt x="283649" y="891544"/>
                </a:lnTo>
                <a:lnTo>
                  <a:pt x="247585" y="877418"/>
                </a:lnTo>
                <a:lnTo>
                  <a:pt x="212742" y="862203"/>
                </a:lnTo>
                <a:lnTo>
                  <a:pt x="178442" y="846738"/>
                </a:lnTo>
                <a:lnTo>
                  <a:pt x="144382" y="832809"/>
                </a:lnTo>
                <a:lnTo>
                  <a:pt x="100215" y="806326"/>
                </a:lnTo>
                <a:lnTo>
                  <a:pt x="57505" y="765067"/>
                </a:lnTo>
                <a:lnTo>
                  <a:pt x="31984" y="729261"/>
                </a:lnTo>
                <a:lnTo>
                  <a:pt x="15563" y="691135"/>
                </a:lnTo>
                <a:lnTo>
                  <a:pt x="5916" y="648873"/>
                </a:lnTo>
                <a:lnTo>
                  <a:pt x="0" y="605071"/>
                </a:lnTo>
                <a:lnTo>
                  <a:pt x="2089" y="560813"/>
                </a:lnTo>
                <a:lnTo>
                  <a:pt x="8587" y="515714"/>
                </a:lnTo>
                <a:lnTo>
                  <a:pt x="17856" y="483428"/>
                </a:lnTo>
                <a:lnTo>
                  <a:pt x="30912" y="448383"/>
                </a:lnTo>
                <a:lnTo>
                  <a:pt x="47534" y="410935"/>
                </a:lnTo>
                <a:lnTo>
                  <a:pt x="69032" y="370773"/>
                </a:lnTo>
                <a:lnTo>
                  <a:pt x="96461" y="331286"/>
                </a:lnTo>
                <a:lnTo>
                  <a:pt x="130289" y="292570"/>
                </a:lnTo>
                <a:lnTo>
                  <a:pt x="173546" y="254196"/>
                </a:lnTo>
                <a:lnTo>
                  <a:pt x="217230" y="219737"/>
                </a:lnTo>
                <a:lnTo>
                  <a:pt x="258047" y="190076"/>
                </a:lnTo>
                <a:lnTo>
                  <a:pt x="303854" y="160333"/>
                </a:lnTo>
                <a:lnTo>
                  <a:pt x="326261" y="14602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03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SMARTInkShape-Group793">
            <a:extLst>
              <a:ext uri="{FF2B5EF4-FFF2-40B4-BE49-F238E27FC236}">
                <a16:creationId xmlns:a16="http://schemas.microsoft.com/office/drawing/2014/main" xmlns="" id="{7FCB2FCC-AE99-49B2-8CDA-7DFA515990B6}"/>
              </a:ext>
            </a:extLst>
          </p:cNvPr>
          <p:cNvGrpSpPr/>
          <p:nvPr/>
        </p:nvGrpSpPr>
        <p:grpSpPr>
          <a:xfrm>
            <a:off x="623183" y="2971800"/>
            <a:ext cx="2707571" cy="1028701"/>
            <a:chOff x="623183" y="2971800"/>
            <a:chExt cx="2707571" cy="1028701"/>
          </a:xfrm>
        </p:grpSpPr>
        <p:sp>
          <p:nvSpPr>
            <p:cNvPr id="496" name="SMARTInkShape-3548">
              <a:extLst>
                <a:ext uri="{FF2B5EF4-FFF2-40B4-BE49-F238E27FC236}">
                  <a16:creationId xmlns:a16="http://schemas.microsoft.com/office/drawing/2014/main" xmlns="" id="{04B6FC04-09BB-4BA4-98C0-51010DA5E5F0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3238500" y="2971800"/>
              <a:ext cx="92254" cy="342901"/>
            </a:xfrm>
            <a:custGeom>
              <a:avLst/>
              <a:gdLst/>
              <a:ahLst/>
              <a:cxnLst/>
              <a:rect l="0" t="0" r="0" b="0"/>
              <a:pathLst>
                <a:path w="92254" h="342901">
                  <a:moveTo>
                    <a:pt x="0" y="0"/>
                  </a:moveTo>
                  <a:lnTo>
                    <a:pt x="0" y="0"/>
                  </a:lnTo>
                  <a:lnTo>
                    <a:pt x="20226" y="3371"/>
                  </a:lnTo>
                  <a:lnTo>
                    <a:pt x="37682" y="14433"/>
                  </a:lnTo>
                  <a:lnTo>
                    <a:pt x="46288" y="22322"/>
                  </a:lnTo>
                  <a:lnTo>
                    <a:pt x="68513" y="63764"/>
                  </a:lnTo>
                  <a:lnTo>
                    <a:pt x="80074" y="100071"/>
                  </a:lnTo>
                  <a:lnTo>
                    <a:pt x="88505" y="139726"/>
                  </a:lnTo>
                  <a:lnTo>
                    <a:pt x="92253" y="180869"/>
                  </a:lnTo>
                  <a:lnTo>
                    <a:pt x="90155" y="218910"/>
                  </a:lnTo>
                  <a:lnTo>
                    <a:pt x="82402" y="253927"/>
                  </a:lnTo>
                  <a:lnTo>
                    <a:pt x="58203" y="299291"/>
                  </a:lnTo>
                  <a:lnTo>
                    <a:pt x="19050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3549">
              <a:extLst>
                <a:ext uri="{FF2B5EF4-FFF2-40B4-BE49-F238E27FC236}">
                  <a16:creationId xmlns:a16="http://schemas.microsoft.com/office/drawing/2014/main" xmlns="" id="{BE1B1679-7116-4BB4-84E3-3A1F06E0938F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3124200" y="3183816"/>
              <a:ext cx="152401" cy="104005"/>
            </a:xfrm>
            <a:custGeom>
              <a:avLst/>
              <a:gdLst/>
              <a:ahLst/>
              <a:cxnLst/>
              <a:rect l="0" t="0" r="0" b="0"/>
              <a:pathLst>
                <a:path w="152401" h="104005">
                  <a:moveTo>
                    <a:pt x="0" y="41984"/>
                  </a:moveTo>
                  <a:lnTo>
                    <a:pt x="0" y="41984"/>
                  </a:lnTo>
                  <a:lnTo>
                    <a:pt x="5069" y="36209"/>
                  </a:lnTo>
                  <a:lnTo>
                    <a:pt x="18418" y="14146"/>
                  </a:lnTo>
                  <a:lnTo>
                    <a:pt x="32738" y="3083"/>
                  </a:lnTo>
                  <a:lnTo>
                    <a:pt x="41832" y="0"/>
                  </a:lnTo>
                  <a:lnTo>
                    <a:pt x="44821" y="589"/>
                  </a:lnTo>
                  <a:lnTo>
                    <a:pt x="46814" y="2393"/>
                  </a:lnTo>
                  <a:lnTo>
                    <a:pt x="48142" y="5007"/>
                  </a:lnTo>
                  <a:lnTo>
                    <a:pt x="50013" y="18799"/>
                  </a:lnTo>
                  <a:lnTo>
                    <a:pt x="36425" y="60345"/>
                  </a:lnTo>
                  <a:lnTo>
                    <a:pt x="25458" y="88930"/>
                  </a:lnTo>
                  <a:lnTo>
                    <a:pt x="23322" y="92332"/>
                  </a:lnTo>
                  <a:lnTo>
                    <a:pt x="22604" y="95305"/>
                  </a:lnTo>
                  <a:lnTo>
                    <a:pt x="22830" y="97992"/>
                  </a:lnTo>
                  <a:lnTo>
                    <a:pt x="23686" y="100489"/>
                  </a:lnTo>
                  <a:lnTo>
                    <a:pt x="26375" y="102154"/>
                  </a:lnTo>
                  <a:lnTo>
                    <a:pt x="35006" y="104004"/>
                  </a:lnTo>
                  <a:lnTo>
                    <a:pt x="45897" y="101063"/>
                  </a:lnTo>
                  <a:lnTo>
                    <a:pt x="86530" y="83735"/>
                  </a:lnTo>
                  <a:lnTo>
                    <a:pt x="125487" y="67269"/>
                  </a:lnTo>
                  <a:lnTo>
                    <a:pt x="152400" y="546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3550">
              <a:extLst>
                <a:ext uri="{FF2B5EF4-FFF2-40B4-BE49-F238E27FC236}">
                  <a16:creationId xmlns:a16="http://schemas.microsoft.com/office/drawing/2014/main" xmlns="" id="{006EB437-0AB4-4C3C-B559-A3BF9AE029F6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3060700" y="3031641"/>
              <a:ext cx="55165" cy="270360"/>
            </a:xfrm>
            <a:custGeom>
              <a:avLst/>
              <a:gdLst/>
              <a:ahLst/>
              <a:cxnLst/>
              <a:rect l="0" t="0" r="0" b="0"/>
              <a:pathLst>
                <a:path w="55165" h="270360">
                  <a:moveTo>
                    <a:pt x="50800" y="3659"/>
                  </a:moveTo>
                  <a:lnTo>
                    <a:pt x="50800" y="3659"/>
                  </a:lnTo>
                  <a:lnTo>
                    <a:pt x="50800" y="0"/>
                  </a:lnTo>
                  <a:lnTo>
                    <a:pt x="50800" y="1563"/>
                  </a:lnTo>
                  <a:lnTo>
                    <a:pt x="55164" y="15501"/>
                  </a:lnTo>
                  <a:lnTo>
                    <a:pt x="54876" y="53793"/>
                  </a:lnTo>
                  <a:lnTo>
                    <a:pt x="46363" y="96125"/>
                  </a:lnTo>
                  <a:lnTo>
                    <a:pt x="37539" y="128010"/>
                  </a:lnTo>
                  <a:lnTo>
                    <a:pt x="31266" y="160996"/>
                  </a:lnTo>
                  <a:lnTo>
                    <a:pt x="20396" y="204559"/>
                  </a:lnTo>
                  <a:lnTo>
                    <a:pt x="9151" y="245654"/>
                  </a:lnTo>
                  <a:lnTo>
                    <a:pt x="0" y="2703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3551">
              <a:extLst>
                <a:ext uri="{FF2B5EF4-FFF2-40B4-BE49-F238E27FC236}">
                  <a16:creationId xmlns:a16="http://schemas.microsoft.com/office/drawing/2014/main" xmlns="" id="{36A0A32F-BC11-4202-A88B-9FE812379EF1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2853268" y="3036183"/>
              <a:ext cx="169333" cy="170568"/>
            </a:xfrm>
            <a:custGeom>
              <a:avLst/>
              <a:gdLst/>
              <a:ahLst/>
              <a:cxnLst/>
              <a:rect l="0" t="0" r="0" b="0"/>
              <a:pathLst>
                <a:path w="169333" h="170568">
                  <a:moveTo>
                    <a:pt x="131232" y="5467"/>
                  </a:moveTo>
                  <a:lnTo>
                    <a:pt x="131232" y="5467"/>
                  </a:lnTo>
                  <a:lnTo>
                    <a:pt x="136699" y="0"/>
                  </a:lnTo>
                  <a:lnTo>
                    <a:pt x="130579" y="6120"/>
                  </a:lnTo>
                  <a:lnTo>
                    <a:pt x="129385" y="10136"/>
                  </a:lnTo>
                  <a:lnTo>
                    <a:pt x="128960" y="26606"/>
                  </a:lnTo>
                  <a:lnTo>
                    <a:pt x="120133" y="49047"/>
                  </a:lnTo>
                  <a:lnTo>
                    <a:pt x="92506" y="90298"/>
                  </a:lnTo>
                  <a:lnTo>
                    <a:pt x="67155" y="112211"/>
                  </a:lnTo>
                  <a:lnTo>
                    <a:pt x="40671" y="125368"/>
                  </a:lnTo>
                  <a:lnTo>
                    <a:pt x="18321" y="130363"/>
                  </a:lnTo>
                  <a:lnTo>
                    <a:pt x="12919" y="128948"/>
                  </a:lnTo>
                  <a:lnTo>
                    <a:pt x="8612" y="125888"/>
                  </a:lnTo>
                  <a:lnTo>
                    <a:pt x="5035" y="121731"/>
                  </a:lnTo>
                  <a:lnTo>
                    <a:pt x="1061" y="111468"/>
                  </a:lnTo>
                  <a:lnTo>
                    <a:pt x="0" y="100557"/>
                  </a:lnTo>
                  <a:lnTo>
                    <a:pt x="1881" y="91003"/>
                  </a:lnTo>
                  <a:lnTo>
                    <a:pt x="6950" y="83934"/>
                  </a:lnTo>
                  <a:lnTo>
                    <a:pt x="21702" y="73648"/>
                  </a:lnTo>
                  <a:lnTo>
                    <a:pt x="31752" y="72929"/>
                  </a:lnTo>
                  <a:lnTo>
                    <a:pt x="62193" y="81587"/>
                  </a:lnTo>
                  <a:lnTo>
                    <a:pt x="107541" y="107893"/>
                  </a:lnTo>
                  <a:lnTo>
                    <a:pt x="153500" y="142727"/>
                  </a:lnTo>
                  <a:lnTo>
                    <a:pt x="158768" y="151373"/>
                  </a:lnTo>
                  <a:lnTo>
                    <a:pt x="162150" y="161680"/>
                  </a:lnTo>
                  <a:lnTo>
                    <a:pt x="169332" y="170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3552">
              <a:extLst>
                <a:ext uri="{FF2B5EF4-FFF2-40B4-BE49-F238E27FC236}">
                  <a16:creationId xmlns:a16="http://schemas.microsoft.com/office/drawing/2014/main" xmlns="" id="{16AA086D-FD6D-4C72-9114-3AF5203F158B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2635250" y="3276600"/>
              <a:ext cx="146051" cy="57151"/>
            </a:xfrm>
            <a:custGeom>
              <a:avLst/>
              <a:gdLst/>
              <a:ahLst/>
              <a:cxnLst/>
              <a:rect l="0" t="0" r="0" b="0"/>
              <a:pathLst>
                <a:path w="146051" h="57151">
                  <a:moveTo>
                    <a:pt x="0" y="57150"/>
                  </a:moveTo>
                  <a:lnTo>
                    <a:pt x="0" y="57150"/>
                  </a:lnTo>
                  <a:lnTo>
                    <a:pt x="44152" y="39438"/>
                  </a:lnTo>
                  <a:lnTo>
                    <a:pt x="84906" y="20785"/>
                  </a:lnTo>
                  <a:lnTo>
                    <a:pt x="128269" y="135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3553">
              <a:extLst>
                <a:ext uri="{FF2B5EF4-FFF2-40B4-BE49-F238E27FC236}">
                  <a16:creationId xmlns:a16="http://schemas.microsoft.com/office/drawing/2014/main" xmlns="" id="{0E69EB4E-24EB-4BD4-B64D-A19787EA32D2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2489200" y="3226061"/>
              <a:ext cx="88901" cy="204801"/>
            </a:xfrm>
            <a:custGeom>
              <a:avLst/>
              <a:gdLst/>
              <a:ahLst/>
              <a:cxnLst/>
              <a:rect l="0" t="0" r="0" b="0"/>
              <a:pathLst>
                <a:path w="88901" h="204801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3371" y="22084"/>
                  </a:lnTo>
                  <a:lnTo>
                    <a:pt x="24629" y="69508"/>
                  </a:lnTo>
                  <a:lnTo>
                    <a:pt x="39361" y="107665"/>
                  </a:lnTo>
                  <a:lnTo>
                    <a:pt x="52663" y="145076"/>
                  </a:lnTo>
                  <a:lnTo>
                    <a:pt x="67918" y="185918"/>
                  </a:lnTo>
                  <a:lnTo>
                    <a:pt x="73225" y="198901"/>
                  </a:lnTo>
                  <a:lnTo>
                    <a:pt x="77935" y="204672"/>
                  </a:lnTo>
                  <a:lnTo>
                    <a:pt x="80179" y="204800"/>
                  </a:lnTo>
                  <a:lnTo>
                    <a:pt x="82380" y="203474"/>
                  </a:lnTo>
                  <a:lnTo>
                    <a:pt x="88900" y="1965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3554">
              <a:extLst>
                <a:ext uri="{FF2B5EF4-FFF2-40B4-BE49-F238E27FC236}">
                  <a16:creationId xmlns:a16="http://schemas.microsoft.com/office/drawing/2014/main" xmlns="" id="{75F7FDB1-CAA8-45E5-8F55-2E3D10858EBD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2283419" y="3168650"/>
              <a:ext cx="250232" cy="411766"/>
            </a:xfrm>
            <a:custGeom>
              <a:avLst/>
              <a:gdLst/>
              <a:ahLst/>
              <a:cxnLst/>
              <a:rect l="0" t="0" r="0" b="0"/>
              <a:pathLst>
                <a:path w="250232" h="411766">
                  <a:moveTo>
                    <a:pt x="72431" y="0"/>
                  </a:moveTo>
                  <a:lnTo>
                    <a:pt x="72431" y="0"/>
                  </a:lnTo>
                  <a:lnTo>
                    <a:pt x="65689" y="0"/>
                  </a:lnTo>
                  <a:lnTo>
                    <a:pt x="60498" y="1881"/>
                  </a:lnTo>
                  <a:lnTo>
                    <a:pt x="55838" y="4364"/>
                  </a:lnTo>
                  <a:lnTo>
                    <a:pt x="51416" y="5467"/>
                  </a:lnTo>
                  <a:lnTo>
                    <a:pt x="41588" y="16202"/>
                  </a:lnTo>
                  <a:lnTo>
                    <a:pt x="17292" y="63317"/>
                  </a:lnTo>
                  <a:lnTo>
                    <a:pt x="8037" y="103819"/>
                  </a:lnTo>
                  <a:lnTo>
                    <a:pt x="3125" y="137159"/>
                  </a:lnTo>
                  <a:lnTo>
                    <a:pt x="0" y="173848"/>
                  </a:lnTo>
                  <a:lnTo>
                    <a:pt x="964" y="213673"/>
                  </a:lnTo>
                  <a:lnTo>
                    <a:pt x="5625" y="253010"/>
                  </a:lnTo>
                  <a:lnTo>
                    <a:pt x="12401" y="290249"/>
                  </a:lnTo>
                  <a:lnTo>
                    <a:pt x="20116" y="323262"/>
                  </a:lnTo>
                  <a:lnTo>
                    <a:pt x="39134" y="366244"/>
                  </a:lnTo>
                  <a:lnTo>
                    <a:pt x="62644" y="395678"/>
                  </a:lnTo>
                  <a:lnTo>
                    <a:pt x="82898" y="407043"/>
                  </a:lnTo>
                  <a:lnTo>
                    <a:pt x="94225" y="411063"/>
                  </a:lnTo>
                  <a:lnTo>
                    <a:pt x="119982" y="411765"/>
                  </a:lnTo>
                  <a:lnTo>
                    <a:pt x="164131" y="402345"/>
                  </a:lnTo>
                  <a:lnTo>
                    <a:pt x="209198" y="386149"/>
                  </a:lnTo>
                  <a:lnTo>
                    <a:pt x="250231" y="368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3555">
              <a:extLst>
                <a:ext uri="{FF2B5EF4-FFF2-40B4-BE49-F238E27FC236}">
                  <a16:creationId xmlns:a16="http://schemas.microsoft.com/office/drawing/2014/main" xmlns="" id="{3C7E27B0-9ACF-442C-A528-1FEB4E522BDE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2063750" y="2972683"/>
              <a:ext cx="57151" cy="164218"/>
            </a:xfrm>
            <a:custGeom>
              <a:avLst/>
              <a:gdLst/>
              <a:ahLst/>
              <a:cxnLst/>
              <a:rect l="0" t="0" r="0" b="0"/>
              <a:pathLst>
                <a:path w="57151" h="1642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50"/>
                  </a:lnTo>
                  <a:lnTo>
                    <a:pt x="23765" y="40582"/>
                  </a:lnTo>
                  <a:lnTo>
                    <a:pt x="35242" y="82880"/>
                  </a:lnTo>
                  <a:lnTo>
                    <a:pt x="44303" y="124057"/>
                  </a:lnTo>
                  <a:lnTo>
                    <a:pt x="57150" y="164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3556">
              <a:extLst>
                <a:ext uri="{FF2B5EF4-FFF2-40B4-BE49-F238E27FC236}">
                  <a16:creationId xmlns:a16="http://schemas.microsoft.com/office/drawing/2014/main" xmlns="" id="{EE239291-FF51-4E0A-A59E-6D6AC70D84A6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1911611" y="3086100"/>
              <a:ext cx="101340" cy="37218"/>
            </a:xfrm>
            <a:custGeom>
              <a:avLst/>
              <a:gdLst/>
              <a:ahLst/>
              <a:cxnLst/>
              <a:rect l="0" t="0" r="0" b="0"/>
              <a:pathLst>
                <a:path w="101340" h="37218">
                  <a:moveTo>
                    <a:pt x="6089" y="31750"/>
                  </a:moveTo>
                  <a:lnTo>
                    <a:pt x="6089" y="31750"/>
                  </a:lnTo>
                  <a:lnTo>
                    <a:pt x="622" y="37217"/>
                  </a:lnTo>
                  <a:lnTo>
                    <a:pt x="327" y="36806"/>
                  </a:lnTo>
                  <a:lnTo>
                    <a:pt x="0" y="34467"/>
                  </a:lnTo>
                  <a:lnTo>
                    <a:pt x="5500" y="31076"/>
                  </a:lnTo>
                  <a:lnTo>
                    <a:pt x="51268" y="13523"/>
                  </a:lnTo>
                  <a:lnTo>
                    <a:pt x="10133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3557">
              <a:extLst>
                <a:ext uri="{FF2B5EF4-FFF2-40B4-BE49-F238E27FC236}">
                  <a16:creationId xmlns:a16="http://schemas.microsoft.com/office/drawing/2014/main" xmlns="" id="{44A819EE-8A04-40DA-A2E3-86075C6A34CF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1847850" y="3740150"/>
              <a:ext cx="234951" cy="94368"/>
            </a:xfrm>
            <a:custGeom>
              <a:avLst/>
              <a:gdLst/>
              <a:ahLst/>
              <a:cxnLst/>
              <a:rect l="0" t="0" r="0" b="0"/>
              <a:pathLst>
                <a:path w="234951" h="94368">
                  <a:moveTo>
                    <a:pt x="0" y="88900"/>
                  </a:moveTo>
                  <a:lnTo>
                    <a:pt x="0" y="88900"/>
                  </a:lnTo>
                  <a:lnTo>
                    <a:pt x="3371" y="88900"/>
                  </a:lnTo>
                  <a:lnTo>
                    <a:pt x="6907" y="90781"/>
                  </a:lnTo>
                  <a:lnTo>
                    <a:pt x="8838" y="92271"/>
                  </a:lnTo>
                  <a:lnTo>
                    <a:pt x="14747" y="93926"/>
                  </a:lnTo>
                  <a:lnTo>
                    <a:pt x="18298" y="94367"/>
                  </a:lnTo>
                  <a:lnTo>
                    <a:pt x="49195" y="86334"/>
                  </a:lnTo>
                  <a:lnTo>
                    <a:pt x="93208" y="67383"/>
                  </a:lnTo>
                  <a:lnTo>
                    <a:pt x="125387" y="52996"/>
                  </a:lnTo>
                  <a:lnTo>
                    <a:pt x="158974" y="37195"/>
                  </a:lnTo>
                  <a:lnTo>
                    <a:pt x="202090" y="16194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3558">
              <a:extLst>
                <a:ext uri="{FF2B5EF4-FFF2-40B4-BE49-F238E27FC236}">
                  <a16:creationId xmlns:a16="http://schemas.microsoft.com/office/drawing/2014/main" xmlns="" id="{8A11D5EC-4969-4184-A7D4-A0A7BA52E087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1682750" y="3244850"/>
              <a:ext cx="209551" cy="101601"/>
            </a:xfrm>
            <a:custGeom>
              <a:avLst/>
              <a:gdLst/>
              <a:ahLst/>
              <a:cxnLst/>
              <a:rect l="0" t="0" r="0" b="0"/>
              <a:pathLst>
                <a:path w="209551" h="101601">
                  <a:moveTo>
                    <a:pt x="0" y="101600"/>
                  </a:moveTo>
                  <a:lnTo>
                    <a:pt x="0" y="101600"/>
                  </a:lnTo>
                  <a:lnTo>
                    <a:pt x="0" y="98229"/>
                  </a:lnTo>
                  <a:lnTo>
                    <a:pt x="10113" y="89391"/>
                  </a:lnTo>
                  <a:lnTo>
                    <a:pt x="49266" y="65873"/>
                  </a:lnTo>
                  <a:lnTo>
                    <a:pt x="85858" y="45153"/>
                  </a:lnTo>
                  <a:lnTo>
                    <a:pt x="126099" y="25608"/>
                  </a:lnTo>
                  <a:lnTo>
                    <a:pt x="166714" y="1017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3559">
              <a:extLst>
                <a:ext uri="{FF2B5EF4-FFF2-40B4-BE49-F238E27FC236}">
                  <a16:creationId xmlns:a16="http://schemas.microsoft.com/office/drawing/2014/main" xmlns="" id="{2C9567D9-A1C1-4A40-AF15-424F2DED034A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1816100" y="3289561"/>
              <a:ext cx="151114" cy="518254"/>
            </a:xfrm>
            <a:custGeom>
              <a:avLst/>
              <a:gdLst/>
              <a:ahLst/>
              <a:cxnLst/>
              <a:rect l="0" t="0" r="0" b="0"/>
              <a:pathLst>
                <a:path w="151114" h="518254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3371" y="3187"/>
                  </a:lnTo>
                  <a:lnTo>
                    <a:pt x="11951" y="48552"/>
                  </a:lnTo>
                  <a:lnTo>
                    <a:pt x="24207" y="90964"/>
                  </a:lnTo>
                  <a:lnTo>
                    <a:pt x="33278" y="129309"/>
                  </a:lnTo>
                  <a:lnTo>
                    <a:pt x="46784" y="173832"/>
                  </a:lnTo>
                  <a:lnTo>
                    <a:pt x="58187" y="206936"/>
                  </a:lnTo>
                  <a:lnTo>
                    <a:pt x="70311" y="242815"/>
                  </a:lnTo>
                  <a:lnTo>
                    <a:pt x="80873" y="279928"/>
                  </a:lnTo>
                  <a:lnTo>
                    <a:pt x="90271" y="316884"/>
                  </a:lnTo>
                  <a:lnTo>
                    <a:pt x="99152" y="352124"/>
                  </a:lnTo>
                  <a:lnTo>
                    <a:pt x="107803" y="384719"/>
                  </a:lnTo>
                  <a:lnTo>
                    <a:pt x="120606" y="428955"/>
                  </a:lnTo>
                  <a:lnTo>
                    <a:pt x="134204" y="475086"/>
                  </a:lnTo>
                  <a:lnTo>
                    <a:pt x="145884" y="509371"/>
                  </a:lnTo>
                  <a:lnTo>
                    <a:pt x="151113" y="518253"/>
                  </a:lnTo>
                  <a:lnTo>
                    <a:pt x="146050" y="5077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3560">
              <a:extLst>
                <a:ext uri="{FF2B5EF4-FFF2-40B4-BE49-F238E27FC236}">
                  <a16:creationId xmlns:a16="http://schemas.microsoft.com/office/drawing/2014/main" xmlns="" id="{4EBB05AF-56AD-4647-B83D-DA4120A4B2B1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1814271" y="3408322"/>
              <a:ext cx="190069" cy="250419"/>
            </a:xfrm>
            <a:custGeom>
              <a:avLst/>
              <a:gdLst/>
              <a:ahLst/>
              <a:cxnLst/>
              <a:rect l="0" t="0" r="0" b="0"/>
              <a:pathLst>
                <a:path w="190069" h="250419">
                  <a:moveTo>
                    <a:pt x="90729" y="39728"/>
                  </a:moveTo>
                  <a:lnTo>
                    <a:pt x="90729" y="39728"/>
                  </a:lnTo>
                  <a:lnTo>
                    <a:pt x="90729" y="28793"/>
                  </a:lnTo>
                  <a:lnTo>
                    <a:pt x="87358" y="24180"/>
                  </a:lnTo>
                  <a:lnTo>
                    <a:pt x="83821" y="22234"/>
                  </a:lnTo>
                  <a:lnTo>
                    <a:pt x="81891" y="21716"/>
                  </a:lnTo>
                  <a:lnTo>
                    <a:pt x="75982" y="23021"/>
                  </a:lnTo>
                  <a:lnTo>
                    <a:pt x="52934" y="32275"/>
                  </a:lnTo>
                  <a:lnTo>
                    <a:pt x="31668" y="57466"/>
                  </a:lnTo>
                  <a:lnTo>
                    <a:pt x="13577" y="90399"/>
                  </a:lnTo>
                  <a:lnTo>
                    <a:pt x="4918" y="124827"/>
                  </a:lnTo>
                  <a:lnTo>
                    <a:pt x="0" y="165288"/>
                  </a:lnTo>
                  <a:lnTo>
                    <a:pt x="3603" y="191488"/>
                  </a:lnTo>
                  <a:lnTo>
                    <a:pt x="11790" y="211599"/>
                  </a:lnTo>
                  <a:lnTo>
                    <a:pt x="23189" y="226888"/>
                  </a:lnTo>
                  <a:lnTo>
                    <a:pt x="37663" y="238386"/>
                  </a:lnTo>
                  <a:lnTo>
                    <a:pt x="65050" y="249421"/>
                  </a:lnTo>
                  <a:lnTo>
                    <a:pt x="92136" y="250418"/>
                  </a:lnTo>
                  <a:lnTo>
                    <a:pt x="135085" y="235613"/>
                  </a:lnTo>
                  <a:lnTo>
                    <a:pt x="151365" y="226271"/>
                  </a:lnTo>
                  <a:lnTo>
                    <a:pt x="165656" y="212712"/>
                  </a:lnTo>
                  <a:lnTo>
                    <a:pt x="178860" y="189211"/>
                  </a:lnTo>
                  <a:lnTo>
                    <a:pt x="190068" y="149454"/>
                  </a:lnTo>
                  <a:lnTo>
                    <a:pt x="189777" y="127273"/>
                  </a:lnTo>
                  <a:lnTo>
                    <a:pt x="180704" y="90480"/>
                  </a:lnTo>
                  <a:lnTo>
                    <a:pt x="162280" y="53397"/>
                  </a:lnTo>
                  <a:lnTo>
                    <a:pt x="131792" y="17784"/>
                  </a:lnTo>
                  <a:lnTo>
                    <a:pt x="100153" y="0"/>
                  </a:lnTo>
                  <a:lnTo>
                    <a:pt x="69924" y="48"/>
                  </a:lnTo>
                  <a:lnTo>
                    <a:pt x="53025" y="4689"/>
                  </a:lnTo>
                  <a:lnTo>
                    <a:pt x="42221" y="10750"/>
                  </a:lnTo>
                  <a:lnTo>
                    <a:pt x="33579" y="206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3561">
              <a:extLst>
                <a:ext uri="{FF2B5EF4-FFF2-40B4-BE49-F238E27FC236}">
                  <a16:creationId xmlns:a16="http://schemas.microsoft.com/office/drawing/2014/main" xmlns="" id="{C54E9944-415F-4EFF-8BB0-A165BECCAA2E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1411465" y="3714750"/>
              <a:ext cx="195086" cy="78682"/>
            </a:xfrm>
            <a:custGeom>
              <a:avLst/>
              <a:gdLst/>
              <a:ahLst/>
              <a:cxnLst/>
              <a:rect l="0" t="0" r="0" b="0"/>
              <a:pathLst>
                <a:path w="195086" h="78682">
                  <a:moveTo>
                    <a:pt x="10935" y="63500"/>
                  </a:moveTo>
                  <a:lnTo>
                    <a:pt x="10935" y="63500"/>
                  </a:lnTo>
                  <a:lnTo>
                    <a:pt x="2207" y="72934"/>
                  </a:lnTo>
                  <a:lnTo>
                    <a:pt x="0" y="77805"/>
                  </a:lnTo>
                  <a:lnTo>
                    <a:pt x="1529" y="78681"/>
                  </a:lnTo>
                  <a:lnTo>
                    <a:pt x="8871" y="77773"/>
                  </a:lnTo>
                  <a:lnTo>
                    <a:pt x="51816" y="61302"/>
                  </a:lnTo>
                  <a:lnTo>
                    <a:pt x="96974" y="43798"/>
                  </a:lnTo>
                  <a:lnTo>
                    <a:pt x="141242" y="25207"/>
                  </a:lnTo>
                  <a:lnTo>
                    <a:pt x="1950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3562">
              <a:extLst>
                <a:ext uri="{FF2B5EF4-FFF2-40B4-BE49-F238E27FC236}">
                  <a16:creationId xmlns:a16="http://schemas.microsoft.com/office/drawing/2014/main" xmlns="" id="{2B31284E-9A12-4584-9A3E-BA8C6AA102C3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1384300" y="3638550"/>
              <a:ext cx="139701" cy="50801"/>
            </a:xfrm>
            <a:custGeom>
              <a:avLst/>
              <a:gdLst/>
              <a:ahLst/>
              <a:cxnLst/>
              <a:rect l="0" t="0" r="0" b="0"/>
              <a:pathLst>
                <a:path w="13970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47429"/>
                  </a:lnTo>
                  <a:lnTo>
                    <a:pt x="39177" y="28478"/>
                  </a:lnTo>
                  <a:lnTo>
                    <a:pt x="80988" y="14004"/>
                  </a:lnTo>
                  <a:lnTo>
                    <a:pt x="124444" y="349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3563">
              <a:extLst>
                <a:ext uri="{FF2B5EF4-FFF2-40B4-BE49-F238E27FC236}">
                  <a16:creationId xmlns:a16="http://schemas.microsoft.com/office/drawing/2014/main" xmlns="" id="{FD37E7BA-EF87-4303-9DC0-B46A5F20AB24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1155700" y="3869484"/>
              <a:ext cx="120651" cy="116119"/>
            </a:xfrm>
            <a:custGeom>
              <a:avLst/>
              <a:gdLst/>
              <a:ahLst/>
              <a:cxnLst/>
              <a:rect l="0" t="0" r="0" b="0"/>
              <a:pathLst>
                <a:path w="120651" h="116119">
                  <a:moveTo>
                    <a:pt x="0" y="35766"/>
                  </a:moveTo>
                  <a:lnTo>
                    <a:pt x="0" y="35766"/>
                  </a:lnTo>
                  <a:lnTo>
                    <a:pt x="0" y="29024"/>
                  </a:lnTo>
                  <a:lnTo>
                    <a:pt x="3763" y="21951"/>
                  </a:lnTo>
                  <a:lnTo>
                    <a:pt x="17677" y="5912"/>
                  </a:lnTo>
                  <a:lnTo>
                    <a:pt x="25731" y="1331"/>
                  </a:lnTo>
                  <a:lnTo>
                    <a:pt x="29854" y="108"/>
                  </a:lnTo>
                  <a:lnTo>
                    <a:pt x="33308" y="0"/>
                  </a:lnTo>
                  <a:lnTo>
                    <a:pt x="39028" y="1761"/>
                  </a:lnTo>
                  <a:lnTo>
                    <a:pt x="40835" y="5335"/>
                  </a:lnTo>
                  <a:lnTo>
                    <a:pt x="42843" y="16831"/>
                  </a:lnTo>
                  <a:lnTo>
                    <a:pt x="33994" y="52278"/>
                  </a:lnTo>
                  <a:lnTo>
                    <a:pt x="17926" y="96980"/>
                  </a:lnTo>
                  <a:lnTo>
                    <a:pt x="10877" y="110896"/>
                  </a:lnTo>
                  <a:lnTo>
                    <a:pt x="10779" y="113369"/>
                  </a:lnTo>
                  <a:lnTo>
                    <a:pt x="12125" y="115018"/>
                  </a:lnTo>
                  <a:lnTo>
                    <a:pt x="14433" y="116118"/>
                  </a:lnTo>
                  <a:lnTo>
                    <a:pt x="20761" y="115458"/>
                  </a:lnTo>
                  <a:lnTo>
                    <a:pt x="29688" y="111401"/>
                  </a:lnTo>
                  <a:lnTo>
                    <a:pt x="76057" y="83973"/>
                  </a:lnTo>
                  <a:lnTo>
                    <a:pt x="120650" y="611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3564">
              <a:extLst>
                <a:ext uri="{FF2B5EF4-FFF2-40B4-BE49-F238E27FC236}">
                  <a16:creationId xmlns:a16="http://schemas.microsoft.com/office/drawing/2014/main" xmlns="" id="{759EC0F4-6BE1-4719-A2C1-7237AB50CBEC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1098550" y="3752850"/>
              <a:ext cx="69851" cy="247651"/>
            </a:xfrm>
            <a:custGeom>
              <a:avLst/>
              <a:gdLst/>
              <a:ahLst/>
              <a:cxnLst/>
              <a:rect l="0" t="0" r="0" b="0"/>
              <a:pathLst>
                <a:path w="69851" h="247651">
                  <a:moveTo>
                    <a:pt x="69850" y="0"/>
                  </a:moveTo>
                  <a:lnTo>
                    <a:pt x="69850" y="0"/>
                  </a:lnTo>
                  <a:lnTo>
                    <a:pt x="62942" y="19459"/>
                  </a:lnTo>
                  <a:lnTo>
                    <a:pt x="51552" y="63110"/>
                  </a:lnTo>
                  <a:lnTo>
                    <a:pt x="43844" y="94371"/>
                  </a:lnTo>
                  <a:lnTo>
                    <a:pt x="35714" y="128020"/>
                  </a:lnTo>
                  <a:lnTo>
                    <a:pt x="23203" y="172615"/>
                  </a:lnTo>
                  <a:lnTo>
                    <a:pt x="8216" y="214039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3565">
              <a:extLst>
                <a:ext uri="{FF2B5EF4-FFF2-40B4-BE49-F238E27FC236}">
                  <a16:creationId xmlns:a16="http://schemas.microsoft.com/office/drawing/2014/main" xmlns="" id="{9766DE36-4D70-4DC6-AE93-526FE82B55A5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982298" y="3797300"/>
              <a:ext cx="103553" cy="130346"/>
            </a:xfrm>
            <a:custGeom>
              <a:avLst/>
              <a:gdLst/>
              <a:ahLst/>
              <a:cxnLst/>
              <a:rect l="0" t="0" r="0" b="0"/>
              <a:pathLst>
                <a:path w="103553" h="130346">
                  <a:moveTo>
                    <a:pt x="84502" y="0"/>
                  </a:moveTo>
                  <a:lnTo>
                    <a:pt x="84502" y="0"/>
                  </a:lnTo>
                  <a:lnTo>
                    <a:pt x="89969" y="0"/>
                  </a:lnTo>
                  <a:lnTo>
                    <a:pt x="90590" y="6742"/>
                  </a:lnTo>
                  <a:lnTo>
                    <a:pt x="78620" y="50901"/>
                  </a:lnTo>
                  <a:lnTo>
                    <a:pt x="63709" y="74349"/>
                  </a:lnTo>
                  <a:lnTo>
                    <a:pt x="42514" y="91330"/>
                  </a:lnTo>
                  <a:lnTo>
                    <a:pt x="25103" y="98557"/>
                  </a:lnTo>
                  <a:lnTo>
                    <a:pt x="15534" y="98366"/>
                  </a:lnTo>
                  <a:lnTo>
                    <a:pt x="11006" y="97327"/>
                  </a:lnTo>
                  <a:lnTo>
                    <a:pt x="7283" y="94517"/>
                  </a:lnTo>
                  <a:lnTo>
                    <a:pt x="1264" y="85753"/>
                  </a:lnTo>
                  <a:lnTo>
                    <a:pt x="82" y="81863"/>
                  </a:lnTo>
                  <a:lnTo>
                    <a:pt x="0" y="78564"/>
                  </a:lnTo>
                  <a:lnTo>
                    <a:pt x="651" y="75659"/>
                  </a:lnTo>
                  <a:lnTo>
                    <a:pt x="1790" y="73723"/>
                  </a:lnTo>
                  <a:lnTo>
                    <a:pt x="3255" y="72432"/>
                  </a:lnTo>
                  <a:lnTo>
                    <a:pt x="4937" y="71571"/>
                  </a:lnTo>
                  <a:lnTo>
                    <a:pt x="14047" y="70360"/>
                  </a:lnTo>
                  <a:lnTo>
                    <a:pt x="29054" y="76743"/>
                  </a:lnTo>
                  <a:lnTo>
                    <a:pt x="62230" y="105184"/>
                  </a:lnTo>
                  <a:lnTo>
                    <a:pt x="82475" y="128177"/>
                  </a:lnTo>
                  <a:lnTo>
                    <a:pt x="85267" y="129901"/>
                  </a:lnTo>
                  <a:lnTo>
                    <a:pt x="88540" y="130345"/>
                  </a:lnTo>
                  <a:lnTo>
                    <a:pt x="103552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3566">
              <a:extLst>
                <a:ext uri="{FF2B5EF4-FFF2-40B4-BE49-F238E27FC236}">
                  <a16:creationId xmlns:a16="http://schemas.microsoft.com/office/drawing/2014/main" xmlns="" id="{956646BC-5B58-420F-B6AC-25A52AFC4B29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623183" y="3679877"/>
              <a:ext cx="329318" cy="271391"/>
            </a:xfrm>
            <a:custGeom>
              <a:avLst/>
              <a:gdLst/>
              <a:ahLst/>
              <a:cxnLst/>
              <a:rect l="0" t="0" r="0" b="0"/>
              <a:pathLst>
                <a:path w="329318" h="271391">
                  <a:moveTo>
                    <a:pt x="5467" y="98373"/>
                  </a:moveTo>
                  <a:lnTo>
                    <a:pt x="5467" y="98373"/>
                  </a:lnTo>
                  <a:lnTo>
                    <a:pt x="0" y="98373"/>
                  </a:lnTo>
                  <a:lnTo>
                    <a:pt x="6120" y="91631"/>
                  </a:lnTo>
                  <a:lnTo>
                    <a:pt x="43226" y="66571"/>
                  </a:lnTo>
                  <a:lnTo>
                    <a:pt x="74460" y="50843"/>
                  </a:lnTo>
                  <a:lnTo>
                    <a:pt x="107627" y="34445"/>
                  </a:lnTo>
                  <a:lnTo>
                    <a:pt x="140477" y="19160"/>
                  </a:lnTo>
                  <a:lnTo>
                    <a:pt x="185327" y="4033"/>
                  </a:lnTo>
                  <a:lnTo>
                    <a:pt x="210053" y="0"/>
                  </a:lnTo>
                  <a:lnTo>
                    <a:pt x="225275" y="1970"/>
                  </a:lnTo>
                  <a:lnTo>
                    <a:pt x="230323" y="4471"/>
                  </a:lnTo>
                  <a:lnTo>
                    <a:pt x="233687" y="8255"/>
                  </a:lnTo>
                  <a:lnTo>
                    <a:pt x="237426" y="18103"/>
                  </a:lnTo>
                  <a:lnTo>
                    <a:pt x="232789" y="42291"/>
                  </a:lnTo>
                  <a:lnTo>
                    <a:pt x="208441" y="82774"/>
                  </a:lnTo>
                  <a:lnTo>
                    <a:pt x="183278" y="118445"/>
                  </a:lnTo>
                  <a:lnTo>
                    <a:pt x="150344" y="155120"/>
                  </a:lnTo>
                  <a:lnTo>
                    <a:pt x="107254" y="199475"/>
                  </a:lnTo>
                  <a:lnTo>
                    <a:pt x="66431" y="241979"/>
                  </a:lnTo>
                  <a:lnTo>
                    <a:pt x="60784" y="252979"/>
                  </a:lnTo>
                  <a:lnTo>
                    <a:pt x="59984" y="257183"/>
                  </a:lnTo>
                  <a:lnTo>
                    <a:pt x="60976" y="263735"/>
                  </a:lnTo>
                  <a:lnTo>
                    <a:pt x="69414" y="268997"/>
                  </a:lnTo>
                  <a:lnTo>
                    <a:pt x="75615" y="271390"/>
                  </a:lnTo>
                  <a:lnTo>
                    <a:pt x="104568" y="271385"/>
                  </a:lnTo>
                  <a:lnTo>
                    <a:pt x="146700" y="260172"/>
                  </a:lnTo>
                  <a:lnTo>
                    <a:pt x="178539" y="249306"/>
                  </a:lnTo>
                  <a:lnTo>
                    <a:pt x="224435" y="233170"/>
                  </a:lnTo>
                  <a:lnTo>
                    <a:pt x="262963" y="221333"/>
                  </a:lnTo>
                  <a:lnTo>
                    <a:pt x="310225" y="213433"/>
                  </a:lnTo>
                  <a:lnTo>
                    <a:pt x="329317" y="2126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8" name="SMARTInkShape-Group794">
            <a:extLst>
              <a:ext uri="{FF2B5EF4-FFF2-40B4-BE49-F238E27FC236}">
                <a16:creationId xmlns:a16="http://schemas.microsoft.com/office/drawing/2014/main" xmlns="" id="{55981704-CDF0-469A-957E-C62BDC277E0F}"/>
              </a:ext>
            </a:extLst>
          </p:cNvPr>
          <p:cNvGrpSpPr/>
          <p:nvPr/>
        </p:nvGrpSpPr>
        <p:grpSpPr>
          <a:xfrm>
            <a:off x="603868" y="482600"/>
            <a:ext cx="250426" cy="415867"/>
            <a:chOff x="603868" y="482600"/>
            <a:chExt cx="250426" cy="415867"/>
          </a:xfrm>
        </p:grpSpPr>
        <p:sp>
          <p:nvSpPr>
            <p:cNvPr id="516" name="SMARTInkShape-3567">
              <a:extLst>
                <a:ext uri="{FF2B5EF4-FFF2-40B4-BE49-F238E27FC236}">
                  <a16:creationId xmlns:a16="http://schemas.microsoft.com/office/drawing/2014/main" xmlns="" id="{CA3091D4-B583-48C1-8EAC-B2D3CB7F5619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717550" y="603250"/>
              <a:ext cx="41959" cy="190501"/>
            </a:xfrm>
            <a:custGeom>
              <a:avLst/>
              <a:gdLst/>
              <a:ahLst/>
              <a:cxnLst/>
              <a:rect l="0" t="0" r="0" b="0"/>
              <a:pathLst>
                <a:path w="41959" h="190501">
                  <a:moveTo>
                    <a:pt x="0" y="0"/>
                  </a:moveTo>
                  <a:lnTo>
                    <a:pt x="0" y="0"/>
                  </a:lnTo>
                  <a:lnTo>
                    <a:pt x="6481" y="10845"/>
                  </a:lnTo>
                  <a:lnTo>
                    <a:pt x="20265" y="29554"/>
                  </a:lnTo>
                  <a:lnTo>
                    <a:pt x="36040" y="76811"/>
                  </a:lnTo>
                  <a:lnTo>
                    <a:pt x="41958" y="116363"/>
                  </a:lnTo>
                  <a:lnTo>
                    <a:pt x="40587" y="163861"/>
                  </a:lnTo>
                  <a:lnTo>
                    <a:pt x="381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3568">
              <a:extLst>
                <a:ext uri="{FF2B5EF4-FFF2-40B4-BE49-F238E27FC236}">
                  <a16:creationId xmlns:a16="http://schemas.microsoft.com/office/drawing/2014/main" xmlns="" id="{EFC1D026-FBDF-4A2D-AA63-C475AB741F42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603868" y="482600"/>
              <a:ext cx="250426" cy="415867"/>
            </a:xfrm>
            <a:custGeom>
              <a:avLst/>
              <a:gdLst/>
              <a:ahLst/>
              <a:cxnLst/>
              <a:rect l="0" t="0" r="0" b="0"/>
              <a:pathLst>
                <a:path w="250426" h="415867">
                  <a:moveTo>
                    <a:pt x="126382" y="25400"/>
                  </a:moveTo>
                  <a:lnTo>
                    <a:pt x="126382" y="25400"/>
                  </a:lnTo>
                  <a:lnTo>
                    <a:pt x="123011" y="15287"/>
                  </a:lnTo>
                  <a:lnTo>
                    <a:pt x="117593" y="8441"/>
                  </a:lnTo>
                  <a:lnTo>
                    <a:pt x="110481" y="3751"/>
                  </a:lnTo>
                  <a:lnTo>
                    <a:pt x="102617" y="1667"/>
                  </a:lnTo>
                  <a:lnTo>
                    <a:pt x="83514" y="7236"/>
                  </a:lnTo>
                  <a:lnTo>
                    <a:pt x="69935" y="19679"/>
                  </a:lnTo>
                  <a:lnTo>
                    <a:pt x="46627" y="54044"/>
                  </a:lnTo>
                  <a:lnTo>
                    <a:pt x="28847" y="88931"/>
                  </a:lnTo>
                  <a:lnTo>
                    <a:pt x="13889" y="132658"/>
                  </a:lnTo>
                  <a:lnTo>
                    <a:pt x="8347" y="156878"/>
                  </a:lnTo>
                  <a:lnTo>
                    <a:pt x="3948" y="182196"/>
                  </a:lnTo>
                  <a:lnTo>
                    <a:pt x="309" y="208247"/>
                  </a:lnTo>
                  <a:lnTo>
                    <a:pt x="0" y="233376"/>
                  </a:lnTo>
                  <a:lnTo>
                    <a:pt x="1911" y="257890"/>
                  </a:lnTo>
                  <a:lnTo>
                    <a:pt x="11089" y="304412"/>
                  </a:lnTo>
                  <a:lnTo>
                    <a:pt x="26928" y="346255"/>
                  </a:lnTo>
                  <a:lnTo>
                    <a:pt x="59049" y="388658"/>
                  </a:lnTo>
                  <a:lnTo>
                    <a:pt x="98749" y="412353"/>
                  </a:lnTo>
                  <a:lnTo>
                    <a:pt x="127271" y="415866"/>
                  </a:lnTo>
                  <a:lnTo>
                    <a:pt x="141791" y="414827"/>
                  </a:lnTo>
                  <a:lnTo>
                    <a:pt x="171095" y="400503"/>
                  </a:lnTo>
                  <a:lnTo>
                    <a:pt x="199171" y="375557"/>
                  </a:lnTo>
                  <a:lnTo>
                    <a:pt x="223409" y="340951"/>
                  </a:lnTo>
                  <a:lnTo>
                    <a:pt x="238414" y="298289"/>
                  </a:lnTo>
                  <a:lnTo>
                    <a:pt x="246730" y="251106"/>
                  </a:lnTo>
                  <a:lnTo>
                    <a:pt x="248947" y="226671"/>
                  </a:lnTo>
                  <a:lnTo>
                    <a:pt x="250425" y="201914"/>
                  </a:lnTo>
                  <a:lnTo>
                    <a:pt x="248305" y="155591"/>
                  </a:lnTo>
                  <a:lnTo>
                    <a:pt x="240542" y="114307"/>
                  </a:lnTo>
                  <a:lnTo>
                    <a:pt x="225333" y="81848"/>
                  </a:lnTo>
                  <a:lnTo>
                    <a:pt x="204932" y="58955"/>
                  </a:lnTo>
                  <a:lnTo>
                    <a:pt x="179638" y="42430"/>
                  </a:lnTo>
                  <a:lnTo>
                    <a:pt x="132519" y="24488"/>
                  </a:lnTo>
                  <a:lnTo>
                    <a:pt x="819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9" name="SMARTInkShape-Group795">
            <a:extLst>
              <a:ext uri="{FF2B5EF4-FFF2-40B4-BE49-F238E27FC236}">
                <a16:creationId xmlns:a16="http://schemas.microsoft.com/office/drawing/2014/main" xmlns="" id="{B828889C-FC3D-4E0E-B3B1-76EE722D18C3}"/>
              </a:ext>
            </a:extLst>
          </p:cNvPr>
          <p:cNvGrpSpPr/>
          <p:nvPr/>
        </p:nvGrpSpPr>
        <p:grpSpPr>
          <a:xfrm>
            <a:off x="1126696" y="453665"/>
            <a:ext cx="2194503" cy="441779"/>
            <a:chOff x="1126696" y="453665"/>
            <a:chExt cx="2194503" cy="441779"/>
          </a:xfrm>
        </p:grpSpPr>
        <p:sp>
          <p:nvSpPr>
            <p:cNvPr id="519" name="SMARTInkShape-3569">
              <a:extLst>
                <a:ext uri="{FF2B5EF4-FFF2-40B4-BE49-F238E27FC236}">
                  <a16:creationId xmlns:a16="http://schemas.microsoft.com/office/drawing/2014/main" xmlns="" id="{9A5BCCBC-3851-4946-AA2A-7B6118B52652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1126696" y="501161"/>
              <a:ext cx="225855" cy="394283"/>
            </a:xfrm>
            <a:custGeom>
              <a:avLst/>
              <a:gdLst/>
              <a:ahLst/>
              <a:cxnLst/>
              <a:rect l="0" t="0" r="0" b="0"/>
              <a:pathLst>
                <a:path w="225855" h="394283">
                  <a:moveTo>
                    <a:pt x="29004" y="165589"/>
                  </a:moveTo>
                  <a:lnTo>
                    <a:pt x="29004" y="165589"/>
                  </a:lnTo>
                  <a:lnTo>
                    <a:pt x="32767" y="201363"/>
                  </a:lnTo>
                  <a:lnTo>
                    <a:pt x="38438" y="236522"/>
                  </a:lnTo>
                  <a:lnTo>
                    <a:pt x="43310" y="270963"/>
                  </a:lnTo>
                  <a:lnTo>
                    <a:pt x="47827" y="306966"/>
                  </a:lnTo>
                  <a:lnTo>
                    <a:pt x="51481" y="341312"/>
                  </a:lnTo>
                  <a:lnTo>
                    <a:pt x="53827" y="386462"/>
                  </a:lnTo>
                  <a:lnTo>
                    <a:pt x="54019" y="393271"/>
                  </a:lnTo>
                  <a:lnTo>
                    <a:pt x="52736" y="394282"/>
                  </a:lnTo>
                  <a:lnTo>
                    <a:pt x="47548" y="385999"/>
                  </a:lnTo>
                  <a:lnTo>
                    <a:pt x="33323" y="348018"/>
                  </a:lnTo>
                  <a:lnTo>
                    <a:pt x="21751" y="303113"/>
                  </a:lnTo>
                  <a:lnTo>
                    <a:pt x="15702" y="276322"/>
                  </a:lnTo>
                  <a:lnTo>
                    <a:pt x="10964" y="247877"/>
                  </a:lnTo>
                  <a:lnTo>
                    <a:pt x="7100" y="218331"/>
                  </a:lnTo>
                  <a:lnTo>
                    <a:pt x="3818" y="188050"/>
                  </a:lnTo>
                  <a:lnTo>
                    <a:pt x="171" y="141235"/>
                  </a:lnTo>
                  <a:lnTo>
                    <a:pt x="0" y="94638"/>
                  </a:lnTo>
                  <a:lnTo>
                    <a:pt x="3413" y="76905"/>
                  </a:lnTo>
                  <a:lnTo>
                    <a:pt x="9634" y="66672"/>
                  </a:lnTo>
                  <a:lnTo>
                    <a:pt x="14679" y="66483"/>
                  </a:lnTo>
                  <a:lnTo>
                    <a:pt x="27812" y="73799"/>
                  </a:lnTo>
                  <a:lnTo>
                    <a:pt x="54443" y="107269"/>
                  </a:lnTo>
                  <a:lnTo>
                    <a:pt x="74412" y="140845"/>
                  </a:lnTo>
                  <a:lnTo>
                    <a:pt x="95752" y="179992"/>
                  </a:lnTo>
                  <a:lnTo>
                    <a:pt x="119348" y="223260"/>
                  </a:lnTo>
                  <a:lnTo>
                    <a:pt x="140183" y="262717"/>
                  </a:lnTo>
                  <a:lnTo>
                    <a:pt x="158850" y="297657"/>
                  </a:lnTo>
                  <a:lnTo>
                    <a:pt x="183815" y="338305"/>
                  </a:lnTo>
                  <a:lnTo>
                    <a:pt x="195646" y="354300"/>
                  </a:lnTo>
                  <a:lnTo>
                    <a:pt x="200776" y="357013"/>
                  </a:lnTo>
                  <a:lnTo>
                    <a:pt x="205608" y="356705"/>
                  </a:lnTo>
                  <a:lnTo>
                    <a:pt x="210240" y="354383"/>
                  </a:lnTo>
                  <a:lnTo>
                    <a:pt x="217268" y="336751"/>
                  </a:lnTo>
                  <a:lnTo>
                    <a:pt x="223310" y="291328"/>
                  </a:lnTo>
                  <a:lnTo>
                    <a:pt x="224018" y="248990"/>
                  </a:lnTo>
                  <a:lnTo>
                    <a:pt x="223219" y="221895"/>
                  </a:lnTo>
                  <a:lnTo>
                    <a:pt x="221980" y="192543"/>
                  </a:lnTo>
                  <a:lnTo>
                    <a:pt x="221155" y="164508"/>
                  </a:lnTo>
                  <a:lnTo>
                    <a:pt x="220605" y="137352"/>
                  </a:lnTo>
                  <a:lnTo>
                    <a:pt x="220238" y="110781"/>
                  </a:lnTo>
                  <a:lnTo>
                    <a:pt x="217949" y="68087"/>
                  </a:lnTo>
                  <a:lnTo>
                    <a:pt x="214575" y="23811"/>
                  </a:lnTo>
                  <a:lnTo>
                    <a:pt x="213080" y="7326"/>
                  </a:lnTo>
                  <a:lnTo>
                    <a:pt x="210064" y="0"/>
                  </a:lnTo>
                  <a:lnTo>
                    <a:pt x="225854" y="19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3570">
              <a:extLst>
                <a:ext uri="{FF2B5EF4-FFF2-40B4-BE49-F238E27FC236}">
                  <a16:creationId xmlns:a16="http://schemas.microsoft.com/office/drawing/2014/main" xmlns="" id="{50A6B1DC-4E3A-4749-8832-14AE2E3C9D54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1437684" y="662688"/>
              <a:ext cx="86348" cy="170819"/>
            </a:xfrm>
            <a:custGeom>
              <a:avLst/>
              <a:gdLst/>
              <a:ahLst/>
              <a:cxnLst/>
              <a:rect l="0" t="0" r="0" b="0"/>
              <a:pathLst>
                <a:path w="86348" h="170819">
                  <a:moveTo>
                    <a:pt x="79966" y="23112"/>
                  </a:moveTo>
                  <a:lnTo>
                    <a:pt x="79966" y="23112"/>
                  </a:lnTo>
                  <a:lnTo>
                    <a:pt x="58304" y="2861"/>
                  </a:lnTo>
                  <a:lnTo>
                    <a:pt x="50112" y="0"/>
                  </a:lnTo>
                  <a:lnTo>
                    <a:pt x="34196" y="1761"/>
                  </a:lnTo>
                  <a:lnTo>
                    <a:pt x="28992" y="6056"/>
                  </a:lnTo>
                  <a:lnTo>
                    <a:pt x="19446" y="20235"/>
                  </a:lnTo>
                  <a:lnTo>
                    <a:pt x="6138" y="54794"/>
                  </a:lnTo>
                  <a:lnTo>
                    <a:pt x="0" y="96313"/>
                  </a:lnTo>
                  <a:lnTo>
                    <a:pt x="4209" y="121497"/>
                  </a:lnTo>
                  <a:lnTo>
                    <a:pt x="18479" y="151747"/>
                  </a:lnTo>
                  <a:lnTo>
                    <a:pt x="24158" y="159668"/>
                  </a:lnTo>
                  <a:lnTo>
                    <a:pt x="37994" y="168470"/>
                  </a:lnTo>
                  <a:lnTo>
                    <a:pt x="45635" y="170818"/>
                  </a:lnTo>
                  <a:lnTo>
                    <a:pt x="52845" y="169560"/>
                  </a:lnTo>
                  <a:lnTo>
                    <a:pt x="66501" y="160637"/>
                  </a:lnTo>
                  <a:lnTo>
                    <a:pt x="82718" y="136376"/>
                  </a:lnTo>
                  <a:lnTo>
                    <a:pt x="86347" y="96731"/>
                  </a:lnTo>
                  <a:lnTo>
                    <a:pt x="79583" y="59350"/>
                  </a:lnTo>
                  <a:lnTo>
                    <a:pt x="72505" y="44392"/>
                  </a:lnTo>
                  <a:lnTo>
                    <a:pt x="68642" y="39415"/>
                  </a:lnTo>
                  <a:lnTo>
                    <a:pt x="58705" y="33886"/>
                  </a:lnTo>
                  <a:lnTo>
                    <a:pt x="53092" y="32411"/>
                  </a:lnTo>
                  <a:lnTo>
                    <a:pt x="49350" y="32839"/>
                  </a:lnTo>
                  <a:lnTo>
                    <a:pt x="46855" y="34536"/>
                  </a:lnTo>
                  <a:lnTo>
                    <a:pt x="41866" y="42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3571">
              <a:extLst>
                <a:ext uri="{FF2B5EF4-FFF2-40B4-BE49-F238E27FC236}">
                  <a16:creationId xmlns:a16="http://schemas.microsoft.com/office/drawing/2014/main" xmlns="" id="{B07D3809-1744-40DD-9B6C-FA3E0C74180A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1545742" y="654050"/>
              <a:ext cx="117959" cy="175183"/>
            </a:xfrm>
            <a:custGeom>
              <a:avLst/>
              <a:gdLst/>
              <a:ahLst/>
              <a:cxnLst/>
              <a:rect l="0" t="0" r="0" b="0"/>
              <a:pathLst>
                <a:path w="117959" h="175183">
                  <a:moveTo>
                    <a:pt x="3658" y="57150"/>
                  </a:moveTo>
                  <a:lnTo>
                    <a:pt x="3658" y="57150"/>
                  </a:lnTo>
                  <a:lnTo>
                    <a:pt x="287" y="47037"/>
                  </a:lnTo>
                  <a:lnTo>
                    <a:pt x="0" y="43352"/>
                  </a:lnTo>
                  <a:lnTo>
                    <a:pt x="1562" y="37377"/>
                  </a:lnTo>
                  <a:lnTo>
                    <a:pt x="6489" y="32369"/>
                  </a:lnTo>
                  <a:lnTo>
                    <a:pt x="9779" y="30046"/>
                  </a:lnTo>
                  <a:lnTo>
                    <a:pt x="13383" y="29203"/>
                  </a:lnTo>
                  <a:lnTo>
                    <a:pt x="21150" y="30148"/>
                  </a:lnTo>
                  <a:lnTo>
                    <a:pt x="40199" y="38017"/>
                  </a:lnTo>
                  <a:lnTo>
                    <a:pt x="60346" y="56028"/>
                  </a:lnTo>
                  <a:lnTo>
                    <a:pt x="76350" y="82609"/>
                  </a:lnTo>
                  <a:lnTo>
                    <a:pt x="86658" y="119570"/>
                  </a:lnTo>
                  <a:lnTo>
                    <a:pt x="87439" y="151688"/>
                  </a:lnTo>
                  <a:lnTo>
                    <a:pt x="83202" y="168965"/>
                  </a:lnTo>
                  <a:lnTo>
                    <a:pt x="79463" y="173874"/>
                  </a:lnTo>
                  <a:lnTo>
                    <a:pt x="77478" y="175182"/>
                  </a:lnTo>
                  <a:lnTo>
                    <a:pt x="75449" y="172527"/>
                  </a:lnTo>
                  <a:lnTo>
                    <a:pt x="67123" y="137273"/>
                  </a:lnTo>
                  <a:lnTo>
                    <a:pt x="65026" y="107577"/>
                  </a:lnTo>
                  <a:lnTo>
                    <a:pt x="68798" y="73212"/>
                  </a:lnTo>
                  <a:lnTo>
                    <a:pt x="78854" y="31649"/>
                  </a:lnTo>
                  <a:lnTo>
                    <a:pt x="88584" y="13831"/>
                  </a:lnTo>
                  <a:lnTo>
                    <a:pt x="94142" y="7104"/>
                  </a:lnTo>
                  <a:lnTo>
                    <a:pt x="99258" y="3325"/>
                  </a:lnTo>
                  <a:lnTo>
                    <a:pt x="104081" y="1511"/>
                  </a:lnTo>
                  <a:lnTo>
                    <a:pt x="117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3572">
              <a:extLst>
                <a:ext uri="{FF2B5EF4-FFF2-40B4-BE49-F238E27FC236}">
                  <a16:creationId xmlns:a16="http://schemas.microsoft.com/office/drawing/2014/main" xmlns="" id="{D1D7008A-7F54-49CA-BD6C-AD524C3CA984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1753225" y="649073"/>
              <a:ext cx="202576" cy="182858"/>
            </a:xfrm>
            <a:custGeom>
              <a:avLst/>
              <a:gdLst/>
              <a:ahLst/>
              <a:cxnLst/>
              <a:rect l="0" t="0" r="0" b="0"/>
              <a:pathLst>
                <a:path w="202576" h="182858">
                  <a:moveTo>
                    <a:pt x="5725" y="49427"/>
                  </a:moveTo>
                  <a:lnTo>
                    <a:pt x="5725" y="49427"/>
                  </a:lnTo>
                  <a:lnTo>
                    <a:pt x="5725" y="37871"/>
                  </a:lnTo>
                  <a:lnTo>
                    <a:pt x="9096" y="75552"/>
                  </a:lnTo>
                  <a:lnTo>
                    <a:pt x="7122" y="119969"/>
                  </a:lnTo>
                  <a:lnTo>
                    <a:pt x="2538" y="164010"/>
                  </a:lnTo>
                  <a:lnTo>
                    <a:pt x="312" y="172748"/>
                  </a:lnTo>
                  <a:lnTo>
                    <a:pt x="0" y="171858"/>
                  </a:lnTo>
                  <a:lnTo>
                    <a:pt x="2828" y="136105"/>
                  </a:lnTo>
                  <a:lnTo>
                    <a:pt x="8238" y="89456"/>
                  </a:lnTo>
                  <a:lnTo>
                    <a:pt x="18477" y="43253"/>
                  </a:lnTo>
                  <a:lnTo>
                    <a:pt x="20576" y="38961"/>
                  </a:lnTo>
                  <a:lnTo>
                    <a:pt x="23387" y="37511"/>
                  </a:lnTo>
                  <a:lnTo>
                    <a:pt x="26672" y="37955"/>
                  </a:lnTo>
                  <a:lnTo>
                    <a:pt x="30273" y="39662"/>
                  </a:lnTo>
                  <a:lnTo>
                    <a:pt x="36156" y="50967"/>
                  </a:lnTo>
                  <a:lnTo>
                    <a:pt x="45681" y="93711"/>
                  </a:lnTo>
                  <a:lnTo>
                    <a:pt x="49583" y="137896"/>
                  </a:lnTo>
                  <a:lnTo>
                    <a:pt x="49780" y="142273"/>
                  </a:lnTo>
                  <a:lnTo>
                    <a:pt x="50617" y="145191"/>
                  </a:lnTo>
                  <a:lnTo>
                    <a:pt x="51881" y="147136"/>
                  </a:lnTo>
                  <a:lnTo>
                    <a:pt x="53429" y="148433"/>
                  </a:lnTo>
                  <a:lnTo>
                    <a:pt x="55167" y="145770"/>
                  </a:lnTo>
                  <a:lnTo>
                    <a:pt x="65092" y="99866"/>
                  </a:lnTo>
                  <a:lnTo>
                    <a:pt x="78113" y="62020"/>
                  </a:lnTo>
                  <a:lnTo>
                    <a:pt x="101476" y="22150"/>
                  </a:lnTo>
                  <a:lnTo>
                    <a:pt x="113898" y="6965"/>
                  </a:lnTo>
                  <a:lnTo>
                    <a:pt x="120879" y="2775"/>
                  </a:lnTo>
                  <a:lnTo>
                    <a:pt x="136162" y="0"/>
                  </a:lnTo>
                  <a:lnTo>
                    <a:pt x="152362" y="6763"/>
                  </a:lnTo>
                  <a:lnTo>
                    <a:pt x="160633" y="12518"/>
                  </a:lnTo>
                  <a:lnTo>
                    <a:pt x="173586" y="32082"/>
                  </a:lnTo>
                  <a:lnTo>
                    <a:pt x="181930" y="56535"/>
                  </a:lnTo>
                  <a:lnTo>
                    <a:pt x="183366" y="94807"/>
                  </a:lnTo>
                  <a:lnTo>
                    <a:pt x="183478" y="135702"/>
                  </a:lnTo>
                  <a:lnTo>
                    <a:pt x="185397" y="174314"/>
                  </a:lnTo>
                  <a:lnTo>
                    <a:pt x="186890" y="179252"/>
                  </a:lnTo>
                  <a:lnTo>
                    <a:pt x="189296" y="181838"/>
                  </a:lnTo>
                  <a:lnTo>
                    <a:pt x="192311" y="182857"/>
                  </a:lnTo>
                  <a:lnTo>
                    <a:pt x="202575" y="182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3573">
              <a:extLst>
                <a:ext uri="{FF2B5EF4-FFF2-40B4-BE49-F238E27FC236}">
                  <a16:creationId xmlns:a16="http://schemas.microsoft.com/office/drawing/2014/main" xmlns="" id="{32627834-6E62-43AD-A228-32D8A02773DF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1993796" y="453665"/>
              <a:ext cx="221462" cy="324568"/>
            </a:xfrm>
            <a:custGeom>
              <a:avLst/>
              <a:gdLst/>
              <a:ahLst/>
              <a:cxnLst/>
              <a:rect l="0" t="0" r="0" b="0"/>
              <a:pathLst>
                <a:path w="221462" h="324568">
                  <a:moveTo>
                    <a:pt x="50904" y="282935"/>
                  </a:moveTo>
                  <a:lnTo>
                    <a:pt x="50904" y="282935"/>
                  </a:lnTo>
                  <a:lnTo>
                    <a:pt x="65210" y="254324"/>
                  </a:lnTo>
                  <a:lnTo>
                    <a:pt x="66086" y="250455"/>
                  </a:lnTo>
                  <a:lnTo>
                    <a:pt x="65964" y="247171"/>
                  </a:lnTo>
                  <a:lnTo>
                    <a:pt x="65177" y="244275"/>
                  </a:lnTo>
                  <a:lnTo>
                    <a:pt x="60540" y="239177"/>
                  </a:lnTo>
                  <a:lnTo>
                    <a:pt x="57328" y="236830"/>
                  </a:lnTo>
                  <a:lnTo>
                    <a:pt x="39324" y="233526"/>
                  </a:lnTo>
                  <a:lnTo>
                    <a:pt x="26002" y="236516"/>
                  </a:lnTo>
                  <a:lnTo>
                    <a:pt x="19486" y="239289"/>
                  </a:lnTo>
                  <a:lnTo>
                    <a:pt x="8483" y="251778"/>
                  </a:lnTo>
                  <a:lnTo>
                    <a:pt x="3573" y="260047"/>
                  </a:lnTo>
                  <a:lnTo>
                    <a:pt x="0" y="278642"/>
                  </a:lnTo>
                  <a:lnTo>
                    <a:pt x="1469" y="297255"/>
                  </a:lnTo>
                  <a:lnTo>
                    <a:pt x="6825" y="312583"/>
                  </a:lnTo>
                  <a:lnTo>
                    <a:pt x="10935" y="317517"/>
                  </a:lnTo>
                  <a:lnTo>
                    <a:pt x="21146" y="322999"/>
                  </a:lnTo>
                  <a:lnTo>
                    <a:pt x="26832" y="323050"/>
                  </a:lnTo>
                  <a:lnTo>
                    <a:pt x="38794" y="319343"/>
                  </a:lnTo>
                  <a:lnTo>
                    <a:pt x="49285" y="309229"/>
                  </a:lnTo>
                  <a:lnTo>
                    <a:pt x="61243" y="287669"/>
                  </a:lnTo>
                  <a:lnTo>
                    <a:pt x="68233" y="268583"/>
                  </a:lnTo>
                  <a:lnTo>
                    <a:pt x="68101" y="268428"/>
                  </a:lnTo>
                  <a:lnTo>
                    <a:pt x="60965" y="285345"/>
                  </a:lnTo>
                  <a:lnTo>
                    <a:pt x="61139" y="290892"/>
                  </a:lnTo>
                  <a:lnTo>
                    <a:pt x="65095" y="302699"/>
                  </a:lnTo>
                  <a:lnTo>
                    <a:pt x="73439" y="313121"/>
                  </a:lnTo>
                  <a:lnTo>
                    <a:pt x="78627" y="317876"/>
                  </a:lnTo>
                  <a:lnTo>
                    <a:pt x="91918" y="323159"/>
                  </a:lnTo>
                  <a:lnTo>
                    <a:pt x="99413" y="324567"/>
                  </a:lnTo>
                  <a:lnTo>
                    <a:pt x="117149" y="318607"/>
                  </a:lnTo>
                  <a:lnTo>
                    <a:pt x="136791" y="305139"/>
                  </a:lnTo>
                  <a:lnTo>
                    <a:pt x="157279" y="285042"/>
                  </a:lnTo>
                  <a:lnTo>
                    <a:pt x="174382" y="254473"/>
                  </a:lnTo>
                  <a:lnTo>
                    <a:pt x="189744" y="214547"/>
                  </a:lnTo>
                  <a:lnTo>
                    <a:pt x="197792" y="190070"/>
                  </a:lnTo>
                  <a:lnTo>
                    <a:pt x="205979" y="163875"/>
                  </a:lnTo>
                  <a:lnTo>
                    <a:pt x="212143" y="137240"/>
                  </a:lnTo>
                  <a:lnTo>
                    <a:pt x="216958" y="110310"/>
                  </a:lnTo>
                  <a:lnTo>
                    <a:pt x="220873" y="83185"/>
                  </a:lnTo>
                  <a:lnTo>
                    <a:pt x="221461" y="43639"/>
                  </a:lnTo>
                  <a:lnTo>
                    <a:pt x="216313" y="17126"/>
                  </a:lnTo>
                  <a:lnTo>
                    <a:pt x="206969" y="2990"/>
                  </a:lnTo>
                  <a:lnTo>
                    <a:pt x="202219" y="349"/>
                  </a:lnTo>
                  <a:lnTo>
                    <a:pt x="197642" y="0"/>
                  </a:lnTo>
                  <a:lnTo>
                    <a:pt x="193179" y="1178"/>
                  </a:lnTo>
                  <a:lnTo>
                    <a:pt x="173415" y="29805"/>
                  </a:lnTo>
                  <a:lnTo>
                    <a:pt x="165325" y="64129"/>
                  </a:lnTo>
                  <a:lnTo>
                    <a:pt x="161730" y="105960"/>
                  </a:lnTo>
                  <a:lnTo>
                    <a:pt x="160132" y="152774"/>
                  </a:lnTo>
                  <a:lnTo>
                    <a:pt x="163185" y="196158"/>
                  </a:lnTo>
                  <a:lnTo>
                    <a:pt x="169245" y="233784"/>
                  </a:lnTo>
                  <a:lnTo>
                    <a:pt x="181296" y="274095"/>
                  </a:lnTo>
                  <a:lnTo>
                    <a:pt x="197253" y="302110"/>
                  </a:lnTo>
                  <a:lnTo>
                    <a:pt x="216004" y="321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3574">
              <a:extLst>
                <a:ext uri="{FF2B5EF4-FFF2-40B4-BE49-F238E27FC236}">
                  <a16:creationId xmlns:a16="http://schemas.microsoft.com/office/drawing/2014/main" xmlns="" id="{BBDE8C27-B2D2-42E3-8040-2C996668A222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2381250" y="71120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25400"/>
                  </a:moveTo>
                  <a:lnTo>
                    <a:pt x="0" y="25400"/>
                  </a:lnTo>
                  <a:lnTo>
                    <a:pt x="45521" y="18492"/>
                  </a:lnTo>
                  <a:lnTo>
                    <a:pt x="80280" y="12535"/>
                  </a:lnTo>
                  <a:lnTo>
                    <a:pt x="119978" y="630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3575">
              <a:extLst>
                <a:ext uri="{FF2B5EF4-FFF2-40B4-BE49-F238E27FC236}">
                  <a16:creationId xmlns:a16="http://schemas.microsoft.com/office/drawing/2014/main" xmlns="" id="{15CDBEBF-72E1-41D1-869C-4A072F9269EF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2591062" y="478179"/>
              <a:ext cx="126511" cy="319192"/>
            </a:xfrm>
            <a:custGeom>
              <a:avLst/>
              <a:gdLst/>
              <a:ahLst/>
              <a:cxnLst/>
              <a:rect l="0" t="0" r="0" b="0"/>
              <a:pathLst>
                <a:path w="126511" h="319192">
                  <a:moveTo>
                    <a:pt x="6088" y="29821"/>
                  </a:moveTo>
                  <a:lnTo>
                    <a:pt x="6088" y="29821"/>
                  </a:lnTo>
                  <a:lnTo>
                    <a:pt x="0" y="0"/>
                  </a:lnTo>
                  <a:lnTo>
                    <a:pt x="13587" y="40419"/>
                  </a:lnTo>
                  <a:lnTo>
                    <a:pt x="19534" y="75689"/>
                  </a:lnTo>
                  <a:lnTo>
                    <a:pt x="22647" y="118646"/>
                  </a:lnTo>
                  <a:lnTo>
                    <a:pt x="24031" y="165254"/>
                  </a:lnTo>
                  <a:lnTo>
                    <a:pt x="24646" y="211839"/>
                  </a:lnTo>
                  <a:lnTo>
                    <a:pt x="24919" y="250888"/>
                  </a:lnTo>
                  <a:lnTo>
                    <a:pt x="25073" y="293113"/>
                  </a:lnTo>
                  <a:lnTo>
                    <a:pt x="25125" y="316231"/>
                  </a:lnTo>
                  <a:lnTo>
                    <a:pt x="28508" y="275955"/>
                  </a:lnTo>
                  <a:lnTo>
                    <a:pt x="41038" y="228488"/>
                  </a:lnTo>
                  <a:lnTo>
                    <a:pt x="48903" y="211251"/>
                  </a:lnTo>
                  <a:lnTo>
                    <a:pt x="58983" y="200297"/>
                  </a:lnTo>
                  <a:lnTo>
                    <a:pt x="64635" y="196388"/>
                  </a:lnTo>
                  <a:lnTo>
                    <a:pt x="76559" y="193927"/>
                  </a:lnTo>
                  <a:lnTo>
                    <a:pt x="82702" y="194258"/>
                  </a:lnTo>
                  <a:lnTo>
                    <a:pt x="104832" y="204838"/>
                  </a:lnTo>
                  <a:lnTo>
                    <a:pt x="117237" y="219319"/>
                  </a:lnTo>
                  <a:lnTo>
                    <a:pt x="122521" y="228120"/>
                  </a:lnTo>
                  <a:lnTo>
                    <a:pt x="126510" y="245424"/>
                  </a:lnTo>
                  <a:lnTo>
                    <a:pt x="123322" y="279529"/>
                  </a:lnTo>
                  <a:lnTo>
                    <a:pt x="119522" y="286604"/>
                  </a:lnTo>
                  <a:lnTo>
                    <a:pt x="95026" y="308098"/>
                  </a:lnTo>
                  <a:lnTo>
                    <a:pt x="81599" y="315778"/>
                  </a:lnTo>
                  <a:lnTo>
                    <a:pt x="66225" y="319191"/>
                  </a:lnTo>
                  <a:lnTo>
                    <a:pt x="45073" y="317741"/>
                  </a:lnTo>
                  <a:lnTo>
                    <a:pt x="25138" y="309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3576">
              <a:extLst>
                <a:ext uri="{FF2B5EF4-FFF2-40B4-BE49-F238E27FC236}">
                  <a16:creationId xmlns:a16="http://schemas.microsoft.com/office/drawing/2014/main" xmlns="" id="{6D45351F-D18B-49DE-B391-CB5093AE26E2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2773277" y="658627"/>
              <a:ext cx="128674" cy="103374"/>
            </a:xfrm>
            <a:custGeom>
              <a:avLst/>
              <a:gdLst/>
              <a:ahLst/>
              <a:cxnLst/>
              <a:rect l="0" t="0" r="0" b="0"/>
              <a:pathLst>
                <a:path w="128674" h="103374">
                  <a:moveTo>
                    <a:pt x="77873" y="65273"/>
                  </a:moveTo>
                  <a:lnTo>
                    <a:pt x="77873" y="65273"/>
                  </a:lnTo>
                  <a:lnTo>
                    <a:pt x="55797" y="21134"/>
                  </a:lnTo>
                  <a:lnTo>
                    <a:pt x="38791" y="1230"/>
                  </a:lnTo>
                  <a:lnTo>
                    <a:pt x="35591" y="0"/>
                  </a:lnTo>
                  <a:lnTo>
                    <a:pt x="28271" y="515"/>
                  </a:lnTo>
                  <a:lnTo>
                    <a:pt x="12847" y="14884"/>
                  </a:lnTo>
                  <a:lnTo>
                    <a:pt x="1613" y="40387"/>
                  </a:lnTo>
                  <a:lnTo>
                    <a:pt x="0" y="56329"/>
                  </a:lnTo>
                  <a:lnTo>
                    <a:pt x="557" y="63544"/>
                  </a:lnTo>
                  <a:lnTo>
                    <a:pt x="4940" y="73441"/>
                  </a:lnTo>
                  <a:lnTo>
                    <a:pt x="8085" y="77069"/>
                  </a:lnTo>
                  <a:lnTo>
                    <a:pt x="15341" y="81099"/>
                  </a:lnTo>
                  <a:lnTo>
                    <a:pt x="19252" y="82174"/>
                  </a:lnTo>
                  <a:lnTo>
                    <a:pt x="23976" y="80773"/>
                  </a:lnTo>
                  <a:lnTo>
                    <a:pt x="52901" y="57619"/>
                  </a:lnTo>
                  <a:lnTo>
                    <a:pt x="70465" y="37672"/>
                  </a:lnTo>
                  <a:lnTo>
                    <a:pt x="72934" y="36289"/>
                  </a:lnTo>
                  <a:lnTo>
                    <a:pt x="75286" y="36778"/>
                  </a:lnTo>
                  <a:lnTo>
                    <a:pt x="79780" y="41085"/>
                  </a:lnTo>
                  <a:lnTo>
                    <a:pt x="103822" y="88694"/>
                  </a:lnTo>
                  <a:lnTo>
                    <a:pt x="111984" y="96849"/>
                  </a:lnTo>
                  <a:lnTo>
                    <a:pt x="128673" y="103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3577">
              <a:extLst>
                <a:ext uri="{FF2B5EF4-FFF2-40B4-BE49-F238E27FC236}">
                  <a16:creationId xmlns:a16="http://schemas.microsoft.com/office/drawing/2014/main" xmlns="" id="{29C174AC-AE54-4FDE-89CD-C3CA6F4ECDC2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2933700" y="633224"/>
              <a:ext cx="44451" cy="130771"/>
            </a:xfrm>
            <a:custGeom>
              <a:avLst/>
              <a:gdLst/>
              <a:ahLst/>
              <a:cxnLst/>
              <a:rect l="0" t="0" r="0" b="0"/>
              <a:pathLst>
                <a:path w="44451" h="130771">
                  <a:moveTo>
                    <a:pt x="44450" y="14476"/>
                  </a:moveTo>
                  <a:lnTo>
                    <a:pt x="44450" y="14476"/>
                  </a:lnTo>
                  <a:lnTo>
                    <a:pt x="41079" y="7734"/>
                  </a:lnTo>
                  <a:lnTo>
                    <a:pt x="35661" y="2543"/>
                  </a:lnTo>
                  <a:lnTo>
                    <a:pt x="32241" y="170"/>
                  </a:lnTo>
                  <a:lnTo>
                    <a:pt x="28549" y="0"/>
                  </a:lnTo>
                  <a:lnTo>
                    <a:pt x="20685" y="3574"/>
                  </a:lnTo>
                  <a:lnTo>
                    <a:pt x="8324" y="13519"/>
                  </a:lnTo>
                  <a:lnTo>
                    <a:pt x="3699" y="23223"/>
                  </a:lnTo>
                  <a:lnTo>
                    <a:pt x="2350" y="34591"/>
                  </a:lnTo>
                  <a:lnTo>
                    <a:pt x="4102" y="46699"/>
                  </a:lnTo>
                  <a:lnTo>
                    <a:pt x="9114" y="57255"/>
                  </a:lnTo>
                  <a:lnTo>
                    <a:pt x="36145" y="91833"/>
                  </a:lnTo>
                  <a:lnTo>
                    <a:pt x="38208" y="97091"/>
                  </a:lnTo>
                  <a:lnTo>
                    <a:pt x="38618" y="106698"/>
                  </a:lnTo>
                  <a:lnTo>
                    <a:pt x="34567" y="115671"/>
                  </a:lnTo>
                  <a:lnTo>
                    <a:pt x="28063" y="123657"/>
                  </a:lnTo>
                  <a:lnTo>
                    <a:pt x="20469" y="129558"/>
                  </a:lnTo>
                  <a:lnTo>
                    <a:pt x="17173" y="130709"/>
                  </a:lnTo>
                  <a:lnTo>
                    <a:pt x="14271" y="130770"/>
                  </a:lnTo>
                  <a:lnTo>
                    <a:pt x="11631" y="130105"/>
                  </a:lnTo>
                  <a:lnTo>
                    <a:pt x="6815" y="125604"/>
                  </a:lnTo>
                  <a:lnTo>
                    <a:pt x="0" y="116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3578">
              <a:extLst>
                <a:ext uri="{FF2B5EF4-FFF2-40B4-BE49-F238E27FC236}">
                  <a16:creationId xmlns:a16="http://schemas.microsoft.com/office/drawing/2014/main" xmlns="" id="{FDB47C39-F819-4572-BEDC-5CDE46A25874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3018170" y="464755"/>
              <a:ext cx="303029" cy="304168"/>
            </a:xfrm>
            <a:custGeom>
              <a:avLst/>
              <a:gdLst/>
              <a:ahLst/>
              <a:cxnLst/>
              <a:rect l="0" t="0" r="0" b="0"/>
              <a:pathLst>
                <a:path w="303029" h="304168">
                  <a:moveTo>
                    <a:pt x="23480" y="221045"/>
                  </a:moveTo>
                  <a:lnTo>
                    <a:pt x="23480" y="221045"/>
                  </a:lnTo>
                  <a:lnTo>
                    <a:pt x="38675" y="204439"/>
                  </a:lnTo>
                  <a:lnTo>
                    <a:pt x="45543" y="188843"/>
                  </a:lnTo>
                  <a:lnTo>
                    <a:pt x="47397" y="179452"/>
                  </a:lnTo>
                  <a:lnTo>
                    <a:pt x="46340" y="172455"/>
                  </a:lnTo>
                  <a:lnTo>
                    <a:pt x="45070" y="169602"/>
                  </a:lnTo>
                  <a:lnTo>
                    <a:pt x="42107" y="169111"/>
                  </a:lnTo>
                  <a:lnTo>
                    <a:pt x="33170" y="172328"/>
                  </a:lnTo>
                  <a:lnTo>
                    <a:pt x="16238" y="188815"/>
                  </a:lnTo>
                  <a:lnTo>
                    <a:pt x="4558" y="214945"/>
                  </a:lnTo>
                  <a:lnTo>
                    <a:pt x="0" y="245029"/>
                  </a:lnTo>
                  <a:lnTo>
                    <a:pt x="2696" y="262044"/>
                  </a:lnTo>
                  <a:lnTo>
                    <a:pt x="5390" y="269544"/>
                  </a:lnTo>
                  <a:lnTo>
                    <a:pt x="10009" y="275250"/>
                  </a:lnTo>
                  <a:lnTo>
                    <a:pt x="22667" y="283471"/>
                  </a:lnTo>
                  <a:lnTo>
                    <a:pt x="59144" y="285324"/>
                  </a:lnTo>
                  <a:lnTo>
                    <a:pt x="93423" y="281128"/>
                  </a:lnTo>
                  <a:lnTo>
                    <a:pt x="130766" y="272443"/>
                  </a:lnTo>
                  <a:lnTo>
                    <a:pt x="166177" y="256824"/>
                  </a:lnTo>
                  <a:lnTo>
                    <a:pt x="211105" y="228197"/>
                  </a:lnTo>
                  <a:lnTo>
                    <a:pt x="234373" y="204114"/>
                  </a:lnTo>
                  <a:lnTo>
                    <a:pt x="236042" y="198469"/>
                  </a:lnTo>
                  <a:lnTo>
                    <a:pt x="235038" y="194000"/>
                  </a:lnTo>
                  <a:lnTo>
                    <a:pt x="232252" y="190315"/>
                  </a:lnTo>
                  <a:lnTo>
                    <a:pt x="218218" y="181758"/>
                  </a:lnTo>
                  <a:lnTo>
                    <a:pt x="202929" y="182652"/>
                  </a:lnTo>
                  <a:lnTo>
                    <a:pt x="193912" y="184867"/>
                  </a:lnTo>
                  <a:lnTo>
                    <a:pt x="178250" y="194853"/>
                  </a:lnTo>
                  <a:lnTo>
                    <a:pt x="171110" y="201467"/>
                  </a:lnTo>
                  <a:lnTo>
                    <a:pt x="161295" y="220105"/>
                  </a:lnTo>
                  <a:lnTo>
                    <a:pt x="152616" y="259822"/>
                  </a:lnTo>
                  <a:lnTo>
                    <a:pt x="157855" y="286235"/>
                  </a:lnTo>
                  <a:lnTo>
                    <a:pt x="164576" y="297761"/>
                  </a:lnTo>
                  <a:lnTo>
                    <a:pt x="168344" y="301822"/>
                  </a:lnTo>
                  <a:lnTo>
                    <a:pt x="172973" y="303824"/>
                  </a:lnTo>
                  <a:lnTo>
                    <a:pt x="183760" y="304167"/>
                  </a:lnTo>
                  <a:lnTo>
                    <a:pt x="205104" y="293652"/>
                  </a:lnTo>
                  <a:lnTo>
                    <a:pt x="229302" y="267017"/>
                  </a:lnTo>
                  <a:lnTo>
                    <a:pt x="247836" y="234892"/>
                  </a:lnTo>
                  <a:lnTo>
                    <a:pt x="267127" y="194744"/>
                  </a:lnTo>
                  <a:lnTo>
                    <a:pt x="285109" y="151030"/>
                  </a:lnTo>
                  <a:lnTo>
                    <a:pt x="296863" y="111375"/>
                  </a:lnTo>
                  <a:lnTo>
                    <a:pt x="303028" y="76347"/>
                  </a:lnTo>
                  <a:lnTo>
                    <a:pt x="301827" y="34944"/>
                  </a:lnTo>
                  <a:lnTo>
                    <a:pt x="296297" y="16272"/>
                  </a:lnTo>
                  <a:lnTo>
                    <a:pt x="287254" y="4681"/>
                  </a:lnTo>
                  <a:lnTo>
                    <a:pt x="281879" y="602"/>
                  </a:lnTo>
                  <a:lnTo>
                    <a:pt x="276885" y="0"/>
                  </a:lnTo>
                  <a:lnTo>
                    <a:pt x="272144" y="1715"/>
                  </a:lnTo>
                  <a:lnTo>
                    <a:pt x="267573" y="4975"/>
                  </a:lnTo>
                  <a:lnTo>
                    <a:pt x="254397" y="36531"/>
                  </a:lnTo>
                  <a:lnTo>
                    <a:pt x="255227" y="69659"/>
                  </a:lnTo>
                  <a:lnTo>
                    <a:pt x="262651" y="108607"/>
                  </a:lnTo>
                  <a:lnTo>
                    <a:pt x="273005" y="151787"/>
                  </a:lnTo>
                  <a:lnTo>
                    <a:pt x="284663" y="191205"/>
                  </a:lnTo>
                  <a:lnTo>
                    <a:pt x="294078" y="226127"/>
                  </a:lnTo>
                  <a:lnTo>
                    <a:pt x="296117" y="267471"/>
                  </a:lnTo>
                  <a:lnTo>
                    <a:pt x="296530" y="303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9" name="SMARTInkShape-Group796">
            <a:extLst>
              <a:ext uri="{FF2B5EF4-FFF2-40B4-BE49-F238E27FC236}">
                <a16:creationId xmlns:a16="http://schemas.microsoft.com/office/drawing/2014/main" xmlns="" id="{203DEC5A-B8EA-4D0D-8067-FC978D3E021C}"/>
              </a:ext>
            </a:extLst>
          </p:cNvPr>
          <p:cNvGrpSpPr/>
          <p:nvPr/>
        </p:nvGrpSpPr>
        <p:grpSpPr>
          <a:xfrm>
            <a:off x="1149350" y="541277"/>
            <a:ext cx="3343276" cy="639824"/>
            <a:chOff x="1149350" y="541277"/>
            <a:chExt cx="3343276" cy="639824"/>
          </a:xfrm>
        </p:grpSpPr>
        <p:sp>
          <p:nvSpPr>
            <p:cNvPr id="530" name="SMARTInkShape-3579">
              <a:extLst>
                <a:ext uri="{FF2B5EF4-FFF2-40B4-BE49-F238E27FC236}">
                  <a16:creationId xmlns:a16="http://schemas.microsoft.com/office/drawing/2014/main" xmlns="" id="{DF9DC4C6-7725-4C6C-BA98-2FC79FF2A816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3808052" y="541277"/>
              <a:ext cx="173399" cy="225287"/>
            </a:xfrm>
            <a:custGeom>
              <a:avLst/>
              <a:gdLst/>
              <a:ahLst/>
              <a:cxnLst/>
              <a:rect l="0" t="0" r="0" b="0"/>
              <a:pathLst>
                <a:path w="173399" h="225287">
                  <a:moveTo>
                    <a:pt x="122598" y="49273"/>
                  </a:moveTo>
                  <a:lnTo>
                    <a:pt x="122598" y="49273"/>
                  </a:lnTo>
                  <a:lnTo>
                    <a:pt x="128359" y="26919"/>
                  </a:lnTo>
                  <a:lnTo>
                    <a:pt x="128870" y="12158"/>
                  </a:lnTo>
                  <a:lnTo>
                    <a:pt x="127032" y="6201"/>
                  </a:lnTo>
                  <a:lnTo>
                    <a:pt x="125554" y="3625"/>
                  </a:lnTo>
                  <a:lnTo>
                    <a:pt x="122452" y="1908"/>
                  </a:lnTo>
                  <a:lnTo>
                    <a:pt x="113361" y="0"/>
                  </a:lnTo>
                  <a:lnTo>
                    <a:pt x="89601" y="5667"/>
                  </a:lnTo>
                  <a:lnTo>
                    <a:pt x="63589" y="19655"/>
                  </a:lnTo>
                  <a:lnTo>
                    <a:pt x="34636" y="50689"/>
                  </a:lnTo>
                  <a:lnTo>
                    <a:pt x="10457" y="91163"/>
                  </a:lnTo>
                  <a:lnTo>
                    <a:pt x="0" y="131065"/>
                  </a:lnTo>
                  <a:lnTo>
                    <a:pt x="274" y="166327"/>
                  </a:lnTo>
                  <a:lnTo>
                    <a:pt x="6848" y="184553"/>
                  </a:lnTo>
                  <a:lnTo>
                    <a:pt x="18237" y="199708"/>
                  </a:lnTo>
                  <a:lnTo>
                    <a:pt x="35058" y="213500"/>
                  </a:lnTo>
                  <a:lnTo>
                    <a:pt x="58055" y="221040"/>
                  </a:lnTo>
                  <a:lnTo>
                    <a:pt x="98771" y="225286"/>
                  </a:lnTo>
                  <a:lnTo>
                    <a:pt x="138351" y="222780"/>
                  </a:lnTo>
                  <a:lnTo>
                    <a:pt x="173398" y="214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3580">
              <a:extLst>
                <a:ext uri="{FF2B5EF4-FFF2-40B4-BE49-F238E27FC236}">
                  <a16:creationId xmlns:a16="http://schemas.microsoft.com/office/drawing/2014/main" xmlns="" id="{B2307004-0408-4C2F-942A-493B600C4F32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4122185" y="593830"/>
              <a:ext cx="17268" cy="183475"/>
            </a:xfrm>
            <a:custGeom>
              <a:avLst/>
              <a:gdLst/>
              <a:ahLst/>
              <a:cxnLst/>
              <a:rect l="0" t="0" r="0" b="0"/>
              <a:pathLst>
                <a:path w="17268" h="183475">
                  <a:moveTo>
                    <a:pt x="11665" y="9420"/>
                  </a:moveTo>
                  <a:lnTo>
                    <a:pt x="11665" y="9420"/>
                  </a:lnTo>
                  <a:lnTo>
                    <a:pt x="8294" y="6049"/>
                  </a:lnTo>
                  <a:lnTo>
                    <a:pt x="6639" y="2512"/>
                  </a:lnTo>
                  <a:lnTo>
                    <a:pt x="6198" y="582"/>
                  </a:lnTo>
                  <a:lnTo>
                    <a:pt x="6609" y="0"/>
                  </a:lnTo>
                  <a:lnTo>
                    <a:pt x="7589" y="318"/>
                  </a:lnTo>
                  <a:lnTo>
                    <a:pt x="8947" y="1235"/>
                  </a:lnTo>
                  <a:lnTo>
                    <a:pt x="14231" y="12639"/>
                  </a:lnTo>
                  <a:lnTo>
                    <a:pt x="17267" y="51370"/>
                  </a:lnTo>
                  <a:lnTo>
                    <a:pt x="16382" y="90916"/>
                  </a:lnTo>
                  <a:lnTo>
                    <a:pt x="9221" y="129052"/>
                  </a:lnTo>
                  <a:lnTo>
                    <a:pt x="2458" y="174578"/>
                  </a:lnTo>
                  <a:lnTo>
                    <a:pt x="0" y="183474"/>
                  </a:lnTo>
                  <a:lnTo>
                    <a:pt x="359" y="183312"/>
                  </a:lnTo>
                  <a:lnTo>
                    <a:pt x="5315" y="174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3581">
              <a:extLst>
                <a:ext uri="{FF2B5EF4-FFF2-40B4-BE49-F238E27FC236}">
                  <a16:creationId xmlns:a16="http://schemas.microsoft.com/office/drawing/2014/main" xmlns="" id="{49D175D6-3D81-45F4-B5FD-DB2D1D075DD9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4029768" y="549440"/>
              <a:ext cx="173933" cy="41111"/>
            </a:xfrm>
            <a:custGeom>
              <a:avLst/>
              <a:gdLst/>
              <a:ahLst/>
              <a:cxnLst/>
              <a:rect l="0" t="0" r="0" b="0"/>
              <a:pathLst>
                <a:path w="173933" h="41111">
                  <a:moveTo>
                    <a:pt x="15182" y="41110"/>
                  </a:moveTo>
                  <a:lnTo>
                    <a:pt x="15182" y="41110"/>
                  </a:lnTo>
                  <a:lnTo>
                    <a:pt x="0" y="19461"/>
                  </a:lnTo>
                  <a:lnTo>
                    <a:pt x="122" y="18211"/>
                  </a:lnTo>
                  <a:lnTo>
                    <a:pt x="909" y="17377"/>
                  </a:lnTo>
                  <a:lnTo>
                    <a:pt x="12129" y="12833"/>
                  </a:lnTo>
                  <a:lnTo>
                    <a:pt x="55867" y="9340"/>
                  </a:lnTo>
                  <a:lnTo>
                    <a:pt x="100458" y="4494"/>
                  </a:lnTo>
                  <a:lnTo>
                    <a:pt x="138991" y="0"/>
                  </a:lnTo>
                  <a:lnTo>
                    <a:pt x="173932" y="3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3582">
              <a:extLst>
                <a:ext uri="{FF2B5EF4-FFF2-40B4-BE49-F238E27FC236}">
                  <a16:creationId xmlns:a16="http://schemas.microsoft.com/office/drawing/2014/main" xmlns="" id="{9A9FE99B-A9B8-4982-8647-3CE256E748C1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4044950" y="762000"/>
              <a:ext cx="146051" cy="18973"/>
            </a:xfrm>
            <a:custGeom>
              <a:avLst/>
              <a:gdLst/>
              <a:ahLst/>
              <a:cxnLst/>
              <a:rect l="0" t="0" r="0" b="0"/>
              <a:pathLst>
                <a:path w="146051" h="18973">
                  <a:moveTo>
                    <a:pt x="0" y="12700"/>
                  </a:moveTo>
                  <a:lnTo>
                    <a:pt x="0" y="12700"/>
                  </a:lnTo>
                  <a:lnTo>
                    <a:pt x="0" y="18972"/>
                  </a:lnTo>
                  <a:lnTo>
                    <a:pt x="40495" y="17165"/>
                  </a:lnTo>
                  <a:lnTo>
                    <a:pt x="80906" y="10211"/>
                  </a:lnTo>
                  <a:lnTo>
                    <a:pt x="127767" y="497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3583">
              <a:extLst>
                <a:ext uri="{FF2B5EF4-FFF2-40B4-BE49-F238E27FC236}">
                  <a16:creationId xmlns:a16="http://schemas.microsoft.com/office/drawing/2014/main" xmlns="" id="{841465C7-CD82-423B-93F7-5E54E14D2EDB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4235450" y="645212"/>
              <a:ext cx="139701" cy="147202"/>
            </a:xfrm>
            <a:custGeom>
              <a:avLst/>
              <a:gdLst/>
              <a:ahLst/>
              <a:cxnLst/>
              <a:rect l="0" t="0" r="0" b="0"/>
              <a:pathLst>
                <a:path w="139701" h="147202">
                  <a:moveTo>
                    <a:pt x="139700" y="8838"/>
                  </a:moveTo>
                  <a:lnTo>
                    <a:pt x="139700" y="8838"/>
                  </a:lnTo>
                  <a:lnTo>
                    <a:pt x="139700" y="5467"/>
                  </a:lnTo>
                  <a:lnTo>
                    <a:pt x="135937" y="1930"/>
                  </a:lnTo>
                  <a:lnTo>
                    <a:pt x="132958" y="0"/>
                  </a:lnTo>
                  <a:lnTo>
                    <a:pt x="90073" y="1944"/>
                  </a:lnTo>
                  <a:lnTo>
                    <a:pt x="78603" y="6009"/>
                  </a:lnTo>
                  <a:lnTo>
                    <a:pt x="63112" y="16746"/>
                  </a:lnTo>
                  <a:lnTo>
                    <a:pt x="61830" y="19754"/>
                  </a:lnTo>
                  <a:lnTo>
                    <a:pt x="62287" y="26860"/>
                  </a:lnTo>
                  <a:lnTo>
                    <a:pt x="69883" y="38794"/>
                  </a:lnTo>
                  <a:lnTo>
                    <a:pt x="89951" y="63900"/>
                  </a:lnTo>
                  <a:lnTo>
                    <a:pt x="103623" y="98112"/>
                  </a:lnTo>
                  <a:lnTo>
                    <a:pt x="102264" y="110604"/>
                  </a:lnTo>
                  <a:lnTo>
                    <a:pt x="99926" y="116899"/>
                  </a:lnTo>
                  <a:lnTo>
                    <a:pt x="87921" y="127656"/>
                  </a:lnTo>
                  <a:lnTo>
                    <a:pt x="54839" y="146059"/>
                  </a:lnTo>
                  <a:lnTo>
                    <a:pt x="34251" y="147201"/>
                  </a:lnTo>
                  <a:lnTo>
                    <a:pt x="0" y="14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3584">
              <a:extLst>
                <a:ext uri="{FF2B5EF4-FFF2-40B4-BE49-F238E27FC236}">
                  <a16:creationId xmlns:a16="http://schemas.microsoft.com/office/drawing/2014/main" xmlns="" id="{32D735F9-2B90-47EF-AB2A-EB9A52757D3C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1149350" y="920750"/>
              <a:ext cx="2965451" cy="133351"/>
            </a:xfrm>
            <a:custGeom>
              <a:avLst/>
              <a:gdLst/>
              <a:ahLst/>
              <a:cxnLst/>
              <a:rect l="0" t="0" r="0" b="0"/>
              <a:pathLst>
                <a:path w="2965451" h="133351">
                  <a:moveTo>
                    <a:pt x="0" y="133350"/>
                  </a:moveTo>
                  <a:lnTo>
                    <a:pt x="0" y="133350"/>
                  </a:lnTo>
                  <a:lnTo>
                    <a:pt x="46741" y="129979"/>
                  </a:lnTo>
                  <a:lnTo>
                    <a:pt x="89448" y="126442"/>
                  </a:lnTo>
                  <a:lnTo>
                    <a:pt x="114665" y="124512"/>
                  </a:lnTo>
                  <a:lnTo>
                    <a:pt x="144882" y="122519"/>
                  </a:lnTo>
                  <a:lnTo>
                    <a:pt x="178433" y="120485"/>
                  </a:lnTo>
                  <a:lnTo>
                    <a:pt x="214205" y="118423"/>
                  </a:lnTo>
                  <a:lnTo>
                    <a:pt x="254987" y="115638"/>
                  </a:lnTo>
                  <a:lnTo>
                    <a:pt x="299108" y="112369"/>
                  </a:lnTo>
                  <a:lnTo>
                    <a:pt x="345455" y="108780"/>
                  </a:lnTo>
                  <a:lnTo>
                    <a:pt x="398931" y="105681"/>
                  </a:lnTo>
                  <a:lnTo>
                    <a:pt x="457159" y="102909"/>
                  </a:lnTo>
                  <a:lnTo>
                    <a:pt x="518556" y="100356"/>
                  </a:lnTo>
                  <a:lnTo>
                    <a:pt x="586299" y="97243"/>
                  </a:lnTo>
                  <a:lnTo>
                    <a:pt x="658271" y="93756"/>
                  </a:lnTo>
                  <a:lnTo>
                    <a:pt x="733064" y="90021"/>
                  </a:lnTo>
                  <a:lnTo>
                    <a:pt x="814676" y="86825"/>
                  </a:lnTo>
                  <a:lnTo>
                    <a:pt x="900834" y="83989"/>
                  </a:lnTo>
                  <a:lnTo>
                    <a:pt x="990023" y="81393"/>
                  </a:lnTo>
                  <a:lnTo>
                    <a:pt x="1080526" y="78956"/>
                  </a:lnTo>
                  <a:lnTo>
                    <a:pt x="1171906" y="76626"/>
                  </a:lnTo>
                  <a:lnTo>
                    <a:pt x="1263871" y="74367"/>
                  </a:lnTo>
                  <a:lnTo>
                    <a:pt x="1355519" y="72862"/>
                  </a:lnTo>
                  <a:lnTo>
                    <a:pt x="1446957" y="71858"/>
                  </a:lnTo>
                  <a:lnTo>
                    <a:pt x="1538255" y="71189"/>
                  </a:lnTo>
                  <a:lnTo>
                    <a:pt x="1632281" y="69331"/>
                  </a:lnTo>
                  <a:lnTo>
                    <a:pt x="1728126" y="66682"/>
                  </a:lnTo>
                  <a:lnTo>
                    <a:pt x="1825184" y="63505"/>
                  </a:lnTo>
                  <a:lnTo>
                    <a:pt x="1921639" y="60681"/>
                  </a:lnTo>
                  <a:lnTo>
                    <a:pt x="2017693" y="58093"/>
                  </a:lnTo>
                  <a:lnTo>
                    <a:pt x="2113478" y="55662"/>
                  </a:lnTo>
                  <a:lnTo>
                    <a:pt x="2205558" y="52630"/>
                  </a:lnTo>
                  <a:lnTo>
                    <a:pt x="2295166" y="49198"/>
                  </a:lnTo>
                  <a:lnTo>
                    <a:pt x="2383127" y="45499"/>
                  </a:lnTo>
                  <a:lnTo>
                    <a:pt x="2464346" y="40916"/>
                  </a:lnTo>
                  <a:lnTo>
                    <a:pt x="2541070" y="35744"/>
                  </a:lnTo>
                  <a:lnTo>
                    <a:pt x="2614796" y="30179"/>
                  </a:lnTo>
                  <a:lnTo>
                    <a:pt x="2678059" y="25764"/>
                  </a:lnTo>
                  <a:lnTo>
                    <a:pt x="2734344" y="22115"/>
                  </a:lnTo>
                  <a:lnTo>
                    <a:pt x="2785980" y="18977"/>
                  </a:lnTo>
                  <a:lnTo>
                    <a:pt x="2827458" y="16179"/>
                  </a:lnTo>
                  <a:lnTo>
                    <a:pt x="2862167" y="13608"/>
                  </a:lnTo>
                  <a:lnTo>
                    <a:pt x="2892361" y="11189"/>
                  </a:lnTo>
                  <a:lnTo>
                    <a:pt x="2929674" y="6619"/>
                  </a:lnTo>
                  <a:lnTo>
                    <a:pt x="2965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3585">
              <a:extLst>
                <a:ext uri="{FF2B5EF4-FFF2-40B4-BE49-F238E27FC236}">
                  <a16:creationId xmlns:a16="http://schemas.microsoft.com/office/drawing/2014/main" xmlns="" id="{1C48E2A1-A71E-4393-B26C-1606384773EB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447800" y="958850"/>
              <a:ext cx="2743201" cy="222251"/>
            </a:xfrm>
            <a:custGeom>
              <a:avLst/>
              <a:gdLst/>
              <a:ahLst/>
              <a:cxnLst/>
              <a:rect l="0" t="0" r="0" b="0"/>
              <a:pathLst>
                <a:path w="2743201" h="222251">
                  <a:moveTo>
                    <a:pt x="0" y="222250"/>
                  </a:moveTo>
                  <a:lnTo>
                    <a:pt x="0" y="222250"/>
                  </a:lnTo>
                  <a:lnTo>
                    <a:pt x="35748" y="218487"/>
                  </a:lnTo>
                  <a:lnTo>
                    <a:pt x="64049" y="215508"/>
                  </a:lnTo>
                  <a:lnTo>
                    <a:pt x="101260" y="211405"/>
                  </a:lnTo>
                  <a:lnTo>
                    <a:pt x="144412" y="206554"/>
                  </a:lnTo>
                  <a:lnTo>
                    <a:pt x="191525" y="201202"/>
                  </a:lnTo>
                  <a:lnTo>
                    <a:pt x="247628" y="196224"/>
                  </a:lnTo>
                  <a:lnTo>
                    <a:pt x="309724" y="191494"/>
                  </a:lnTo>
                  <a:lnTo>
                    <a:pt x="375816" y="186929"/>
                  </a:lnTo>
                  <a:lnTo>
                    <a:pt x="446688" y="181769"/>
                  </a:lnTo>
                  <a:lnTo>
                    <a:pt x="520748" y="176213"/>
                  </a:lnTo>
                  <a:lnTo>
                    <a:pt x="596932" y="170392"/>
                  </a:lnTo>
                  <a:lnTo>
                    <a:pt x="676649" y="165100"/>
                  </a:lnTo>
                  <a:lnTo>
                    <a:pt x="758721" y="160161"/>
                  </a:lnTo>
                  <a:lnTo>
                    <a:pt x="842364" y="155457"/>
                  </a:lnTo>
                  <a:lnTo>
                    <a:pt x="929876" y="151616"/>
                  </a:lnTo>
                  <a:lnTo>
                    <a:pt x="1019967" y="148350"/>
                  </a:lnTo>
                  <a:lnTo>
                    <a:pt x="1111778" y="145466"/>
                  </a:lnTo>
                  <a:lnTo>
                    <a:pt x="1204030" y="142839"/>
                  </a:lnTo>
                  <a:lnTo>
                    <a:pt x="1296576" y="140381"/>
                  </a:lnTo>
                  <a:lnTo>
                    <a:pt x="1389317" y="138038"/>
                  </a:lnTo>
                  <a:lnTo>
                    <a:pt x="1479367" y="135064"/>
                  </a:lnTo>
                  <a:lnTo>
                    <a:pt x="1567623" y="131670"/>
                  </a:lnTo>
                  <a:lnTo>
                    <a:pt x="1654682" y="127997"/>
                  </a:lnTo>
                  <a:lnTo>
                    <a:pt x="1740238" y="123431"/>
                  </a:lnTo>
                  <a:lnTo>
                    <a:pt x="1824792" y="118271"/>
                  </a:lnTo>
                  <a:lnTo>
                    <a:pt x="1908678" y="112714"/>
                  </a:lnTo>
                  <a:lnTo>
                    <a:pt x="1987885" y="105481"/>
                  </a:lnTo>
                  <a:lnTo>
                    <a:pt x="2063972" y="97132"/>
                  </a:lnTo>
                  <a:lnTo>
                    <a:pt x="2137982" y="88038"/>
                  </a:lnTo>
                  <a:lnTo>
                    <a:pt x="2207783" y="79859"/>
                  </a:lnTo>
                  <a:lnTo>
                    <a:pt x="2274777" y="72289"/>
                  </a:lnTo>
                  <a:lnTo>
                    <a:pt x="2339901" y="65126"/>
                  </a:lnTo>
                  <a:lnTo>
                    <a:pt x="2400251" y="58234"/>
                  </a:lnTo>
                  <a:lnTo>
                    <a:pt x="2457417" y="51523"/>
                  </a:lnTo>
                  <a:lnTo>
                    <a:pt x="2512461" y="44932"/>
                  </a:lnTo>
                  <a:lnTo>
                    <a:pt x="2558330" y="38421"/>
                  </a:lnTo>
                  <a:lnTo>
                    <a:pt x="2598081" y="31964"/>
                  </a:lnTo>
                  <a:lnTo>
                    <a:pt x="2633754" y="25543"/>
                  </a:lnTo>
                  <a:lnTo>
                    <a:pt x="2661769" y="20556"/>
                  </a:lnTo>
                  <a:lnTo>
                    <a:pt x="2704186" y="13134"/>
                  </a:lnTo>
                  <a:lnTo>
                    <a:pt x="2741207" y="7243"/>
                  </a:lnTo>
                  <a:lnTo>
                    <a:pt x="2741871" y="6946"/>
                  </a:lnTo>
                  <a:lnTo>
                    <a:pt x="2742314" y="6041"/>
                  </a:lnTo>
                  <a:lnTo>
                    <a:pt x="274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3586">
              <a:extLst>
                <a:ext uri="{FF2B5EF4-FFF2-40B4-BE49-F238E27FC236}">
                  <a16:creationId xmlns:a16="http://schemas.microsoft.com/office/drawing/2014/main" xmlns="" id="{491D1E72-FC51-4CAD-A8C8-435F918E5643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4483100" y="660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3587">
              <a:extLst>
                <a:ext uri="{FF2B5EF4-FFF2-40B4-BE49-F238E27FC236}">
                  <a16:creationId xmlns:a16="http://schemas.microsoft.com/office/drawing/2014/main" xmlns="" id="{2412176F-F576-4A84-ADC1-5F49742C45EC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4470400" y="7937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5" name="SMARTInkShape-Group797">
            <a:extLst>
              <a:ext uri="{FF2B5EF4-FFF2-40B4-BE49-F238E27FC236}">
                <a16:creationId xmlns:a16="http://schemas.microsoft.com/office/drawing/2014/main" xmlns="" id="{929B12D8-C85D-456A-8823-7C29968E68BC}"/>
              </a:ext>
            </a:extLst>
          </p:cNvPr>
          <p:cNvGrpSpPr/>
          <p:nvPr/>
        </p:nvGrpSpPr>
        <p:grpSpPr>
          <a:xfrm>
            <a:off x="5162550" y="563444"/>
            <a:ext cx="514351" cy="420807"/>
            <a:chOff x="5162550" y="563444"/>
            <a:chExt cx="514351" cy="420807"/>
          </a:xfrm>
        </p:grpSpPr>
        <p:sp>
          <p:nvSpPr>
            <p:cNvPr id="540" name="SMARTInkShape-3588">
              <a:extLst>
                <a:ext uri="{FF2B5EF4-FFF2-40B4-BE49-F238E27FC236}">
                  <a16:creationId xmlns:a16="http://schemas.microsoft.com/office/drawing/2014/main" xmlns="" id="{97C206FA-E307-439C-A940-DABDEB502C37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5289550" y="603250"/>
              <a:ext cx="25367" cy="350233"/>
            </a:xfrm>
            <a:custGeom>
              <a:avLst/>
              <a:gdLst/>
              <a:ahLst/>
              <a:cxnLst/>
              <a:rect l="0" t="0" r="0" b="0"/>
              <a:pathLst>
                <a:path w="25367" h="350233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20932" y="6908"/>
                  </a:lnTo>
                  <a:lnTo>
                    <a:pt x="22421" y="8838"/>
                  </a:lnTo>
                  <a:lnTo>
                    <a:pt x="24076" y="14747"/>
                  </a:lnTo>
                  <a:lnTo>
                    <a:pt x="25138" y="53635"/>
                  </a:lnTo>
                  <a:lnTo>
                    <a:pt x="25322" y="100950"/>
                  </a:lnTo>
                  <a:lnTo>
                    <a:pt x="25366" y="135884"/>
                  </a:lnTo>
                  <a:lnTo>
                    <a:pt x="24679" y="172576"/>
                  </a:lnTo>
                  <a:lnTo>
                    <a:pt x="22022" y="210050"/>
                  </a:lnTo>
                  <a:lnTo>
                    <a:pt x="20370" y="245991"/>
                  </a:lnTo>
                  <a:lnTo>
                    <a:pt x="17560" y="292314"/>
                  </a:lnTo>
                  <a:lnTo>
                    <a:pt x="8270" y="339008"/>
                  </a:lnTo>
                  <a:lnTo>
                    <a:pt x="4146" y="347756"/>
                  </a:lnTo>
                  <a:lnTo>
                    <a:pt x="2764" y="349665"/>
                  </a:lnTo>
                  <a:lnTo>
                    <a:pt x="1843" y="350232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3589">
              <a:extLst>
                <a:ext uri="{FF2B5EF4-FFF2-40B4-BE49-F238E27FC236}">
                  <a16:creationId xmlns:a16="http://schemas.microsoft.com/office/drawing/2014/main" xmlns="" id="{02B288B4-11BE-482A-8B5C-1D64A442F27C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5162550" y="613121"/>
              <a:ext cx="260351" cy="28230"/>
            </a:xfrm>
            <a:custGeom>
              <a:avLst/>
              <a:gdLst/>
              <a:ahLst/>
              <a:cxnLst/>
              <a:rect l="0" t="0" r="0" b="0"/>
              <a:pathLst>
                <a:path w="260351" h="28230">
                  <a:moveTo>
                    <a:pt x="0" y="28229"/>
                  </a:moveTo>
                  <a:lnTo>
                    <a:pt x="0" y="28229"/>
                  </a:lnTo>
                  <a:lnTo>
                    <a:pt x="0" y="24858"/>
                  </a:lnTo>
                  <a:lnTo>
                    <a:pt x="1881" y="21321"/>
                  </a:lnTo>
                  <a:lnTo>
                    <a:pt x="3371" y="19391"/>
                  </a:lnTo>
                  <a:lnTo>
                    <a:pt x="15580" y="13302"/>
                  </a:lnTo>
                  <a:lnTo>
                    <a:pt x="49458" y="7030"/>
                  </a:lnTo>
                  <a:lnTo>
                    <a:pt x="86892" y="2814"/>
                  </a:lnTo>
                  <a:lnTo>
                    <a:pt x="129635" y="0"/>
                  </a:lnTo>
                  <a:lnTo>
                    <a:pt x="169799" y="1101"/>
                  </a:lnTo>
                  <a:lnTo>
                    <a:pt x="214627" y="5688"/>
                  </a:lnTo>
                  <a:lnTo>
                    <a:pt x="260350" y="15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3590">
              <a:extLst>
                <a:ext uri="{FF2B5EF4-FFF2-40B4-BE49-F238E27FC236}">
                  <a16:creationId xmlns:a16="http://schemas.microsoft.com/office/drawing/2014/main" xmlns="" id="{78FE0F35-CD41-446E-A282-A40E65299DFC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5168900" y="914400"/>
              <a:ext cx="273051" cy="69851"/>
            </a:xfrm>
            <a:custGeom>
              <a:avLst/>
              <a:gdLst/>
              <a:ahLst/>
              <a:cxnLst/>
              <a:rect l="0" t="0" r="0" b="0"/>
              <a:pathLst>
                <a:path w="273051" h="69851">
                  <a:moveTo>
                    <a:pt x="0" y="69850"/>
                  </a:moveTo>
                  <a:lnTo>
                    <a:pt x="0" y="69850"/>
                  </a:lnTo>
                  <a:lnTo>
                    <a:pt x="21048" y="61012"/>
                  </a:lnTo>
                  <a:lnTo>
                    <a:pt x="66534" y="52138"/>
                  </a:lnTo>
                  <a:lnTo>
                    <a:pt x="99420" y="45280"/>
                  </a:lnTo>
                  <a:lnTo>
                    <a:pt x="137085" y="37528"/>
                  </a:lnTo>
                  <a:lnTo>
                    <a:pt x="175227" y="29379"/>
                  </a:lnTo>
                  <a:lnTo>
                    <a:pt x="208642" y="21054"/>
                  </a:lnTo>
                  <a:lnTo>
                    <a:pt x="248479" y="8433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3591">
              <a:extLst>
                <a:ext uri="{FF2B5EF4-FFF2-40B4-BE49-F238E27FC236}">
                  <a16:creationId xmlns:a16="http://schemas.microsoft.com/office/drawing/2014/main" xmlns="" id="{9222BE0B-6AFB-46E0-9C1B-A12E18696AE5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5541592" y="563444"/>
              <a:ext cx="81817" cy="377887"/>
            </a:xfrm>
            <a:custGeom>
              <a:avLst/>
              <a:gdLst/>
              <a:ahLst/>
              <a:cxnLst/>
              <a:rect l="0" t="0" r="0" b="0"/>
              <a:pathLst>
                <a:path w="81817" h="377887">
                  <a:moveTo>
                    <a:pt x="78158" y="77906"/>
                  </a:moveTo>
                  <a:lnTo>
                    <a:pt x="78158" y="77906"/>
                  </a:lnTo>
                  <a:lnTo>
                    <a:pt x="80039" y="34284"/>
                  </a:lnTo>
                  <a:lnTo>
                    <a:pt x="81816" y="21830"/>
                  </a:lnTo>
                  <a:lnTo>
                    <a:pt x="80254" y="11591"/>
                  </a:lnTo>
                  <a:lnTo>
                    <a:pt x="75327" y="4218"/>
                  </a:lnTo>
                  <a:lnTo>
                    <a:pt x="72037" y="1264"/>
                  </a:lnTo>
                  <a:lnTo>
                    <a:pt x="67021" y="0"/>
                  </a:lnTo>
                  <a:lnTo>
                    <a:pt x="53923" y="477"/>
                  </a:lnTo>
                  <a:lnTo>
                    <a:pt x="42458" y="6804"/>
                  </a:lnTo>
                  <a:lnTo>
                    <a:pt x="32658" y="18083"/>
                  </a:lnTo>
                  <a:lnTo>
                    <a:pt x="14869" y="59713"/>
                  </a:lnTo>
                  <a:lnTo>
                    <a:pt x="3902" y="107323"/>
                  </a:lnTo>
                  <a:lnTo>
                    <a:pt x="0" y="143897"/>
                  </a:lnTo>
                  <a:lnTo>
                    <a:pt x="617" y="183670"/>
                  </a:lnTo>
                  <a:lnTo>
                    <a:pt x="1362" y="221103"/>
                  </a:lnTo>
                  <a:lnTo>
                    <a:pt x="1693" y="256555"/>
                  </a:lnTo>
                  <a:lnTo>
                    <a:pt x="1841" y="291126"/>
                  </a:lnTo>
                  <a:lnTo>
                    <a:pt x="1923" y="335580"/>
                  </a:lnTo>
                  <a:lnTo>
                    <a:pt x="1956" y="377886"/>
                  </a:lnTo>
                  <a:lnTo>
                    <a:pt x="1958" y="370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3592">
              <a:extLst>
                <a:ext uri="{FF2B5EF4-FFF2-40B4-BE49-F238E27FC236}">
                  <a16:creationId xmlns:a16="http://schemas.microsoft.com/office/drawing/2014/main" xmlns="" id="{92C5D26E-E90D-441D-A872-F5D9C1756BD5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5490261" y="787400"/>
              <a:ext cx="186640" cy="63501"/>
            </a:xfrm>
            <a:custGeom>
              <a:avLst/>
              <a:gdLst/>
              <a:ahLst/>
              <a:cxnLst/>
              <a:rect l="0" t="0" r="0" b="0"/>
              <a:pathLst>
                <a:path w="186640" h="63501">
                  <a:moveTo>
                    <a:pt x="8839" y="63500"/>
                  </a:moveTo>
                  <a:lnTo>
                    <a:pt x="8839" y="63500"/>
                  </a:lnTo>
                  <a:lnTo>
                    <a:pt x="5468" y="60129"/>
                  </a:lnTo>
                  <a:lnTo>
                    <a:pt x="1932" y="58474"/>
                  </a:lnTo>
                  <a:lnTo>
                    <a:pt x="0" y="58033"/>
                  </a:lnTo>
                  <a:lnTo>
                    <a:pt x="124" y="57033"/>
                  </a:lnTo>
                  <a:lnTo>
                    <a:pt x="4025" y="54040"/>
                  </a:lnTo>
                  <a:lnTo>
                    <a:pt x="41127" y="40595"/>
                  </a:lnTo>
                  <a:lnTo>
                    <a:pt x="74930" y="30037"/>
                  </a:lnTo>
                  <a:lnTo>
                    <a:pt x="117235" y="18289"/>
                  </a:lnTo>
                  <a:lnTo>
                    <a:pt x="155793" y="8128"/>
                  </a:lnTo>
                  <a:lnTo>
                    <a:pt x="1866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8" name="SMARTInkShape-Group798">
            <a:extLst>
              <a:ext uri="{FF2B5EF4-FFF2-40B4-BE49-F238E27FC236}">
                <a16:creationId xmlns:a16="http://schemas.microsoft.com/office/drawing/2014/main" xmlns="" id="{24E8414D-AA2A-401E-9AEE-AE2D57E74454}"/>
              </a:ext>
            </a:extLst>
          </p:cNvPr>
          <p:cNvGrpSpPr/>
          <p:nvPr/>
        </p:nvGrpSpPr>
        <p:grpSpPr>
          <a:xfrm>
            <a:off x="6405090" y="411184"/>
            <a:ext cx="383061" cy="578979"/>
            <a:chOff x="6405090" y="411184"/>
            <a:chExt cx="383061" cy="578979"/>
          </a:xfrm>
        </p:grpSpPr>
        <p:sp>
          <p:nvSpPr>
            <p:cNvPr id="546" name="SMARTInkShape-3593">
              <a:extLst>
                <a:ext uri="{FF2B5EF4-FFF2-40B4-BE49-F238E27FC236}">
                  <a16:creationId xmlns:a16="http://schemas.microsoft.com/office/drawing/2014/main" xmlns="" id="{D77F84CA-1269-49F8-8838-BD13AF190F67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6405090" y="675069"/>
              <a:ext cx="383061" cy="315094"/>
            </a:xfrm>
            <a:custGeom>
              <a:avLst/>
              <a:gdLst/>
              <a:ahLst/>
              <a:cxnLst/>
              <a:rect l="0" t="0" r="0" b="0"/>
              <a:pathLst>
                <a:path w="383061" h="315094">
                  <a:moveTo>
                    <a:pt x="122710" y="36131"/>
                  </a:moveTo>
                  <a:lnTo>
                    <a:pt x="122710" y="36131"/>
                  </a:lnTo>
                  <a:lnTo>
                    <a:pt x="122708" y="15737"/>
                  </a:lnTo>
                  <a:lnTo>
                    <a:pt x="120828" y="11074"/>
                  </a:lnTo>
                  <a:lnTo>
                    <a:pt x="119339" y="8843"/>
                  </a:lnTo>
                  <a:lnTo>
                    <a:pt x="117641" y="7356"/>
                  </a:lnTo>
                  <a:lnTo>
                    <a:pt x="113871" y="5703"/>
                  </a:lnTo>
                  <a:lnTo>
                    <a:pt x="104413" y="4773"/>
                  </a:lnTo>
                  <a:lnTo>
                    <a:pt x="92673" y="7868"/>
                  </a:lnTo>
                  <a:lnTo>
                    <a:pt x="75358" y="16646"/>
                  </a:lnTo>
                  <a:lnTo>
                    <a:pt x="32814" y="61762"/>
                  </a:lnTo>
                  <a:lnTo>
                    <a:pt x="21207" y="84020"/>
                  </a:lnTo>
                  <a:lnTo>
                    <a:pt x="8701" y="127087"/>
                  </a:lnTo>
                  <a:lnTo>
                    <a:pt x="0" y="167770"/>
                  </a:lnTo>
                  <a:lnTo>
                    <a:pt x="353" y="199235"/>
                  </a:lnTo>
                  <a:lnTo>
                    <a:pt x="13769" y="243258"/>
                  </a:lnTo>
                  <a:lnTo>
                    <a:pt x="26402" y="270602"/>
                  </a:lnTo>
                  <a:lnTo>
                    <a:pt x="41728" y="289989"/>
                  </a:lnTo>
                  <a:lnTo>
                    <a:pt x="59674" y="302397"/>
                  </a:lnTo>
                  <a:lnTo>
                    <a:pt x="85406" y="312205"/>
                  </a:lnTo>
                  <a:lnTo>
                    <a:pt x="125210" y="315093"/>
                  </a:lnTo>
                  <a:lnTo>
                    <a:pt x="163446" y="313592"/>
                  </a:lnTo>
                  <a:lnTo>
                    <a:pt x="173976" y="309730"/>
                  </a:lnTo>
                  <a:lnTo>
                    <a:pt x="209609" y="282621"/>
                  </a:lnTo>
                  <a:lnTo>
                    <a:pt x="224501" y="264387"/>
                  </a:lnTo>
                  <a:lnTo>
                    <a:pt x="232989" y="245579"/>
                  </a:lnTo>
                  <a:lnTo>
                    <a:pt x="243222" y="200434"/>
                  </a:lnTo>
                  <a:lnTo>
                    <a:pt x="253881" y="156467"/>
                  </a:lnTo>
                  <a:lnTo>
                    <a:pt x="255630" y="122852"/>
                  </a:lnTo>
                  <a:lnTo>
                    <a:pt x="252106" y="107835"/>
                  </a:lnTo>
                  <a:lnTo>
                    <a:pt x="245951" y="87480"/>
                  </a:lnTo>
                  <a:lnTo>
                    <a:pt x="240500" y="61640"/>
                  </a:lnTo>
                  <a:lnTo>
                    <a:pt x="219640" y="28908"/>
                  </a:lnTo>
                  <a:lnTo>
                    <a:pt x="209534" y="20456"/>
                  </a:lnTo>
                  <a:lnTo>
                    <a:pt x="168303" y="4677"/>
                  </a:lnTo>
                  <a:lnTo>
                    <a:pt x="146566" y="0"/>
                  </a:lnTo>
                  <a:lnTo>
                    <a:pt x="124134" y="496"/>
                  </a:lnTo>
                  <a:lnTo>
                    <a:pt x="81715" y="12992"/>
                  </a:lnTo>
                  <a:lnTo>
                    <a:pt x="58464" y="36495"/>
                  </a:lnTo>
                  <a:lnTo>
                    <a:pt x="57302" y="40607"/>
                  </a:lnTo>
                  <a:lnTo>
                    <a:pt x="57891" y="50820"/>
                  </a:lnTo>
                  <a:lnTo>
                    <a:pt x="62387" y="60534"/>
                  </a:lnTo>
                  <a:lnTo>
                    <a:pt x="65562" y="65099"/>
                  </a:lnTo>
                  <a:lnTo>
                    <a:pt x="78496" y="72054"/>
                  </a:lnTo>
                  <a:lnTo>
                    <a:pt x="115544" y="85639"/>
                  </a:lnTo>
                  <a:lnTo>
                    <a:pt x="161903" y="96135"/>
                  </a:lnTo>
                  <a:lnTo>
                    <a:pt x="199938" y="99301"/>
                  </a:lnTo>
                  <a:lnTo>
                    <a:pt x="241469" y="102983"/>
                  </a:lnTo>
                  <a:lnTo>
                    <a:pt x="281605" y="100232"/>
                  </a:lnTo>
                  <a:lnTo>
                    <a:pt x="323052" y="95654"/>
                  </a:lnTo>
                  <a:lnTo>
                    <a:pt x="370106" y="93489"/>
                  </a:lnTo>
                  <a:lnTo>
                    <a:pt x="373775" y="93373"/>
                  </a:lnTo>
                  <a:lnTo>
                    <a:pt x="377287" y="95204"/>
                  </a:lnTo>
                  <a:lnTo>
                    <a:pt x="383060" y="99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3594">
              <a:extLst>
                <a:ext uri="{FF2B5EF4-FFF2-40B4-BE49-F238E27FC236}">
                  <a16:creationId xmlns:a16="http://schemas.microsoft.com/office/drawing/2014/main" xmlns="" id="{046D276E-643F-4EEB-AA20-45514CF204C5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428162" y="411184"/>
              <a:ext cx="226639" cy="173017"/>
            </a:xfrm>
            <a:custGeom>
              <a:avLst/>
              <a:gdLst/>
              <a:ahLst/>
              <a:cxnLst/>
              <a:rect l="0" t="0" r="0" b="0"/>
              <a:pathLst>
                <a:path w="226639" h="173017">
                  <a:moveTo>
                    <a:pt x="74238" y="65066"/>
                  </a:moveTo>
                  <a:lnTo>
                    <a:pt x="74238" y="65066"/>
                  </a:lnTo>
                  <a:lnTo>
                    <a:pt x="74238" y="53510"/>
                  </a:lnTo>
                  <a:lnTo>
                    <a:pt x="73533" y="53834"/>
                  </a:lnTo>
                  <a:lnTo>
                    <a:pt x="70867" y="56076"/>
                  </a:lnTo>
                  <a:lnTo>
                    <a:pt x="58337" y="74814"/>
                  </a:lnTo>
                  <a:lnTo>
                    <a:pt x="34741" y="121104"/>
                  </a:lnTo>
                  <a:lnTo>
                    <a:pt x="4657" y="168107"/>
                  </a:lnTo>
                  <a:lnTo>
                    <a:pt x="980" y="172481"/>
                  </a:lnTo>
                  <a:lnTo>
                    <a:pt x="0" y="172659"/>
                  </a:lnTo>
                  <a:lnTo>
                    <a:pt x="24884" y="134713"/>
                  </a:lnTo>
                  <a:lnTo>
                    <a:pt x="44327" y="96364"/>
                  </a:lnTo>
                  <a:lnTo>
                    <a:pt x="69688" y="55838"/>
                  </a:lnTo>
                  <a:lnTo>
                    <a:pt x="93852" y="19551"/>
                  </a:lnTo>
                  <a:lnTo>
                    <a:pt x="112057" y="1748"/>
                  </a:lnTo>
                  <a:lnTo>
                    <a:pt x="114973" y="276"/>
                  </a:lnTo>
                  <a:lnTo>
                    <a:pt x="117623" y="0"/>
                  </a:lnTo>
                  <a:lnTo>
                    <a:pt x="120094" y="522"/>
                  </a:lnTo>
                  <a:lnTo>
                    <a:pt x="130314" y="7999"/>
                  </a:lnTo>
                  <a:lnTo>
                    <a:pt x="152456" y="49860"/>
                  </a:lnTo>
                  <a:lnTo>
                    <a:pt x="172865" y="90833"/>
                  </a:lnTo>
                  <a:lnTo>
                    <a:pt x="194776" y="135949"/>
                  </a:lnTo>
                  <a:lnTo>
                    <a:pt x="226638" y="173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1" name="SMARTInkShape-Group799">
            <a:extLst>
              <a:ext uri="{FF2B5EF4-FFF2-40B4-BE49-F238E27FC236}">
                <a16:creationId xmlns:a16="http://schemas.microsoft.com/office/drawing/2014/main" xmlns="" id="{48211D6F-755A-4FA9-82E9-8C6EBCA8F53D}"/>
              </a:ext>
            </a:extLst>
          </p:cNvPr>
          <p:cNvGrpSpPr/>
          <p:nvPr/>
        </p:nvGrpSpPr>
        <p:grpSpPr>
          <a:xfrm>
            <a:off x="7105650" y="779015"/>
            <a:ext cx="209551" cy="216294"/>
            <a:chOff x="7105650" y="779015"/>
            <a:chExt cx="209551" cy="216294"/>
          </a:xfrm>
        </p:grpSpPr>
        <p:sp>
          <p:nvSpPr>
            <p:cNvPr id="549" name="SMARTInkShape-3595">
              <a:extLst>
                <a:ext uri="{FF2B5EF4-FFF2-40B4-BE49-F238E27FC236}">
                  <a16:creationId xmlns:a16="http://schemas.microsoft.com/office/drawing/2014/main" xmlns="" id="{0E4A1CAD-8986-4AB8-AE95-32DAEF01D7C5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7107415" y="779015"/>
              <a:ext cx="201436" cy="80572"/>
            </a:xfrm>
            <a:custGeom>
              <a:avLst/>
              <a:gdLst/>
              <a:ahLst/>
              <a:cxnLst/>
              <a:rect l="0" t="0" r="0" b="0"/>
              <a:pathLst>
                <a:path w="201436" h="80572">
                  <a:moveTo>
                    <a:pt x="10935" y="59185"/>
                  </a:moveTo>
                  <a:lnTo>
                    <a:pt x="10935" y="59185"/>
                  </a:lnTo>
                  <a:lnTo>
                    <a:pt x="4193" y="55814"/>
                  </a:lnTo>
                  <a:lnTo>
                    <a:pt x="2207" y="53410"/>
                  </a:lnTo>
                  <a:lnTo>
                    <a:pt x="0" y="46976"/>
                  </a:lnTo>
                  <a:lnTo>
                    <a:pt x="900" y="39412"/>
                  </a:lnTo>
                  <a:lnTo>
                    <a:pt x="4359" y="31347"/>
                  </a:lnTo>
                  <a:lnTo>
                    <a:pt x="22046" y="10459"/>
                  </a:lnTo>
                  <a:lnTo>
                    <a:pt x="37746" y="1160"/>
                  </a:lnTo>
                  <a:lnTo>
                    <a:pt x="49662" y="0"/>
                  </a:lnTo>
                  <a:lnTo>
                    <a:pt x="61308" y="2542"/>
                  </a:lnTo>
                  <a:lnTo>
                    <a:pt x="71188" y="8375"/>
                  </a:lnTo>
                  <a:lnTo>
                    <a:pt x="111166" y="53082"/>
                  </a:lnTo>
                  <a:lnTo>
                    <a:pt x="124830" y="68195"/>
                  </a:lnTo>
                  <a:lnTo>
                    <a:pt x="142088" y="79623"/>
                  </a:lnTo>
                  <a:lnTo>
                    <a:pt x="145642" y="80571"/>
                  </a:lnTo>
                  <a:lnTo>
                    <a:pt x="148717" y="80498"/>
                  </a:lnTo>
                  <a:lnTo>
                    <a:pt x="151473" y="79744"/>
                  </a:lnTo>
                  <a:lnTo>
                    <a:pt x="165464" y="68569"/>
                  </a:lnTo>
                  <a:lnTo>
                    <a:pt x="171338" y="57711"/>
                  </a:lnTo>
                  <a:lnTo>
                    <a:pt x="175358" y="46535"/>
                  </a:lnTo>
                  <a:lnTo>
                    <a:pt x="201435" y="8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3596">
              <a:extLst>
                <a:ext uri="{FF2B5EF4-FFF2-40B4-BE49-F238E27FC236}">
                  <a16:creationId xmlns:a16="http://schemas.microsoft.com/office/drawing/2014/main" xmlns="" id="{7283491B-BB2A-49FD-8E8B-AED50A7D95BA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105650" y="920750"/>
              <a:ext cx="209551" cy="74559"/>
            </a:xfrm>
            <a:custGeom>
              <a:avLst/>
              <a:gdLst/>
              <a:ahLst/>
              <a:cxnLst/>
              <a:rect l="0" t="0" r="0" b="0"/>
              <a:pathLst>
                <a:path w="209551" h="74559">
                  <a:moveTo>
                    <a:pt x="0" y="63500"/>
                  </a:moveTo>
                  <a:lnTo>
                    <a:pt x="0" y="63500"/>
                  </a:lnTo>
                  <a:lnTo>
                    <a:pt x="44514" y="20868"/>
                  </a:lnTo>
                  <a:lnTo>
                    <a:pt x="52944" y="16330"/>
                  </a:lnTo>
                  <a:lnTo>
                    <a:pt x="61395" y="14313"/>
                  </a:lnTo>
                  <a:lnTo>
                    <a:pt x="71737" y="17180"/>
                  </a:lnTo>
                  <a:lnTo>
                    <a:pt x="82683" y="23863"/>
                  </a:lnTo>
                  <a:lnTo>
                    <a:pt x="129160" y="67887"/>
                  </a:lnTo>
                  <a:lnTo>
                    <a:pt x="130556" y="70658"/>
                  </a:lnTo>
                  <a:lnTo>
                    <a:pt x="132899" y="72505"/>
                  </a:lnTo>
                  <a:lnTo>
                    <a:pt x="139264" y="74558"/>
                  </a:lnTo>
                  <a:lnTo>
                    <a:pt x="142937" y="73694"/>
                  </a:lnTo>
                  <a:lnTo>
                    <a:pt x="150781" y="68971"/>
                  </a:lnTo>
                  <a:lnTo>
                    <a:pt x="188247" y="2606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9" name="SMARTInkShape-Group800">
            <a:extLst>
              <a:ext uri="{FF2B5EF4-FFF2-40B4-BE49-F238E27FC236}">
                <a16:creationId xmlns:a16="http://schemas.microsoft.com/office/drawing/2014/main" xmlns="" id="{93BE1190-597D-48C8-87FD-E7ABE9939F7B}"/>
              </a:ext>
            </a:extLst>
          </p:cNvPr>
          <p:cNvGrpSpPr/>
          <p:nvPr/>
        </p:nvGrpSpPr>
        <p:grpSpPr>
          <a:xfrm>
            <a:off x="7561192" y="583905"/>
            <a:ext cx="1157359" cy="393996"/>
            <a:chOff x="7561192" y="583905"/>
            <a:chExt cx="1157359" cy="393996"/>
          </a:xfrm>
        </p:grpSpPr>
        <p:sp>
          <p:nvSpPr>
            <p:cNvPr id="552" name="SMARTInkShape-3597">
              <a:extLst>
                <a:ext uri="{FF2B5EF4-FFF2-40B4-BE49-F238E27FC236}">
                  <a16:creationId xmlns:a16="http://schemas.microsoft.com/office/drawing/2014/main" xmlns="" id="{FAA7A329-3ABF-4F3B-BB6E-C1AA2D9EB0DC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7561192" y="679450"/>
              <a:ext cx="248586" cy="289230"/>
            </a:xfrm>
            <a:custGeom>
              <a:avLst/>
              <a:gdLst/>
              <a:ahLst/>
              <a:cxnLst/>
              <a:rect l="0" t="0" r="0" b="0"/>
              <a:pathLst>
                <a:path w="248586" h="289230">
                  <a:moveTo>
                    <a:pt x="1658" y="63500"/>
                  </a:moveTo>
                  <a:lnTo>
                    <a:pt x="1658" y="63500"/>
                  </a:lnTo>
                  <a:lnTo>
                    <a:pt x="2363" y="74345"/>
                  </a:lnTo>
                  <a:lnTo>
                    <a:pt x="10497" y="112305"/>
                  </a:lnTo>
                  <a:lnTo>
                    <a:pt x="13214" y="147340"/>
                  </a:lnTo>
                  <a:lnTo>
                    <a:pt x="14018" y="187903"/>
                  </a:lnTo>
                  <a:lnTo>
                    <a:pt x="14257" y="227830"/>
                  </a:lnTo>
                  <a:lnTo>
                    <a:pt x="9974" y="271356"/>
                  </a:lnTo>
                  <a:lnTo>
                    <a:pt x="8267" y="289229"/>
                  </a:lnTo>
                  <a:lnTo>
                    <a:pt x="6648" y="274913"/>
                  </a:lnTo>
                  <a:lnTo>
                    <a:pt x="0" y="247183"/>
                  </a:lnTo>
                  <a:lnTo>
                    <a:pt x="1557" y="204159"/>
                  </a:lnTo>
                  <a:lnTo>
                    <a:pt x="4672" y="172111"/>
                  </a:lnTo>
                  <a:lnTo>
                    <a:pt x="10391" y="125707"/>
                  </a:lnTo>
                  <a:lnTo>
                    <a:pt x="16552" y="87419"/>
                  </a:lnTo>
                  <a:lnTo>
                    <a:pt x="26368" y="48652"/>
                  </a:lnTo>
                  <a:lnTo>
                    <a:pt x="46461" y="19995"/>
                  </a:lnTo>
                  <a:lnTo>
                    <a:pt x="49166" y="18269"/>
                  </a:lnTo>
                  <a:lnTo>
                    <a:pt x="51674" y="17824"/>
                  </a:lnTo>
                  <a:lnTo>
                    <a:pt x="54052" y="18233"/>
                  </a:lnTo>
                  <a:lnTo>
                    <a:pt x="67511" y="32292"/>
                  </a:lnTo>
                  <a:lnTo>
                    <a:pt x="95386" y="73171"/>
                  </a:lnTo>
                  <a:lnTo>
                    <a:pt x="115507" y="114500"/>
                  </a:lnTo>
                  <a:lnTo>
                    <a:pt x="134169" y="161475"/>
                  </a:lnTo>
                  <a:lnTo>
                    <a:pt x="148948" y="205575"/>
                  </a:lnTo>
                  <a:lnTo>
                    <a:pt x="166586" y="249034"/>
                  </a:lnTo>
                  <a:lnTo>
                    <a:pt x="175147" y="263082"/>
                  </a:lnTo>
                  <a:lnTo>
                    <a:pt x="183656" y="271677"/>
                  </a:lnTo>
                  <a:lnTo>
                    <a:pt x="192142" y="275968"/>
                  </a:lnTo>
                  <a:lnTo>
                    <a:pt x="196381" y="277112"/>
                  </a:lnTo>
                  <a:lnTo>
                    <a:pt x="200618" y="276463"/>
                  </a:lnTo>
                  <a:lnTo>
                    <a:pt x="209089" y="271980"/>
                  </a:lnTo>
                  <a:lnTo>
                    <a:pt x="221790" y="258151"/>
                  </a:lnTo>
                  <a:lnTo>
                    <a:pt x="234491" y="237278"/>
                  </a:lnTo>
                  <a:lnTo>
                    <a:pt x="243820" y="206477"/>
                  </a:lnTo>
                  <a:lnTo>
                    <a:pt x="247682" y="163797"/>
                  </a:lnTo>
                  <a:lnTo>
                    <a:pt x="248585" y="129949"/>
                  </a:lnTo>
                  <a:lnTo>
                    <a:pt x="248280" y="95855"/>
                  </a:lnTo>
                  <a:lnTo>
                    <a:pt x="244848" y="54272"/>
                  </a:lnTo>
                  <a:lnTo>
                    <a:pt x="238760" y="7993"/>
                  </a:lnTo>
                  <a:lnTo>
                    <a:pt x="237565" y="3553"/>
                  </a:lnTo>
                  <a:lnTo>
                    <a:pt x="237951" y="2368"/>
                  </a:lnTo>
                  <a:lnTo>
                    <a:pt x="238913" y="1579"/>
                  </a:lnTo>
                  <a:lnTo>
                    <a:pt x="242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3598">
              <a:extLst>
                <a:ext uri="{FF2B5EF4-FFF2-40B4-BE49-F238E27FC236}">
                  <a16:creationId xmlns:a16="http://schemas.microsoft.com/office/drawing/2014/main" xmlns="" id="{582C946C-2973-490F-B153-97E76990E832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7879862" y="812177"/>
              <a:ext cx="101356" cy="158901"/>
            </a:xfrm>
            <a:custGeom>
              <a:avLst/>
              <a:gdLst/>
              <a:ahLst/>
              <a:cxnLst/>
              <a:rect l="0" t="0" r="0" b="0"/>
              <a:pathLst>
                <a:path w="101356" h="158901">
                  <a:moveTo>
                    <a:pt x="51288" y="13323"/>
                  </a:moveTo>
                  <a:lnTo>
                    <a:pt x="51288" y="13323"/>
                  </a:lnTo>
                  <a:lnTo>
                    <a:pt x="45820" y="7856"/>
                  </a:lnTo>
                  <a:lnTo>
                    <a:pt x="38457" y="7234"/>
                  </a:lnTo>
                  <a:lnTo>
                    <a:pt x="31239" y="10852"/>
                  </a:lnTo>
                  <a:lnTo>
                    <a:pt x="27339" y="13792"/>
                  </a:lnTo>
                  <a:lnTo>
                    <a:pt x="15107" y="34786"/>
                  </a:lnTo>
                  <a:lnTo>
                    <a:pt x="2547" y="66719"/>
                  </a:lnTo>
                  <a:lnTo>
                    <a:pt x="0" y="102992"/>
                  </a:lnTo>
                  <a:lnTo>
                    <a:pt x="3714" y="133809"/>
                  </a:lnTo>
                  <a:lnTo>
                    <a:pt x="7577" y="141625"/>
                  </a:lnTo>
                  <a:lnTo>
                    <a:pt x="19395" y="154072"/>
                  </a:lnTo>
                  <a:lnTo>
                    <a:pt x="26499" y="157250"/>
                  </a:lnTo>
                  <a:lnTo>
                    <a:pt x="41917" y="158900"/>
                  </a:lnTo>
                  <a:lnTo>
                    <a:pt x="58177" y="153518"/>
                  </a:lnTo>
                  <a:lnTo>
                    <a:pt x="74105" y="142660"/>
                  </a:lnTo>
                  <a:lnTo>
                    <a:pt x="88240" y="126075"/>
                  </a:lnTo>
                  <a:lnTo>
                    <a:pt x="101355" y="86791"/>
                  </a:lnTo>
                  <a:lnTo>
                    <a:pt x="99646" y="59381"/>
                  </a:lnTo>
                  <a:lnTo>
                    <a:pt x="91830" y="35204"/>
                  </a:lnTo>
                  <a:lnTo>
                    <a:pt x="81300" y="17403"/>
                  </a:lnTo>
                  <a:lnTo>
                    <a:pt x="67685" y="6200"/>
                  </a:lnTo>
                  <a:lnTo>
                    <a:pt x="53636" y="279"/>
                  </a:lnTo>
                  <a:lnTo>
                    <a:pt x="42689" y="0"/>
                  </a:lnTo>
                  <a:lnTo>
                    <a:pt x="38500" y="2324"/>
                  </a:lnTo>
                  <a:lnTo>
                    <a:pt x="25888" y="19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3599">
              <a:extLst>
                <a:ext uri="{FF2B5EF4-FFF2-40B4-BE49-F238E27FC236}">
                  <a16:creationId xmlns:a16="http://schemas.microsoft.com/office/drawing/2014/main" xmlns="" id="{2E77AD62-04EB-4204-88C9-2C4C00724724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8008232" y="819411"/>
              <a:ext cx="88019" cy="75940"/>
            </a:xfrm>
            <a:custGeom>
              <a:avLst/>
              <a:gdLst/>
              <a:ahLst/>
              <a:cxnLst/>
              <a:rect l="0" t="0" r="0" b="0"/>
              <a:pathLst>
                <a:path w="88019" h="75940">
                  <a:moveTo>
                    <a:pt x="5468" y="6089"/>
                  </a:moveTo>
                  <a:lnTo>
                    <a:pt x="5468" y="6089"/>
                  </a:lnTo>
                  <a:lnTo>
                    <a:pt x="0" y="622"/>
                  </a:lnTo>
                  <a:lnTo>
                    <a:pt x="9492" y="0"/>
                  </a:lnTo>
                  <a:lnTo>
                    <a:pt x="19956" y="5500"/>
                  </a:lnTo>
                  <a:lnTo>
                    <a:pt x="63332" y="47134"/>
                  </a:lnTo>
                  <a:lnTo>
                    <a:pt x="88018" y="75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3600">
              <a:extLst>
                <a:ext uri="{FF2B5EF4-FFF2-40B4-BE49-F238E27FC236}">
                  <a16:creationId xmlns:a16="http://schemas.microsoft.com/office/drawing/2014/main" xmlns="" id="{5622E41C-FD63-4A0F-B95F-A85046A86876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8067410" y="793750"/>
              <a:ext cx="66941" cy="184151"/>
            </a:xfrm>
            <a:custGeom>
              <a:avLst/>
              <a:gdLst/>
              <a:ahLst/>
              <a:cxnLst/>
              <a:rect l="0" t="0" r="0" b="0"/>
              <a:pathLst>
                <a:path w="66941" h="184151">
                  <a:moveTo>
                    <a:pt x="22490" y="184150"/>
                  </a:moveTo>
                  <a:lnTo>
                    <a:pt x="22490" y="184150"/>
                  </a:lnTo>
                  <a:lnTo>
                    <a:pt x="6910" y="171941"/>
                  </a:lnTo>
                  <a:lnTo>
                    <a:pt x="3637" y="166133"/>
                  </a:lnTo>
                  <a:lnTo>
                    <a:pt x="0" y="150272"/>
                  </a:lnTo>
                  <a:lnTo>
                    <a:pt x="4693" y="114767"/>
                  </a:lnTo>
                  <a:lnTo>
                    <a:pt x="15022" y="76338"/>
                  </a:lnTo>
                  <a:lnTo>
                    <a:pt x="40587" y="31908"/>
                  </a:lnTo>
                  <a:lnTo>
                    <a:pt x="669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3601">
              <a:extLst>
                <a:ext uri="{FF2B5EF4-FFF2-40B4-BE49-F238E27FC236}">
                  <a16:creationId xmlns:a16="http://schemas.microsoft.com/office/drawing/2014/main" xmlns="" id="{1F79B3B9-82A2-4D2E-8276-BA711D2F68C9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8210550" y="784098"/>
              <a:ext cx="171451" cy="163216"/>
            </a:xfrm>
            <a:custGeom>
              <a:avLst/>
              <a:gdLst/>
              <a:ahLst/>
              <a:cxnLst/>
              <a:rect l="0" t="0" r="0" b="0"/>
              <a:pathLst>
                <a:path w="171451" h="163216">
                  <a:moveTo>
                    <a:pt x="0" y="28702"/>
                  </a:moveTo>
                  <a:lnTo>
                    <a:pt x="0" y="28702"/>
                  </a:lnTo>
                  <a:lnTo>
                    <a:pt x="3370" y="32073"/>
                  </a:lnTo>
                  <a:lnTo>
                    <a:pt x="12865" y="57264"/>
                  </a:lnTo>
                  <a:lnTo>
                    <a:pt x="15595" y="73146"/>
                  </a:lnTo>
                  <a:lnTo>
                    <a:pt x="11599" y="112087"/>
                  </a:lnTo>
                  <a:lnTo>
                    <a:pt x="4928" y="157247"/>
                  </a:lnTo>
                  <a:lnTo>
                    <a:pt x="2190" y="162739"/>
                  </a:lnTo>
                  <a:lnTo>
                    <a:pt x="1460" y="163215"/>
                  </a:lnTo>
                  <a:lnTo>
                    <a:pt x="972" y="162828"/>
                  </a:lnTo>
                  <a:lnTo>
                    <a:pt x="12295" y="125492"/>
                  </a:lnTo>
                  <a:lnTo>
                    <a:pt x="20420" y="87406"/>
                  </a:lnTo>
                  <a:lnTo>
                    <a:pt x="34555" y="46909"/>
                  </a:lnTo>
                  <a:lnTo>
                    <a:pt x="45359" y="30961"/>
                  </a:lnTo>
                  <a:lnTo>
                    <a:pt x="47172" y="29502"/>
                  </a:lnTo>
                  <a:lnTo>
                    <a:pt x="48380" y="29235"/>
                  </a:lnTo>
                  <a:lnTo>
                    <a:pt x="51606" y="34584"/>
                  </a:lnTo>
                  <a:lnTo>
                    <a:pt x="59426" y="58635"/>
                  </a:lnTo>
                  <a:lnTo>
                    <a:pt x="57306" y="102595"/>
                  </a:lnTo>
                  <a:lnTo>
                    <a:pt x="57196" y="94106"/>
                  </a:lnTo>
                  <a:lnTo>
                    <a:pt x="71459" y="47852"/>
                  </a:lnTo>
                  <a:lnTo>
                    <a:pt x="84909" y="24263"/>
                  </a:lnTo>
                  <a:lnTo>
                    <a:pt x="102298" y="7239"/>
                  </a:lnTo>
                  <a:lnTo>
                    <a:pt x="114610" y="1524"/>
                  </a:lnTo>
                  <a:lnTo>
                    <a:pt x="120856" y="0"/>
                  </a:lnTo>
                  <a:lnTo>
                    <a:pt x="126432" y="1101"/>
                  </a:lnTo>
                  <a:lnTo>
                    <a:pt x="136390" y="7968"/>
                  </a:lnTo>
                  <a:lnTo>
                    <a:pt x="153301" y="23735"/>
                  </a:lnTo>
                  <a:lnTo>
                    <a:pt x="159855" y="41311"/>
                  </a:lnTo>
                  <a:lnTo>
                    <a:pt x="164064" y="83717"/>
                  </a:lnTo>
                  <a:lnTo>
                    <a:pt x="169990" y="124716"/>
                  </a:lnTo>
                  <a:lnTo>
                    <a:pt x="171450" y="149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3602">
              <a:extLst>
                <a:ext uri="{FF2B5EF4-FFF2-40B4-BE49-F238E27FC236}">
                  <a16:creationId xmlns:a16="http://schemas.microsoft.com/office/drawing/2014/main" xmlns="" id="{ADDB2B38-3CAB-42D0-A9AA-9228CB8D6080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8089898" y="869950"/>
              <a:ext cx="30837" cy="107951"/>
            </a:xfrm>
            <a:custGeom>
              <a:avLst/>
              <a:gdLst/>
              <a:ahLst/>
              <a:cxnLst/>
              <a:rect l="0" t="0" r="0" b="0"/>
              <a:pathLst>
                <a:path w="30837" h="10795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707" y="4364"/>
                  </a:lnTo>
                  <a:lnTo>
                    <a:pt x="1883" y="5026"/>
                  </a:lnTo>
                  <a:lnTo>
                    <a:pt x="3372" y="5467"/>
                  </a:lnTo>
                  <a:lnTo>
                    <a:pt x="6909" y="9721"/>
                  </a:lnTo>
                  <a:lnTo>
                    <a:pt x="11539" y="15609"/>
                  </a:lnTo>
                  <a:lnTo>
                    <a:pt x="18299" y="20578"/>
                  </a:lnTo>
                  <a:lnTo>
                    <a:pt x="20667" y="24302"/>
                  </a:lnTo>
                  <a:lnTo>
                    <a:pt x="30684" y="66684"/>
                  </a:lnTo>
                  <a:lnTo>
                    <a:pt x="30836" y="84459"/>
                  </a:lnTo>
                  <a:lnTo>
                    <a:pt x="28288" y="93041"/>
                  </a:lnTo>
                  <a:lnTo>
                    <a:pt x="26620" y="95894"/>
                  </a:lnTo>
                  <a:lnTo>
                    <a:pt x="13921" y="106845"/>
                  </a:lnTo>
                  <a:lnTo>
                    <a:pt x="6352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3603">
              <a:extLst>
                <a:ext uri="{FF2B5EF4-FFF2-40B4-BE49-F238E27FC236}">
                  <a16:creationId xmlns:a16="http://schemas.microsoft.com/office/drawing/2014/main" xmlns="" id="{B1AAC476-A751-4CE3-96D6-5FA07CB83401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8454508" y="583905"/>
              <a:ext cx="264043" cy="374946"/>
            </a:xfrm>
            <a:custGeom>
              <a:avLst/>
              <a:gdLst/>
              <a:ahLst/>
              <a:cxnLst/>
              <a:rect l="0" t="0" r="0" b="0"/>
              <a:pathLst>
                <a:path w="264043" h="374946">
                  <a:moveTo>
                    <a:pt x="73542" y="254295"/>
                  </a:moveTo>
                  <a:lnTo>
                    <a:pt x="73542" y="254295"/>
                  </a:lnTo>
                  <a:lnTo>
                    <a:pt x="73540" y="221356"/>
                  </a:lnTo>
                  <a:lnTo>
                    <a:pt x="72130" y="219636"/>
                  </a:lnTo>
                  <a:lnTo>
                    <a:pt x="66800" y="217724"/>
                  </a:lnTo>
                  <a:lnTo>
                    <a:pt x="55866" y="216648"/>
                  </a:lnTo>
                  <a:lnTo>
                    <a:pt x="36947" y="223071"/>
                  </a:lnTo>
                  <a:lnTo>
                    <a:pt x="25292" y="235714"/>
                  </a:lnTo>
                  <a:lnTo>
                    <a:pt x="3322" y="277640"/>
                  </a:lnTo>
                  <a:lnTo>
                    <a:pt x="0" y="294539"/>
                  </a:lnTo>
                  <a:lnTo>
                    <a:pt x="1231" y="302291"/>
                  </a:lnTo>
                  <a:lnTo>
                    <a:pt x="17349" y="333105"/>
                  </a:lnTo>
                  <a:lnTo>
                    <a:pt x="21263" y="335763"/>
                  </a:lnTo>
                  <a:lnTo>
                    <a:pt x="31257" y="336834"/>
                  </a:lnTo>
                  <a:lnTo>
                    <a:pt x="45412" y="333471"/>
                  </a:lnTo>
                  <a:lnTo>
                    <a:pt x="61914" y="321264"/>
                  </a:lnTo>
                  <a:lnTo>
                    <a:pt x="68374" y="310165"/>
                  </a:lnTo>
                  <a:lnTo>
                    <a:pt x="78706" y="277033"/>
                  </a:lnTo>
                  <a:lnTo>
                    <a:pt x="79808" y="275804"/>
                  </a:lnTo>
                  <a:lnTo>
                    <a:pt x="82912" y="274438"/>
                  </a:lnTo>
                  <a:lnTo>
                    <a:pt x="84727" y="276190"/>
                  </a:lnTo>
                  <a:lnTo>
                    <a:pt x="94789" y="296585"/>
                  </a:lnTo>
                  <a:lnTo>
                    <a:pt x="102740" y="303194"/>
                  </a:lnTo>
                  <a:lnTo>
                    <a:pt x="113330" y="307778"/>
                  </a:lnTo>
                  <a:lnTo>
                    <a:pt x="125092" y="309815"/>
                  </a:lnTo>
                  <a:lnTo>
                    <a:pt x="139257" y="305076"/>
                  </a:lnTo>
                  <a:lnTo>
                    <a:pt x="167975" y="284787"/>
                  </a:lnTo>
                  <a:lnTo>
                    <a:pt x="199100" y="243071"/>
                  </a:lnTo>
                  <a:lnTo>
                    <a:pt x="215658" y="211207"/>
                  </a:lnTo>
                  <a:lnTo>
                    <a:pt x="230546" y="175878"/>
                  </a:lnTo>
                  <a:lnTo>
                    <a:pt x="242098" y="139010"/>
                  </a:lnTo>
                  <a:lnTo>
                    <a:pt x="247233" y="101457"/>
                  </a:lnTo>
                  <a:lnTo>
                    <a:pt x="253496" y="54728"/>
                  </a:lnTo>
                  <a:lnTo>
                    <a:pt x="252064" y="31073"/>
                  </a:lnTo>
                  <a:lnTo>
                    <a:pt x="249706" y="20813"/>
                  </a:lnTo>
                  <a:lnTo>
                    <a:pt x="241443" y="7533"/>
                  </a:lnTo>
                  <a:lnTo>
                    <a:pt x="236275" y="3004"/>
                  </a:lnTo>
                  <a:lnTo>
                    <a:pt x="231420" y="690"/>
                  </a:lnTo>
                  <a:lnTo>
                    <a:pt x="222262" y="0"/>
                  </a:lnTo>
                  <a:lnTo>
                    <a:pt x="211607" y="9571"/>
                  </a:lnTo>
                  <a:lnTo>
                    <a:pt x="205802" y="17063"/>
                  </a:lnTo>
                  <a:lnTo>
                    <a:pt x="199353" y="40438"/>
                  </a:lnTo>
                  <a:lnTo>
                    <a:pt x="193839" y="87213"/>
                  </a:lnTo>
                  <a:lnTo>
                    <a:pt x="191212" y="123592"/>
                  </a:lnTo>
                  <a:lnTo>
                    <a:pt x="192398" y="163279"/>
                  </a:lnTo>
                  <a:lnTo>
                    <a:pt x="193394" y="202555"/>
                  </a:lnTo>
                  <a:lnTo>
                    <a:pt x="195955" y="239766"/>
                  </a:lnTo>
                  <a:lnTo>
                    <a:pt x="204147" y="272767"/>
                  </a:lnTo>
                  <a:lnTo>
                    <a:pt x="213919" y="315742"/>
                  </a:lnTo>
                  <a:lnTo>
                    <a:pt x="224596" y="336638"/>
                  </a:lnTo>
                  <a:lnTo>
                    <a:pt x="264042" y="374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3" name="SMARTInkShape-Group801">
            <a:extLst>
              <a:ext uri="{FF2B5EF4-FFF2-40B4-BE49-F238E27FC236}">
                <a16:creationId xmlns:a16="http://schemas.microsoft.com/office/drawing/2014/main" xmlns="" id="{A5DFC0B1-DAFA-4ADB-8518-6F4A7C1B0381}"/>
              </a:ext>
            </a:extLst>
          </p:cNvPr>
          <p:cNvGrpSpPr/>
          <p:nvPr/>
        </p:nvGrpSpPr>
        <p:grpSpPr>
          <a:xfrm>
            <a:off x="8993070" y="616312"/>
            <a:ext cx="500181" cy="374289"/>
            <a:chOff x="8993070" y="616312"/>
            <a:chExt cx="500181" cy="374289"/>
          </a:xfrm>
        </p:grpSpPr>
        <p:sp>
          <p:nvSpPr>
            <p:cNvPr id="560" name="SMARTInkShape-3604">
              <a:extLst>
                <a:ext uri="{FF2B5EF4-FFF2-40B4-BE49-F238E27FC236}">
                  <a16:creationId xmlns:a16="http://schemas.microsoft.com/office/drawing/2014/main" xmlns="" id="{8D467411-034D-47AD-B08E-0B7FB62EB0DF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8993070" y="616312"/>
              <a:ext cx="100131" cy="317139"/>
            </a:xfrm>
            <a:custGeom>
              <a:avLst/>
              <a:gdLst/>
              <a:ahLst/>
              <a:cxnLst/>
              <a:rect l="0" t="0" r="0" b="0"/>
              <a:pathLst>
                <a:path w="100131" h="317139">
                  <a:moveTo>
                    <a:pt x="74730" y="18688"/>
                  </a:moveTo>
                  <a:lnTo>
                    <a:pt x="74730" y="18688"/>
                  </a:lnTo>
                  <a:lnTo>
                    <a:pt x="71359" y="15317"/>
                  </a:lnTo>
                  <a:lnTo>
                    <a:pt x="69704" y="11780"/>
                  </a:lnTo>
                  <a:lnTo>
                    <a:pt x="68643" y="3761"/>
                  </a:lnTo>
                  <a:lnTo>
                    <a:pt x="67849" y="2387"/>
                  </a:lnTo>
                  <a:lnTo>
                    <a:pt x="66615" y="1470"/>
                  </a:lnTo>
                  <a:lnTo>
                    <a:pt x="63361" y="452"/>
                  </a:lnTo>
                  <a:lnTo>
                    <a:pt x="59564" y="0"/>
                  </a:lnTo>
                  <a:lnTo>
                    <a:pt x="53644" y="3562"/>
                  </a:lnTo>
                  <a:lnTo>
                    <a:pt x="31602" y="24088"/>
                  </a:lnTo>
                  <a:lnTo>
                    <a:pt x="14993" y="50549"/>
                  </a:lnTo>
                  <a:lnTo>
                    <a:pt x="6171" y="97575"/>
                  </a:lnTo>
                  <a:lnTo>
                    <a:pt x="1107" y="142800"/>
                  </a:lnTo>
                  <a:lnTo>
                    <a:pt x="0" y="187793"/>
                  </a:lnTo>
                  <a:lnTo>
                    <a:pt x="4530" y="230992"/>
                  </a:lnTo>
                  <a:lnTo>
                    <a:pt x="10839" y="255333"/>
                  </a:lnTo>
                  <a:lnTo>
                    <a:pt x="23990" y="276028"/>
                  </a:lnTo>
                  <a:lnTo>
                    <a:pt x="51066" y="305568"/>
                  </a:lnTo>
                  <a:lnTo>
                    <a:pt x="68446" y="311996"/>
                  </a:lnTo>
                  <a:lnTo>
                    <a:pt x="100130" y="317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3605">
              <a:extLst>
                <a:ext uri="{FF2B5EF4-FFF2-40B4-BE49-F238E27FC236}">
                  <a16:creationId xmlns:a16="http://schemas.microsoft.com/office/drawing/2014/main" xmlns="" id="{A93EC371-929C-42EE-914E-E36B46725C47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9221694" y="652642"/>
              <a:ext cx="182657" cy="275148"/>
            </a:xfrm>
            <a:custGeom>
              <a:avLst/>
              <a:gdLst/>
              <a:ahLst/>
              <a:cxnLst/>
              <a:rect l="0" t="0" r="0" b="0"/>
              <a:pathLst>
                <a:path w="182657" h="275148">
                  <a:moveTo>
                    <a:pt x="93756" y="77608"/>
                  </a:moveTo>
                  <a:lnTo>
                    <a:pt x="93756" y="77608"/>
                  </a:lnTo>
                  <a:lnTo>
                    <a:pt x="90385" y="74237"/>
                  </a:lnTo>
                  <a:lnTo>
                    <a:pt x="88730" y="70700"/>
                  </a:lnTo>
                  <a:lnTo>
                    <a:pt x="88289" y="68770"/>
                  </a:lnTo>
                  <a:lnTo>
                    <a:pt x="82497" y="58509"/>
                  </a:lnTo>
                  <a:lnTo>
                    <a:pt x="82015" y="56409"/>
                  </a:lnTo>
                  <a:lnTo>
                    <a:pt x="80285" y="55714"/>
                  </a:lnTo>
                  <a:lnTo>
                    <a:pt x="74598" y="56824"/>
                  </a:lnTo>
                  <a:lnTo>
                    <a:pt x="51228" y="67244"/>
                  </a:lnTo>
                  <a:lnTo>
                    <a:pt x="38662" y="83553"/>
                  </a:lnTo>
                  <a:lnTo>
                    <a:pt x="18120" y="123781"/>
                  </a:lnTo>
                  <a:lnTo>
                    <a:pt x="3922" y="168312"/>
                  </a:lnTo>
                  <a:lnTo>
                    <a:pt x="0" y="180410"/>
                  </a:lnTo>
                  <a:lnTo>
                    <a:pt x="1222" y="227777"/>
                  </a:lnTo>
                  <a:lnTo>
                    <a:pt x="10521" y="258432"/>
                  </a:lnTo>
                  <a:lnTo>
                    <a:pt x="18192" y="269217"/>
                  </a:lnTo>
                  <a:lnTo>
                    <a:pt x="22214" y="273080"/>
                  </a:lnTo>
                  <a:lnTo>
                    <a:pt x="27717" y="274951"/>
                  </a:lnTo>
                  <a:lnTo>
                    <a:pt x="41358" y="275147"/>
                  </a:lnTo>
                  <a:lnTo>
                    <a:pt x="56826" y="267238"/>
                  </a:lnTo>
                  <a:lnTo>
                    <a:pt x="101802" y="226104"/>
                  </a:lnTo>
                  <a:lnTo>
                    <a:pt x="132818" y="185205"/>
                  </a:lnTo>
                  <a:lnTo>
                    <a:pt x="147101" y="164234"/>
                  </a:lnTo>
                  <a:lnTo>
                    <a:pt x="158401" y="131889"/>
                  </a:lnTo>
                  <a:lnTo>
                    <a:pt x="160695" y="85273"/>
                  </a:lnTo>
                  <a:lnTo>
                    <a:pt x="154562" y="38513"/>
                  </a:lnTo>
                  <a:lnTo>
                    <a:pt x="146888" y="21192"/>
                  </a:lnTo>
                  <a:lnTo>
                    <a:pt x="136420" y="9495"/>
                  </a:lnTo>
                  <a:lnTo>
                    <a:pt x="124712" y="1945"/>
                  </a:lnTo>
                  <a:lnTo>
                    <a:pt x="106809" y="0"/>
                  </a:lnTo>
                  <a:lnTo>
                    <a:pt x="96107" y="470"/>
                  </a:lnTo>
                  <a:lnTo>
                    <a:pt x="76693" y="8517"/>
                  </a:lnTo>
                  <a:lnTo>
                    <a:pt x="59360" y="22206"/>
                  </a:lnTo>
                  <a:lnTo>
                    <a:pt x="39114" y="49747"/>
                  </a:lnTo>
                  <a:lnTo>
                    <a:pt x="28725" y="80250"/>
                  </a:lnTo>
                  <a:lnTo>
                    <a:pt x="26048" y="101125"/>
                  </a:lnTo>
                  <a:lnTo>
                    <a:pt x="28156" y="110219"/>
                  </a:lnTo>
                  <a:lnTo>
                    <a:pt x="38025" y="125969"/>
                  </a:lnTo>
                  <a:lnTo>
                    <a:pt x="59447" y="143364"/>
                  </a:lnTo>
                  <a:lnTo>
                    <a:pt x="79212" y="147285"/>
                  </a:lnTo>
                  <a:lnTo>
                    <a:pt x="126396" y="144053"/>
                  </a:lnTo>
                  <a:lnTo>
                    <a:pt x="182656" y="134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3606">
              <a:extLst>
                <a:ext uri="{FF2B5EF4-FFF2-40B4-BE49-F238E27FC236}">
                  <a16:creationId xmlns:a16="http://schemas.microsoft.com/office/drawing/2014/main" xmlns="" id="{F1B2CA09-6144-4D2C-9A05-0E9582F19B36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9467850" y="93980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0"/>
                  </a:moveTo>
                  <a:lnTo>
                    <a:pt x="25400" y="0"/>
                  </a:lnTo>
                  <a:lnTo>
                    <a:pt x="24695" y="10139"/>
                  </a:lnTo>
                  <a:lnTo>
                    <a:pt x="18920" y="23073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9" name="SMARTInkShape-Group802">
            <a:extLst>
              <a:ext uri="{FF2B5EF4-FFF2-40B4-BE49-F238E27FC236}">
                <a16:creationId xmlns:a16="http://schemas.microsoft.com/office/drawing/2014/main" xmlns="" id="{B7843492-C72F-4D6A-86BD-423D0D6BF7D0}"/>
              </a:ext>
            </a:extLst>
          </p:cNvPr>
          <p:cNvGrpSpPr/>
          <p:nvPr/>
        </p:nvGrpSpPr>
        <p:grpSpPr>
          <a:xfrm>
            <a:off x="9802482" y="573265"/>
            <a:ext cx="811401" cy="436386"/>
            <a:chOff x="9802482" y="573265"/>
            <a:chExt cx="811401" cy="436386"/>
          </a:xfrm>
        </p:grpSpPr>
        <p:sp>
          <p:nvSpPr>
            <p:cNvPr id="564" name="SMARTInkShape-3607">
              <a:extLst>
                <a:ext uri="{FF2B5EF4-FFF2-40B4-BE49-F238E27FC236}">
                  <a16:creationId xmlns:a16="http://schemas.microsoft.com/office/drawing/2014/main" xmlns="" id="{1E18699E-20C0-4A6E-8F0A-62983B0BB5C7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9802482" y="775116"/>
              <a:ext cx="71769" cy="168640"/>
            </a:xfrm>
            <a:custGeom>
              <a:avLst/>
              <a:gdLst/>
              <a:ahLst/>
              <a:cxnLst/>
              <a:rect l="0" t="0" r="0" b="0"/>
              <a:pathLst>
                <a:path w="71769" h="168640">
                  <a:moveTo>
                    <a:pt x="71768" y="18634"/>
                  </a:moveTo>
                  <a:lnTo>
                    <a:pt x="71768" y="18634"/>
                  </a:lnTo>
                  <a:lnTo>
                    <a:pt x="62929" y="4328"/>
                  </a:lnTo>
                  <a:lnTo>
                    <a:pt x="57022" y="1693"/>
                  </a:lnTo>
                  <a:lnTo>
                    <a:pt x="41732" y="0"/>
                  </a:lnTo>
                  <a:lnTo>
                    <a:pt x="25944" y="6449"/>
                  </a:lnTo>
                  <a:lnTo>
                    <a:pt x="11231" y="20668"/>
                  </a:lnTo>
                  <a:lnTo>
                    <a:pt x="1306" y="38287"/>
                  </a:lnTo>
                  <a:lnTo>
                    <a:pt x="0" y="50652"/>
                  </a:lnTo>
                  <a:lnTo>
                    <a:pt x="2476" y="62498"/>
                  </a:lnTo>
                  <a:lnTo>
                    <a:pt x="12512" y="77805"/>
                  </a:lnTo>
                  <a:lnTo>
                    <a:pt x="55863" y="121195"/>
                  </a:lnTo>
                  <a:lnTo>
                    <a:pt x="65958" y="136198"/>
                  </a:lnTo>
                  <a:lnTo>
                    <a:pt x="67188" y="140754"/>
                  </a:lnTo>
                  <a:lnTo>
                    <a:pt x="66675" y="149580"/>
                  </a:lnTo>
                  <a:lnTo>
                    <a:pt x="60331" y="158206"/>
                  </a:lnTo>
                  <a:lnTo>
                    <a:pt x="55678" y="162482"/>
                  </a:lnTo>
                  <a:lnTo>
                    <a:pt x="44861" y="167233"/>
                  </a:lnTo>
                  <a:lnTo>
                    <a:pt x="34409" y="168639"/>
                  </a:lnTo>
                  <a:lnTo>
                    <a:pt x="27412" y="166912"/>
                  </a:lnTo>
                  <a:lnTo>
                    <a:pt x="21951" y="160030"/>
                  </a:lnTo>
                  <a:lnTo>
                    <a:pt x="19507" y="155231"/>
                  </a:lnTo>
                  <a:lnTo>
                    <a:pt x="19288" y="149915"/>
                  </a:lnTo>
                  <a:lnTo>
                    <a:pt x="27318" y="126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3608">
              <a:extLst>
                <a:ext uri="{FF2B5EF4-FFF2-40B4-BE49-F238E27FC236}">
                  <a16:creationId xmlns:a16="http://schemas.microsoft.com/office/drawing/2014/main" xmlns="" id="{B09D914F-5AC1-42FC-8F31-BA485F49F756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9927342" y="778739"/>
              <a:ext cx="105659" cy="146565"/>
            </a:xfrm>
            <a:custGeom>
              <a:avLst/>
              <a:gdLst/>
              <a:ahLst/>
              <a:cxnLst/>
              <a:rect l="0" t="0" r="0" b="0"/>
              <a:pathLst>
                <a:path w="105659" h="146565">
                  <a:moveTo>
                    <a:pt x="16758" y="59461"/>
                  </a:moveTo>
                  <a:lnTo>
                    <a:pt x="16758" y="59461"/>
                  </a:lnTo>
                  <a:lnTo>
                    <a:pt x="27602" y="58755"/>
                  </a:lnTo>
                  <a:lnTo>
                    <a:pt x="42784" y="53686"/>
                  </a:lnTo>
                  <a:lnTo>
                    <a:pt x="65246" y="35696"/>
                  </a:lnTo>
                  <a:lnTo>
                    <a:pt x="70058" y="25615"/>
                  </a:lnTo>
                  <a:lnTo>
                    <a:pt x="73148" y="8639"/>
                  </a:lnTo>
                  <a:lnTo>
                    <a:pt x="71283" y="5824"/>
                  </a:lnTo>
                  <a:lnTo>
                    <a:pt x="63570" y="815"/>
                  </a:lnTo>
                  <a:lnTo>
                    <a:pt x="51205" y="0"/>
                  </a:lnTo>
                  <a:lnTo>
                    <a:pt x="43954" y="770"/>
                  </a:lnTo>
                  <a:lnTo>
                    <a:pt x="32138" y="7271"/>
                  </a:lnTo>
                  <a:lnTo>
                    <a:pt x="22888" y="17921"/>
                  </a:lnTo>
                  <a:lnTo>
                    <a:pt x="5449" y="59261"/>
                  </a:lnTo>
                  <a:lnTo>
                    <a:pt x="0" y="89662"/>
                  </a:lnTo>
                  <a:lnTo>
                    <a:pt x="4371" y="106750"/>
                  </a:lnTo>
                  <a:lnTo>
                    <a:pt x="21053" y="131597"/>
                  </a:lnTo>
                  <a:lnTo>
                    <a:pt x="35130" y="139264"/>
                  </a:lnTo>
                  <a:lnTo>
                    <a:pt x="66170" y="146564"/>
                  </a:lnTo>
                  <a:lnTo>
                    <a:pt x="105658" y="142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3609">
              <a:extLst>
                <a:ext uri="{FF2B5EF4-FFF2-40B4-BE49-F238E27FC236}">
                  <a16:creationId xmlns:a16="http://schemas.microsoft.com/office/drawing/2014/main" xmlns="" id="{0B9EBC08-298F-457E-B063-FB5FFD251A7B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0071100" y="604478"/>
              <a:ext cx="120651" cy="100373"/>
            </a:xfrm>
            <a:custGeom>
              <a:avLst/>
              <a:gdLst/>
              <a:ahLst/>
              <a:cxnLst/>
              <a:rect l="0" t="0" r="0" b="0"/>
              <a:pathLst>
                <a:path w="120651" h="100373">
                  <a:moveTo>
                    <a:pt x="0" y="24172"/>
                  </a:moveTo>
                  <a:lnTo>
                    <a:pt x="0" y="24172"/>
                  </a:lnTo>
                  <a:lnTo>
                    <a:pt x="0" y="14713"/>
                  </a:lnTo>
                  <a:lnTo>
                    <a:pt x="5645" y="11031"/>
                  </a:lnTo>
                  <a:lnTo>
                    <a:pt x="31790" y="1536"/>
                  </a:lnTo>
                  <a:lnTo>
                    <a:pt x="41409" y="0"/>
                  </a:lnTo>
                  <a:lnTo>
                    <a:pt x="44539" y="1002"/>
                  </a:lnTo>
                  <a:lnTo>
                    <a:pt x="46627" y="3081"/>
                  </a:lnTo>
                  <a:lnTo>
                    <a:pt x="48018" y="5878"/>
                  </a:lnTo>
                  <a:lnTo>
                    <a:pt x="49976" y="19927"/>
                  </a:lnTo>
                  <a:lnTo>
                    <a:pt x="41204" y="47296"/>
                  </a:lnTo>
                  <a:lnTo>
                    <a:pt x="30063" y="67754"/>
                  </a:lnTo>
                  <a:lnTo>
                    <a:pt x="17855" y="82013"/>
                  </a:lnTo>
                  <a:lnTo>
                    <a:pt x="13109" y="85157"/>
                  </a:lnTo>
                  <a:lnTo>
                    <a:pt x="7686" y="87175"/>
                  </a:lnTo>
                  <a:lnTo>
                    <a:pt x="7946" y="88046"/>
                  </a:lnTo>
                  <a:lnTo>
                    <a:pt x="10117" y="90896"/>
                  </a:lnTo>
                  <a:lnTo>
                    <a:pt x="17197" y="92633"/>
                  </a:lnTo>
                  <a:lnTo>
                    <a:pt x="59984" y="93900"/>
                  </a:lnTo>
                  <a:lnTo>
                    <a:pt x="106911" y="98370"/>
                  </a:lnTo>
                  <a:lnTo>
                    <a:pt x="120650" y="100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3610">
              <a:extLst>
                <a:ext uri="{FF2B5EF4-FFF2-40B4-BE49-F238E27FC236}">
                  <a16:creationId xmlns:a16="http://schemas.microsoft.com/office/drawing/2014/main" xmlns="" id="{0034C2AE-18E0-472D-A62A-0187AA93516D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0248873" y="573265"/>
              <a:ext cx="99934" cy="374821"/>
            </a:xfrm>
            <a:custGeom>
              <a:avLst/>
              <a:gdLst/>
              <a:ahLst/>
              <a:cxnLst/>
              <a:rect l="0" t="0" r="0" b="0"/>
              <a:pathLst>
                <a:path w="99934" h="374821">
                  <a:moveTo>
                    <a:pt x="19077" y="10935"/>
                  </a:moveTo>
                  <a:lnTo>
                    <a:pt x="19077" y="10935"/>
                  </a:lnTo>
                  <a:lnTo>
                    <a:pt x="19077" y="0"/>
                  </a:lnTo>
                  <a:lnTo>
                    <a:pt x="19077" y="5500"/>
                  </a:lnTo>
                  <a:lnTo>
                    <a:pt x="48963" y="50457"/>
                  </a:lnTo>
                  <a:lnTo>
                    <a:pt x="69325" y="94298"/>
                  </a:lnTo>
                  <a:lnTo>
                    <a:pt x="82332" y="128419"/>
                  </a:lnTo>
                  <a:lnTo>
                    <a:pt x="93053" y="164750"/>
                  </a:lnTo>
                  <a:lnTo>
                    <a:pt x="97816" y="202064"/>
                  </a:lnTo>
                  <a:lnTo>
                    <a:pt x="99933" y="237933"/>
                  </a:lnTo>
                  <a:lnTo>
                    <a:pt x="97345" y="271984"/>
                  </a:lnTo>
                  <a:lnTo>
                    <a:pt x="77467" y="316805"/>
                  </a:lnTo>
                  <a:lnTo>
                    <a:pt x="49191" y="356424"/>
                  </a:lnTo>
                  <a:lnTo>
                    <a:pt x="33871" y="369097"/>
                  </a:lnTo>
                  <a:lnTo>
                    <a:pt x="20010" y="374729"/>
                  </a:lnTo>
                  <a:lnTo>
                    <a:pt x="14054" y="374820"/>
                  </a:lnTo>
                  <a:lnTo>
                    <a:pt x="3676" y="371158"/>
                  </a:lnTo>
                  <a:lnTo>
                    <a:pt x="1046" y="367500"/>
                  </a:lnTo>
                  <a:lnTo>
                    <a:pt x="0" y="362945"/>
                  </a:lnTo>
                  <a:lnTo>
                    <a:pt x="27" y="34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3611">
              <a:extLst>
                <a:ext uri="{FF2B5EF4-FFF2-40B4-BE49-F238E27FC236}">
                  <a16:creationId xmlns:a16="http://schemas.microsoft.com/office/drawing/2014/main" xmlns="" id="{79F05061-3230-4F14-B4B0-AB064332ECE0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0566400" y="920750"/>
              <a:ext cx="47483" cy="88901"/>
            </a:xfrm>
            <a:custGeom>
              <a:avLst/>
              <a:gdLst/>
              <a:ahLst/>
              <a:cxnLst/>
              <a:rect l="0" t="0" r="0" b="0"/>
              <a:pathLst>
                <a:path w="47483" h="88901">
                  <a:moveTo>
                    <a:pt x="31750" y="0"/>
                  </a:moveTo>
                  <a:lnTo>
                    <a:pt x="31750" y="0"/>
                  </a:lnTo>
                  <a:lnTo>
                    <a:pt x="35120" y="3371"/>
                  </a:lnTo>
                  <a:lnTo>
                    <a:pt x="38657" y="5026"/>
                  </a:lnTo>
                  <a:lnTo>
                    <a:pt x="40589" y="5467"/>
                  </a:lnTo>
                  <a:lnTo>
                    <a:pt x="41876" y="6467"/>
                  </a:lnTo>
                  <a:lnTo>
                    <a:pt x="47482" y="18482"/>
                  </a:lnTo>
                  <a:lnTo>
                    <a:pt x="47443" y="26088"/>
                  </a:lnTo>
                  <a:lnTo>
                    <a:pt x="46444" y="30092"/>
                  </a:lnTo>
                  <a:lnTo>
                    <a:pt x="12642" y="7484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5" name="SMARTInkShape-Group803">
            <a:extLst>
              <a:ext uri="{FF2B5EF4-FFF2-40B4-BE49-F238E27FC236}">
                <a16:creationId xmlns:a16="http://schemas.microsoft.com/office/drawing/2014/main" xmlns="" id="{CD796420-B7E3-40F9-8FC9-EAB8BEADCB13}"/>
              </a:ext>
            </a:extLst>
          </p:cNvPr>
          <p:cNvGrpSpPr/>
          <p:nvPr/>
        </p:nvGrpSpPr>
        <p:grpSpPr>
          <a:xfrm>
            <a:off x="10953750" y="603512"/>
            <a:ext cx="423312" cy="321304"/>
            <a:chOff x="10953750" y="603512"/>
            <a:chExt cx="423312" cy="321304"/>
          </a:xfrm>
        </p:grpSpPr>
        <p:sp>
          <p:nvSpPr>
            <p:cNvPr id="570" name="SMARTInkShape-3612">
              <a:extLst>
                <a:ext uri="{FF2B5EF4-FFF2-40B4-BE49-F238E27FC236}">
                  <a16:creationId xmlns:a16="http://schemas.microsoft.com/office/drawing/2014/main" xmlns="" id="{3180D6D6-6789-4888-8B87-20AC2738703A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0955527" y="603512"/>
              <a:ext cx="87124" cy="321304"/>
            </a:xfrm>
            <a:custGeom>
              <a:avLst/>
              <a:gdLst/>
              <a:ahLst/>
              <a:cxnLst/>
              <a:rect l="0" t="0" r="0" b="0"/>
              <a:pathLst>
                <a:path w="87124" h="321304">
                  <a:moveTo>
                    <a:pt x="42673" y="6088"/>
                  </a:moveTo>
                  <a:lnTo>
                    <a:pt x="42673" y="6088"/>
                  </a:lnTo>
                  <a:lnTo>
                    <a:pt x="42671" y="0"/>
                  </a:lnTo>
                  <a:lnTo>
                    <a:pt x="41262" y="37330"/>
                  </a:lnTo>
                  <a:lnTo>
                    <a:pt x="32535" y="72024"/>
                  </a:lnTo>
                  <a:lnTo>
                    <a:pt x="21010" y="113976"/>
                  </a:lnTo>
                  <a:lnTo>
                    <a:pt x="9364" y="161135"/>
                  </a:lnTo>
                  <a:lnTo>
                    <a:pt x="1838" y="206701"/>
                  </a:lnTo>
                  <a:lnTo>
                    <a:pt x="0" y="250071"/>
                  </a:lnTo>
                  <a:lnTo>
                    <a:pt x="5342" y="293282"/>
                  </a:lnTo>
                  <a:lnTo>
                    <a:pt x="11150" y="312022"/>
                  </a:lnTo>
                  <a:lnTo>
                    <a:pt x="13190" y="315877"/>
                  </a:lnTo>
                  <a:lnTo>
                    <a:pt x="15962" y="318447"/>
                  </a:lnTo>
                  <a:lnTo>
                    <a:pt x="22807" y="321303"/>
                  </a:lnTo>
                  <a:lnTo>
                    <a:pt x="32433" y="318810"/>
                  </a:lnTo>
                  <a:lnTo>
                    <a:pt x="59229" y="302340"/>
                  </a:lnTo>
                  <a:lnTo>
                    <a:pt x="87123" y="272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3613">
              <a:extLst>
                <a:ext uri="{FF2B5EF4-FFF2-40B4-BE49-F238E27FC236}">
                  <a16:creationId xmlns:a16="http://schemas.microsoft.com/office/drawing/2014/main" xmlns="" id="{8A81EA4D-104C-45FB-B7B2-A008DE4536A2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0953750" y="749300"/>
              <a:ext cx="76201" cy="31751"/>
            </a:xfrm>
            <a:custGeom>
              <a:avLst/>
              <a:gdLst/>
              <a:ahLst/>
              <a:cxnLst/>
              <a:rect l="0" t="0" r="0" b="0"/>
              <a:pathLst>
                <a:path w="7620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43739" y="1037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3614">
              <a:extLst>
                <a:ext uri="{FF2B5EF4-FFF2-40B4-BE49-F238E27FC236}">
                  <a16:creationId xmlns:a16="http://schemas.microsoft.com/office/drawing/2014/main" xmlns="" id="{BBFB264F-A910-4563-A07D-B58E80457A0B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1063291" y="635000"/>
              <a:ext cx="93660" cy="266701"/>
            </a:xfrm>
            <a:custGeom>
              <a:avLst/>
              <a:gdLst/>
              <a:ahLst/>
              <a:cxnLst/>
              <a:rect l="0" t="0" r="0" b="0"/>
              <a:pathLst>
                <a:path w="93660" h="266701">
                  <a:moveTo>
                    <a:pt x="49209" y="0"/>
                  </a:moveTo>
                  <a:lnTo>
                    <a:pt x="49209" y="0"/>
                  </a:lnTo>
                  <a:lnTo>
                    <a:pt x="45838" y="36628"/>
                  </a:lnTo>
                  <a:lnTo>
                    <a:pt x="40370" y="74666"/>
                  </a:lnTo>
                  <a:lnTo>
                    <a:pt x="34280" y="120587"/>
                  </a:lnTo>
                  <a:lnTo>
                    <a:pt x="28228" y="153313"/>
                  </a:lnTo>
                  <a:lnTo>
                    <a:pt x="20835" y="185967"/>
                  </a:lnTo>
                  <a:lnTo>
                    <a:pt x="9445" y="228590"/>
                  </a:lnTo>
                  <a:lnTo>
                    <a:pt x="0" y="255889"/>
                  </a:lnTo>
                  <a:lnTo>
                    <a:pt x="176" y="255965"/>
                  </a:lnTo>
                  <a:lnTo>
                    <a:pt x="23270" y="213723"/>
                  </a:lnTo>
                  <a:lnTo>
                    <a:pt x="32742" y="195882"/>
                  </a:lnTo>
                  <a:lnTo>
                    <a:pt x="48563" y="179316"/>
                  </a:lnTo>
                  <a:lnTo>
                    <a:pt x="55507" y="174946"/>
                  </a:lnTo>
                  <a:lnTo>
                    <a:pt x="57640" y="174486"/>
                  </a:lnTo>
                  <a:lnTo>
                    <a:pt x="59063" y="174885"/>
                  </a:lnTo>
                  <a:lnTo>
                    <a:pt x="68088" y="187337"/>
                  </a:lnTo>
                  <a:lnTo>
                    <a:pt x="82874" y="231368"/>
                  </a:lnTo>
                  <a:lnTo>
                    <a:pt x="88606" y="257439"/>
                  </a:lnTo>
                  <a:lnTo>
                    <a:pt x="9365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3615">
              <a:extLst>
                <a:ext uri="{FF2B5EF4-FFF2-40B4-BE49-F238E27FC236}">
                  <a16:creationId xmlns:a16="http://schemas.microsoft.com/office/drawing/2014/main" xmlns="" id="{740C7853-60C8-4FCE-BC14-3F3E44607DC5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1189279" y="772276"/>
              <a:ext cx="61678" cy="132410"/>
            </a:xfrm>
            <a:custGeom>
              <a:avLst/>
              <a:gdLst/>
              <a:ahLst/>
              <a:cxnLst/>
              <a:rect l="0" t="0" r="0" b="0"/>
              <a:pathLst>
                <a:path w="61678" h="132410">
                  <a:moveTo>
                    <a:pt x="37521" y="53224"/>
                  </a:moveTo>
                  <a:lnTo>
                    <a:pt x="37521" y="53224"/>
                  </a:lnTo>
                  <a:lnTo>
                    <a:pt x="40891" y="53224"/>
                  </a:lnTo>
                  <a:lnTo>
                    <a:pt x="44428" y="51343"/>
                  </a:lnTo>
                  <a:lnTo>
                    <a:pt x="52447" y="44386"/>
                  </a:lnTo>
                  <a:lnTo>
                    <a:pt x="58720" y="34926"/>
                  </a:lnTo>
                  <a:lnTo>
                    <a:pt x="61677" y="19815"/>
                  </a:lnTo>
                  <a:lnTo>
                    <a:pt x="60485" y="11800"/>
                  </a:lnTo>
                  <a:lnTo>
                    <a:pt x="59181" y="8675"/>
                  </a:lnTo>
                  <a:lnTo>
                    <a:pt x="53969" y="3321"/>
                  </a:lnTo>
                  <a:lnTo>
                    <a:pt x="50602" y="905"/>
                  </a:lnTo>
                  <a:lnTo>
                    <a:pt x="46241" y="0"/>
                  </a:lnTo>
                  <a:lnTo>
                    <a:pt x="35751" y="876"/>
                  </a:lnTo>
                  <a:lnTo>
                    <a:pt x="24034" y="9262"/>
                  </a:lnTo>
                  <a:lnTo>
                    <a:pt x="17946" y="15449"/>
                  </a:lnTo>
                  <a:lnTo>
                    <a:pt x="6009" y="44383"/>
                  </a:lnTo>
                  <a:lnTo>
                    <a:pt x="721" y="86311"/>
                  </a:lnTo>
                  <a:lnTo>
                    <a:pt x="0" y="104854"/>
                  </a:lnTo>
                  <a:lnTo>
                    <a:pt x="1924" y="112338"/>
                  </a:lnTo>
                  <a:lnTo>
                    <a:pt x="9705" y="124417"/>
                  </a:lnTo>
                  <a:lnTo>
                    <a:pt x="20217" y="130727"/>
                  </a:lnTo>
                  <a:lnTo>
                    <a:pt x="25984" y="132409"/>
                  </a:lnTo>
                  <a:lnTo>
                    <a:pt x="38039" y="130515"/>
                  </a:lnTo>
                  <a:lnTo>
                    <a:pt x="56571" y="123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3616">
              <a:extLst>
                <a:ext uri="{FF2B5EF4-FFF2-40B4-BE49-F238E27FC236}">
                  <a16:creationId xmlns:a16="http://schemas.microsoft.com/office/drawing/2014/main" xmlns="" id="{75F906CA-8A9C-422C-A96B-2DF79D7D2D7E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1271614" y="755179"/>
              <a:ext cx="105448" cy="146522"/>
            </a:xfrm>
            <a:custGeom>
              <a:avLst/>
              <a:gdLst/>
              <a:ahLst/>
              <a:cxnLst/>
              <a:rect l="0" t="0" r="0" b="0"/>
              <a:pathLst>
                <a:path w="105448" h="146522">
                  <a:moveTo>
                    <a:pt x="25036" y="38571"/>
                  </a:moveTo>
                  <a:lnTo>
                    <a:pt x="25036" y="38571"/>
                  </a:lnTo>
                  <a:lnTo>
                    <a:pt x="25036" y="33104"/>
                  </a:lnTo>
                  <a:lnTo>
                    <a:pt x="20673" y="48310"/>
                  </a:lnTo>
                  <a:lnTo>
                    <a:pt x="15576" y="89234"/>
                  </a:lnTo>
                  <a:lnTo>
                    <a:pt x="1480" y="135597"/>
                  </a:lnTo>
                  <a:lnTo>
                    <a:pt x="864" y="137122"/>
                  </a:lnTo>
                  <a:lnTo>
                    <a:pt x="457" y="136727"/>
                  </a:lnTo>
                  <a:lnTo>
                    <a:pt x="0" y="132526"/>
                  </a:lnTo>
                  <a:lnTo>
                    <a:pt x="11617" y="94862"/>
                  </a:lnTo>
                  <a:lnTo>
                    <a:pt x="22236" y="59248"/>
                  </a:lnTo>
                  <a:lnTo>
                    <a:pt x="44787" y="18980"/>
                  </a:lnTo>
                  <a:lnTo>
                    <a:pt x="59971" y="2584"/>
                  </a:lnTo>
                  <a:lnTo>
                    <a:pt x="65260" y="469"/>
                  </a:lnTo>
                  <a:lnTo>
                    <a:pt x="76781" y="0"/>
                  </a:lnTo>
                  <a:lnTo>
                    <a:pt x="88954" y="5906"/>
                  </a:lnTo>
                  <a:lnTo>
                    <a:pt x="95165" y="10444"/>
                  </a:lnTo>
                  <a:lnTo>
                    <a:pt x="99304" y="16998"/>
                  </a:lnTo>
                  <a:lnTo>
                    <a:pt x="105133" y="43781"/>
                  </a:lnTo>
                  <a:lnTo>
                    <a:pt x="105447" y="77509"/>
                  </a:lnTo>
                  <a:lnTo>
                    <a:pt x="95508" y="118987"/>
                  </a:lnTo>
                  <a:lnTo>
                    <a:pt x="88536" y="146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6" name="SMARTInkShape-3617">
            <a:extLst>
              <a:ext uri="{FF2B5EF4-FFF2-40B4-BE49-F238E27FC236}">
                <a16:creationId xmlns:a16="http://schemas.microsoft.com/office/drawing/2014/main" xmlns="" id="{B913FF39-6B67-4053-BB39-103DD3DC788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05214" y="1515083"/>
            <a:ext cx="185737" cy="167252"/>
          </a:xfrm>
          <a:custGeom>
            <a:avLst/>
            <a:gdLst/>
            <a:ahLst/>
            <a:cxnLst/>
            <a:rect l="0" t="0" r="0" b="0"/>
            <a:pathLst>
              <a:path w="185737" h="167252">
                <a:moveTo>
                  <a:pt x="109536" y="27967"/>
                </a:moveTo>
                <a:lnTo>
                  <a:pt x="109536" y="27967"/>
                </a:lnTo>
                <a:lnTo>
                  <a:pt x="95721" y="16033"/>
                </a:lnTo>
                <a:lnTo>
                  <a:pt x="67137" y="495"/>
                </a:lnTo>
                <a:lnTo>
                  <a:pt x="56825" y="0"/>
                </a:lnTo>
                <a:lnTo>
                  <a:pt x="51112" y="855"/>
                </a:lnTo>
                <a:lnTo>
                  <a:pt x="37238" y="11214"/>
                </a:lnTo>
                <a:lnTo>
                  <a:pt x="23076" y="28988"/>
                </a:lnTo>
                <a:lnTo>
                  <a:pt x="7875" y="66056"/>
                </a:lnTo>
                <a:lnTo>
                  <a:pt x="0" y="104164"/>
                </a:lnTo>
                <a:lnTo>
                  <a:pt x="2213" y="139444"/>
                </a:lnTo>
                <a:lnTo>
                  <a:pt x="7979" y="154183"/>
                </a:lnTo>
                <a:lnTo>
                  <a:pt x="15246" y="163555"/>
                </a:lnTo>
                <a:lnTo>
                  <a:pt x="19159" y="167042"/>
                </a:lnTo>
                <a:lnTo>
                  <a:pt x="24590" y="167251"/>
                </a:lnTo>
                <a:lnTo>
                  <a:pt x="38151" y="161838"/>
                </a:lnTo>
                <a:lnTo>
                  <a:pt x="58281" y="140148"/>
                </a:lnTo>
                <a:lnTo>
                  <a:pt x="83340" y="100508"/>
                </a:lnTo>
                <a:lnTo>
                  <a:pt x="98848" y="58289"/>
                </a:lnTo>
                <a:lnTo>
                  <a:pt x="100552" y="44266"/>
                </a:lnTo>
                <a:lnTo>
                  <a:pt x="97465" y="30253"/>
                </a:lnTo>
                <a:lnTo>
                  <a:pt x="97255" y="30902"/>
                </a:lnTo>
                <a:lnTo>
                  <a:pt x="97022" y="35386"/>
                </a:lnTo>
                <a:lnTo>
                  <a:pt x="107718" y="59902"/>
                </a:lnTo>
                <a:lnTo>
                  <a:pt x="124990" y="82977"/>
                </a:lnTo>
                <a:lnTo>
                  <a:pt x="168468" y="113214"/>
                </a:lnTo>
                <a:lnTo>
                  <a:pt x="185736" y="1232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2" name="SMARTInkShape-Group805">
            <a:extLst>
              <a:ext uri="{FF2B5EF4-FFF2-40B4-BE49-F238E27FC236}">
                <a16:creationId xmlns:a16="http://schemas.microsoft.com/office/drawing/2014/main" xmlns="" id="{B244F5DC-59A1-4B24-8A98-ECBD03DF2C7D}"/>
              </a:ext>
            </a:extLst>
          </p:cNvPr>
          <p:cNvGrpSpPr/>
          <p:nvPr/>
        </p:nvGrpSpPr>
        <p:grpSpPr>
          <a:xfrm>
            <a:off x="4231900" y="1431442"/>
            <a:ext cx="713686" cy="283059"/>
            <a:chOff x="4231900" y="1431442"/>
            <a:chExt cx="713686" cy="283059"/>
          </a:xfrm>
        </p:grpSpPr>
        <p:sp>
          <p:nvSpPr>
            <p:cNvPr id="577" name="SMARTInkShape-3618">
              <a:extLst>
                <a:ext uri="{FF2B5EF4-FFF2-40B4-BE49-F238E27FC236}">
                  <a16:creationId xmlns:a16="http://schemas.microsoft.com/office/drawing/2014/main" xmlns="" id="{5FD3F06C-BC53-4CF5-A868-D9DA62DB884F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713204" y="1488592"/>
              <a:ext cx="131847" cy="137009"/>
            </a:xfrm>
            <a:custGeom>
              <a:avLst/>
              <a:gdLst/>
              <a:ahLst/>
              <a:cxnLst/>
              <a:rect l="0" t="0" r="0" b="0"/>
              <a:pathLst>
                <a:path w="131847" h="137009">
                  <a:moveTo>
                    <a:pt x="131846" y="3658"/>
                  </a:moveTo>
                  <a:lnTo>
                    <a:pt x="131846" y="3658"/>
                  </a:lnTo>
                  <a:lnTo>
                    <a:pt x="131846" y="0"/>
                  </a:lnTo>
                  <a:lnTo>
                    <a:pt x="131846" y="1562"/>
                  </a:lnTo>
                  <a:lnTo>
                    <a:pt x="129964" y="4608"/>
                  </a:lnTo>
                  <a:lnTo>
                    <a:pt x="128475" y="6408"/>
                  </a:lnTo>
                  <a:lnTo>
                    <a:pt x="109064" y="53827"/>
                  </a:lnTo>
                  <a:lnTo>
                    <a:pt x="77184" y="100245"/>
                  </a:lnTo>
                  <a:lnTo>
                    <a:pt x="56383" y="119451"/>
                  </a:lnTo>
                  <a:lnTo>
                    <a:pt x="33443" y="130709"/>
                  </a:lnTo>
                  <a:lnTo>
                    <a:pt x="26027" y="130692"/>
                  </a:lnTo>
                  <a:lnTo>
                    <a:pt x="12143" y="125028"/>
                  </a:lnTo>
                  <a:lnTo>
                    <a:pt x="7594" y="119850"/>
                  </a:lnTo>
                  <a:lnTo>
                    <a:pt x="2540" y="106569"/>
                  </a:lnTo>
                  <a:lnTo>
                    <a:pt x="0" y="76459"/>
                  </a:lnTo>
                  <a:lnTo>
                    <a:pt x="2222" y="65177"/>
                  </a:lnTo>
                  <a:lnTo>
                    <a:pt x="4508" y="61604"/>
                  </a:lnTo>
                  <a:lnTo>
                    <a:pt x="7443" y="59222"/>
                  </a:lnTo>
                  <a:lnTo>
                    <a:pt x="10810" y="57634"/>
                  </a:lnTo>
                  <a:lnTo>
                    <a:pt x="20197" y="57751"/>
                  </a:lnTo>
                  <a:lnTo>
                    <a:pt x="25663" y="58770"/>
                  </a:lnTo>
                  <a:lnTo>
                    <a:pt x="43469" y="70317"/>
                  </a:lnTo>
                  <a:lnTo>
                    <a:pt x="86720" y="112485"/>
                  </a:lnTo>
                  <a:lnTo>
                    <a:pt x="107776" y="128531"/>
                  </a:lnTo>
                  <a:lnTo>
                    <a:pt x="125496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3619">
              <a:extLst>
                <a:ext uri="{FF2B5EF4-FFF2-40B4-BE49-F238E27FC236}">
                  <a16:creationId xmlns:a16="http://schemas.microsoft.com/office/drawing/2014/main" xmlns="" id="{CE84D2D4-76B0-4907-95B2-F43234F11575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902200" y="1431442"/>
              <a:ext cx="43386" cy="257659"/>
            </a:xfrm>
            <a:custGeom>
              <a:avLst/>
              <a:gdLst/>
              <a:ahLst/>
              <a:cxnLst/>
              <a:rect l="0" t="0" r="0" b="0"/>
              <a:pathLst>
                <a:path w="43386" h="257659">
                  <a:moveTo>
                    <a:pt x="6350" y="3658"/>
                  </a:moveTo>
                  <a:lnTo>
                    <a:pt x="6350" y="3658"/>
                  </a:lnTo>
                  <a:lnTo>
                    <a:pt x="6350" y="287"/>
                  </a:lnTo>
                  <a:lnTo>
                    <a:pt x="7761" y="0"/>
                  </a:lnTo>
                  <a:lnTo>
                    <a:pt x="13092" y="1562"/>
                  </a:lnTo>
                  <a:lnTo>
                    <a:pt x="27398" y="13150"/>
                  </a:lnTo>
                  <a:lnTo>
                    <a:pt x="35225" y="27867"/>
                  </a:lnTo>
                  <a:lnTo>
                    <a:pt x="40350" y="48284"/>
                  </a:lnTo>
                  <a:lnTo>
                    <a:pt x="43235" y="90102"/>
                  </a:lnTo>
                  <a:lnTo>
                    <a:pt x="43385" y="130636"/>
                  </a:lnTo>
                  <a:lnTo>
                    <a:pt x="38569" y="172906"/>
                  </a:lnTo>
                  <a:lnTo>
                    <a:pt x="24656" y="219829"/>
                  </a:lnTo>
                  <a:lnTo>
                    <a:pt x="0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3620">
              <a:extLst>
                <a:ext uri="{FF2B5EF4-FFF2-40B4-BE49-F238E27FC236}">
                  <a16:creationId xmlns:a16="http://schemas.microsoft.com/office/drawing/2014/main" xmlns="" id="{690F19BF-DB46-4BF6-BFDF-7B8DFBFB5028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483100" y="15811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10844" y="11994"/>
                  </a:lnTo>
                  <a:lnTo>
                    <a:pt x="57970" y="1716"/>
                  </a:lnTo>
                  <a:lnTo>
                    <a:pt x="102996" y="15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3621">
              <a:extLst>
                <a:ext uri="{FF2B5EF4-FFF2-40B4-BE49-F238E27FC236}">
                  <a16:creationId xmlns:a16="http://schemas.microsoft.com/office/drawing/2014/main" xmlns="" id="{3B42D2A6-F137-45BB-B815-DA34379D6E11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413250" y="1501292"/>
              <a:ext cx="12701" cy="156059"/>
            </a:xfrm>
            <a:custGeom>
              <a:avLst/>
              <a:gdLst/>
              <a:ahLst/>
              <a:cxnLst/>
              <a:rect l="0" t="0" r="0" b="0"/>
              <a:pathLst>
                <a:path w="12701" h="1560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4364" y="40406"/>
                  </a:lnTo>
                  <a:lnTo>
                    <a:pt x="5958" y="80427"/>
                  </a:lnTo>
                  <a:lnTo>
                    <a:pt x="6272" y="122304"/>
                  </a:lnTo>
                  <a:lnTo>
                    <a:pt x="12700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3622">
              <a:extLst>
                <a:ext uri="{FF2B5EF4-FFF2-40B4-BE49-F238E27FC236}">
                  <a16:creationId xmlns:a16="http://schemas.microsoft.com/office/drawing/2014/main" xmlns="" id="{A9031CDC-60AD-45D0-8A4B-7AC87AC67CCF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231900" y="1461794"/>
              <a:ext cx="98801" cy="252707"/>
            </a:xfrm>
            <a:custGeom>
              <a:avLst/>
              <a:gdLst/>
              <a:ahLst/>
              <a:cxnLst/>
              <a:rect l="0" t="0" r="0" b="0"/>
              <a:pathLst>
                <a:path w="98801" h="252707">
                  <a:moveTo>
                    <a:pt x="98800" y="5056"/>
                  </a:moveTo>
                  <a:lnTo>
                    <a:pt x="98800" y="5056"/>
                  </a:lnTo>
                  <a:lnTo>
                    <a:pt x="78078" y="30"/>
                  </a:lnTo>
                  <a:lnTo>
                    <a:pt x="66307" y="0"/>
                  </a:lnTo>
                  <a:lnTo>
                    <a:pt x="54019" y="2339"/>
                  </a:lnTo>
                  <a:lnTo>
                    <a:pt x="43384" y="9493"/>
                  </a:lnTo>
                  <a:lnTo>
                    <a:pt x="21688" y="34703"/>
                  </a:lnTo>
                  <a:lnTo>
                    <a:pt x="6651" y="68717"/>
                  </a:lnTo>
                  <a:lnTo>
                    <a:pt x="0" y="113446"/>
                  </a:lnTo>
                  <a:lnTo>
                    <a:pt x="1401" y="155705"/>
                  </a:lnTo>
                  <a:lnTo>
                    <a:pt x="9655" y="198408"/>
                  </a:lnTo>
                  <a:lnTo>
                    <a:pt x="24409" y="228856"/>
                  </a:lnTo>
                  <a:lnTo>
                    <a:pt x="45556" y="247913"/>
                  </a:lnTo>
                  <a:lnTo>
                    <a:pt x="63377" y="252222"/>
                  </a:lnTo>
                  <a:lnTo>
                    <a:pt x="92450" y="25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7" name="SMARTInkShape-Group806">
            <a:extLst>
              <a:ext uri="{FF2B5EF4-FFF2-40B4-BE49-F238E27FC236}">
                <a16:creationId xmlns:a16="http://schemas.microsoft.com/office/drawing/2014/main" xmlns="" id="{022D7F64-7751-4A5F-B7F5-30CE2CE4CC5D}"/>
              </a:ext>
            </a:extLst>
          </p:cNvPr>
          <p:cNvGrpSpPr/>
          <p:nvPr/>
        </p:nvGrpSpPr>
        <p:grpSpPr>
          <a:xfrm>
            <a:off x="5269540" y="1445043"/>
            <a:ext cx="375611" cy="247716"/>
            <a:chOff x="5269540" y="1445043"/>
            <a:chExt cx="375611" cy="247716"/>
          </a:xfrm>
        </p:grpSpPr>
        <p:sp>
          <p:nvSpPr>
            <p:cNvPr id="583" name="SMARTInkShape-3623">
              <a:extLst>
                <a:ext uri="{FF2B5EF4-FFF2-40B4-BE49-F238E27FC236}">
                  <a16:creationId xmlns:a16="http://schemas.microsoft.com/office/drawing/2014/main" xmlns="" id="{03A84878-C129-4DFD-80D8-565AF452EDB8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269540" y="1451164"/>
              <a:ext cx="159711" cy="222549"/>
            </a:xfrm>
            <a:custGeom>
              <a:avLst/>
              <a:gdLst/>
              <a:ahLst/>
              <a:cxnLst/>
              <a:rect l="0" t="0" r="0" b="0"/>
              <a:pathLst>
                <a:path w="159711" h="222549">
                  <a:moveTo>
                    <a:pt x="115260" y="28386"/>
                  </a:moveTo>
                  <a:lnTo>
                    <a:pt x="115260" y="28386"/>
                  </a:lnTo>
                  <a:lnTo>
                    <a:pt x="124680" y="11793"/>
                  </a:lnTo>
                  <a:lnTo>
                    <a:pt x="124362" y="9563"/>
                  </a:lnTo>
                  <a:lnTo>
                    <a:pt x="123445" y="7371"/>
                  </a:lnTo>
                  <a:lnTo>
                    <a:pt x="121422" y="5909"/>
                  </a:lnTo>
                  <a:lnTo>
                    <a:pt x="109918" y="1682"/>
                  </a:lnTo>
                  <a:lnTo>
                    <a:pt x="107466" y="0"/>
                  </a:lnTo>
                  <a:lnTo>
                    <a:pt x="99095" y="13"/>
                  </a:lnTo>
                  <a:lnTo>
                    <a:pt x="88320" y="3076"/>
                  </a:lnTo>
                  <a:lnTo>
                    <a:pt x="69648" y="14145"/>
                  </a:lnTo>
                  <a:lnTo>
                    <a:pt x="40294" y="44335"/>
                  </a:lnTo>
                  <a:lnTo>
                    <a:pt x="13904" y="90803"/>
                  </a:lnTo>
                  <a:lnTo>
                    <a:pt x="1424" y="126294"/>
                  </a:lnTo>
                  <a:lnTo>
                    <a:pt x="0" y="159153"/>
                  </a:lnTo>
                  <a:lnTo>
                    <a:pt x="4047" y="184489"/>
                  </a:lnTo>
                  <a:lnTo>
                    <a:pt x="11504" y="196778"/>
                  </a:lnTo>
                  <a:lnTo>
                    <a:pt x="29484" y="211630"/>
                  </a:lnTo>
                  <a:lnTo>
                    <a:pt x="36909" y="216165"/>
                  </a:lnTo>
                  <a:lnTo>
                    <a:pt x="67587" y="222548"/>
                  </a:lnTo>
                  <a:lnTo>
                    <a:pt x="111513" y="219636"/>
                  </a:lnTo>
                  <a:lnTo>
                    <a:pt x="159710" y="212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3624">
              <a:extLst>
                <a:ext uri="{FF2B5EF4-FFF2-40B4-BE49-F238E27FC236}">
                  <a16:creationId xmlns:a16="http://schemas.microsoft.com/office/drawing/2014/main" xmlns="" id="{CB069969-6845-423F-8788-761BAE45504A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549900" y="1486162"/>
              <a:ext cx="6351" cy="180127"/>
            </a:xfrm>
            <a:custGeom>
              <a:avLst/>
              <a:gdLst/>
              <a:ahLst/>
              <a:cxnLst/>
              <a:rect l="0" t="0" r="0" b="0"/>
              <a:pathLst>
                <a:path w="6351" h="180127">
                  <a:moveTo>
                    <a:pt x="6350" y="6088"/>
                  </a:moveTo>
                  <a:lnTo>
                    <a:pt x="6350" y="6088"/>
                  </a:lnTo>
                  <a:lnTo>
                    <a:pt x="6350" y="2717"/>
                  </a:lnTo>
                  <a:lnTo>
                    <a:pt x="5645" y="1724"/>
                  </a:lnTo>
                  <a:lnTo>
                    <a:pt x="4468" y="1062"/>
                  </a:lnTo>
                  <a:lnTo>
                    <a:pt x="2979" y="621"/>
                  </a:lnTo>
                  <a:lnTo>
                    <a:pt x="2692" y="326"/>
                  </a:lnTo>
                  <a:lnTo>
                    <a:pt x="3205" y="130"/>
                  </a:lnTo>
                  <a:lnTo>
                    <a:pt x="4253" y="0"/>
                  </a:lnTo>
                  <a:lnTo>
                    <a:pt x="698" y="41856"/>
                  </a:lnTo>
                  <a:lnTo>
                    <a:pt x="3796" y="85068"/>
                  </a:lnTo>
                  <a:lnTo>
                    <a:pt x="959" y="131756"/>
                  </a:lnTo>
                  <a:lnTo>
                    <a:pt x="57" y="179304"/>
                  </a:lnTo>
                  <a:lnTo>
                    <a:pt x="36" y="180126"/>
                  </a:lnTo>
                  <a:lnTo>
                    <a:pt x="0" y="177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3625">
              <a:extLst>
                <a:ext uri="{FF2B5EF4-FFF2-40B4-BE49-F238E27FC236}">
                  <a16:creationId xmlns:a16="http://schemas.microsoft.com/office/drawing/2014/main" xmlns="" id="{63ED35EE-3015-4E51-A211-CF9507FE156A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486923" y="1670050"/>
              <a:ext cx="158228" cy="22709"/>
            </a:xfrm>
            <a:custGeom>
              <a:avLst/>
              <a:gdLst/>
              <a:ahLst/>
              <a:cxnLst/>
              <a:rect l="0" t="0" r="0" b="0"/>
              <a:pathLst>
                <a:path w="158228" h="22709">
                  <a:moveTo>
                    <a:pt x="12177" y="19050"/>
                  </a:moveTo>
                  <a:lnTo>
                    <a:pt x="12177" y="19050"/>
                  </a:lnTo>
                  <a:lnTo>
                    <a:pt x="0" y="19050"/>
                  </a:lnTo>
                  <a:lnTo>
                    <a:pt x="16114" y="19756"/>
                  </a:lnTo>
                  <a:lnTo>
                    <a:pt x="33805" y="22708"/>
                  </a:lnTo>
                  <a:lnTo>
                    <a:pt x="72554" y="18100"/>
                  </a:lnTo>
                  <a:lnTo>
                    <a:pt x="117393" y="10396"/>
                  </a:lnTo>
                  <a:lnTo>
                    <a:pt x="1582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3626">
              <a:extLst>
                <a:ext uri="{FF2B5EF4-FFF2-40B4-BE49-F238E27FC236}">
                  <a16:creationId xmlns:a16="http://schemas.microsoft.com/office/drawing/2014/main" xmlns="" id="{D7BD0579-3982-43EC-A5D8-12C36476C5B0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471880" y="1445043"/>
              <a:ext cx="154221" cy="40858"/>
            </a:xfrm>
            <a:custGeom>
              <a:avLst/>
              <a:gdLst/>
              <a:ahLst/>
              <a:cxnLst/>
              <a:rect l="0" t="0" r="0" b="0"/>
              <a:pathLst>
                <a:path w="154221" h="40858">
                  <a:moveTo>
                    <a:pt x="8170" y="40857"/>
                  </a:moveTo>
                  <a:lnTo>
                    <a:pt x="8170" y="40857"/>
                  </a:lnTo>
                  <a:lnTo>
                    <a:pt x="1428" y="37486"/>
                  </a:lnTo>
                  <a:lnTo>
                    <a:pt x="148" y="35787"/>
                  </a:lnTo>
                  <a:lnTo>
                    <a:pt x="0" y="33950"/>
                  </a:lnTo>
                  <a:lnTo>
                    <a:pt x="1717" y="30026"/>
                  </a:lnTo>
                  <a:lnTo>
                    <a:pt x="4831" y="25930"/>
                  </a:lnTo>
                  <a:lnTo>
                    <a:pt x="44150" y="8535"/>
                  </a:lnTo>
                  <a:lnTo>
                    <a:pt x="79273" y="0"/>
                  </a:lnTo>
                  <a:lnTo>
                    <a:pt x="122325" y="488"/>
                  </a:lnTo>
                  <a:lnTo>
                    <a:pt x="136752" y="7393"/>
                  </a:lnTo>
                  <a:lnTo>
                    <a:pt x="154220" y="21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2" name="SMARTInkShape-Group807">
            <a:extLst>
              <a:ext uri="{FF2B5EF4-FFF2-40B4-BE49-F238E27FC236}">
                <a16:creationId xmlns:a16="http://schemas.microsoft.com/office/drawing/2014/main" xmlns="" id="{1CA60522-829A-4964-A727-D2C7F5B85F31}"/>
              </a:ext>
            </a:extLst>
          </p:cNvPr>
          <p:cNvGrpSpPr/>
          <p:nvPr/>
        </p:nvGrpSpPr>
        <p:grpSpPr>
          <a:xfrm>
            <a:off x="6083300" y="1333869"/>
            <a:ext cx="431801" cy="355232"/>
            <a:chOff x="6083300" y="1333869"/>
            <a:chExt cx="431801" cy="355232"/>
          </a:xfrm>
        </p:grpSpPr>
        <p:sp>
          <p:nvSpPr>
            <p:cNvPr id="588" name="SMARTInkShape-3627">
              <a:extLst>
                <a:ext uri="{FF2B5EF4-FFF2-40B4-BE49-F238E27FC236}">
                  <a16:creationId xmlns:a16="http://schemas.microsoft.com/office/drawing/2014/main" xmlns="" id="{D5E616FB-07C6-488F-80AA-28B1D245D124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115205" y="1333869"/>
              <a:ext cx="82396" cy="355232"/>
            </a:xfrm>
            <a:custGeom>
              <a:avLst/>
              <a:gdLst/>
              <a:ahLst/>
              <a:cxnLst/>
              <a:rect l="0" t="0" r="0" b="0"/>
              <a:pathLst>
                <a:path w="82396" h="355232">
                  <a:moveTo>
                    <a:pt x="82395" y="25031"/>
                  </a:moveTo>
                  <a:lnTo>
                    <a:pt x="82395" y="25031"/>
                  </a:lnTo>
                  <a:lnTo>
                    <a:pt x="82395" y="21660"/>
                  </a:lnTo>
                  <a:lnTo>
                    <a:pt x="80513" y="18123"/>
                  </a:lnTo>
                  <a:lnTo>
                    <a:pt x="67468" y="3832"/>
                  </a:lnTo>
                  <a:lnTo>
                    <a:pt x="63297" y="1498"/>
                  </a:lnTo>
                  <a:lnTo>
                    <a:pt x="54869" y="0"/>
                  </a:lnTo>
                  <a:lnTo>
                    <a:pt x="48758" y="3558"/>
                  </a:lnTo>
                  <a:lnTo>
                    <a:pt x="41341" y="11254"/>
                  </a:lnTo>
                  <a:lnTo>
                    <a:pt x="13752" y="56019"/>
                  </a:lnTo>
                  <a:lnTo>
                    <a:pt x="5806" y="99330"/>
                  </a:lnTo>
                  <a:lnTo>
                    <a:pt x="1612" y="138768"/>
                  </a:lnTo>
                  <a:lnTo>
                    <a:pt x="368" y="177264"/>
                  </a:lnTo>
                  <a:lnTo>
                    <a:pt x="0" y="215482"/>
                  </a:lnTo>
                  <a:lnTo>
                    <a:pt x="1773" y="253616"/>
                  </a:lnTo>
                  <a:lnTo>
                    <a:pt x="5321" y="297686"/>
                  </a:lnTo>
                  <a:lnTo>
                    <a:pt x="6118" y="341939"/>
                  </a:lnTo>
                  <a:lnTo>
                    <a:pt x="6195" y="355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3628">
              <a:extLst>
                <a:ext uri="{FF2B5EF4-FFF2-40B4-BE49-F238E27FC236}">
                  <a16:creationId xmlns:a16="http://schemas.microsoft.com/office/drawing/2014/main" xmlns="" id="{C8E93626-DFA2-4716-A309-0C83BF3B0352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083300" y="15494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42633" y="14569"/>
                  </a:lnTo>
                  <a:lnTo>
                    <a:pt x="83027" y="8182"/>
                  </a:lnTo>
                  <a:lnTo>
                    <a:pt x="128349" y="334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3629">
              <a:extLst>
                <a:ext uri="{FF2B5EF4-FFF2-40B4-BE49-F238E27FC236}">
                  <a16:creationId xmlns:a16="http://schemas.microsoft.com/office/drawing/2014/main" xmlns="" id="{8BFAF135-95B7-4F17-B94F-3CF3E8FA3B2B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291308" y="1524883"/>
              <a:ext cx="69404" cy="97767"/>
            </a:xfrm>
            <a:custGeom>
              <a:avLst/>
              <a:gdLst/>
              <a:ahLst/>
              <a:cxnLst/>
              <a:rect l="0" t="0" r="0" b="0"/>
              <a:pathLst>
                <a:path w="69404" h="97767">
                  <a:moveTo>
                    <a:pt x="45992" y="5467"/>
                  </a:moveTo>
                  <a:lnTo>
                    <a:pt x="45992" y="5467"/>
                  </a:lnTo>
                  <a:lnTo>
                    <a:pt x="40525" y="0"/>
                  </a:lnTo>
                  <a:lnTo>
                    <a:pt x="33161" y="2750"/>
                  </a:lnTo>
                  <a:lnTo>
                    <a:pt x="18672" y="14775"/>
                  </a:lnTo>
                  <a:lnTo>
                    <a:pt x="7715" y="31743"/>
                  </a:lnTo>
                  <a:lnTo>
                    <a:pt x="0" y="53548"/>
                  </a:lnTo>
                  <a:lnTo>
                    <a:pt x="1091" y="67758"/>
                  </a:lnTo>
                  <a:lnTo>
                    <a:pt x="3358" y="74511"/>
                  </a:lnTo>
                  <a:lnTo>
                    <a:pt x="13403" y="85777"/>
                  </a:lnTo>
                  <a:lnTo>
                    <a:pt x="25865" y="94077"/>
                  </a:lnTo>
                  <a:lnTo>
                    <a:pt x="36105" y="97766"/>
                  </a:lnTo>
                  <a:lnTo>
                    <a:pt x="47243" y="97524"/>
                  </a:lnTo>
                  <a:lnTo>
                    <a:pt x="53176" y="96472"/>
                  </a:lnTo>
                  <a:lnTo>
                    <a:pt x="61649" y="91539"/>
                  </a:lnTo>
                  <a:lnTo>
                    <a:pt x="64897" y="88248"/>
                  </a:lnTo>
                  <a:lnTo>
                    <a:pt x="68505" y="78948"/>
                  </a:lnTo>
                  <a:lnTo>
                    <a:pt x="69403" y="67758"/>
                  </a:lnTo>
                  <a:lnTo>
                    <a:pt x="65943" y="50970"/>
                  </a:lnTo>
                  <a:lnTo>
                    <a:pt x="58692" y="3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3630">
              <a:extLst>
                <a:ext uri="{FF2B5EF4-FFF2-40B4-BE49-F238E27FC236}">
                  <a16:creationId xmlns:a16="http://schemas.microsoft.com/office/drawing/2014/main" xmlns="" id="{4C13DDFC-2F55-455E-B468-BD0E63CD89E5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400800" y="1517650"/>
              <a:ext cx="114301" cy="140615"/>
            </a:xfrm>
            <a:custGeom>
              <a:avLst/>
              <a:gdLst/>
              <a:ahLst/>
              <a:cxnLst/>
              <a:rect l="0" t="0" r="0" b="0"/>
              <a:pathLst>
                <a:path w="114301" h="140615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8789" y="7674"/>
                  </a:lnTo>
                  <a:lnTo>
                    <a:pt x="12209" y="7233"/>
                  </a:lnTo>
                  <a:lnTo>
                    <a:pt x="21654" y="12387"/>
                  </a:lnTo>
                  <a:lnTo>
                    <a:pt x="36990" y="27189"/>
                  </a:lnTo>
                  <a:lnTo>
                    <a:pt x="50471" y="48743"/>
                  </a:lnTo>
                  <a:lnTo>
                    <a:pt x="57710" y="67525"/>
                  </a:lnTo>
                  <a:lnTo>
                    <a:pt x="60927" y="87631"/>
                  </a:lnTo>
                  <a:lnTo>
                    <a:pt x="56710" y="106445"/>
                  </a:lnTo>
                  <a:lnTo>
                    <a:pt x="40995" y="134876"/>
                  </a:lnTo>
                  <a:lnTo>
                    <a:pt x="36329" y="140614"/>
                  </a:lnTo>
                  <a:lnTo>
                    <a:pt x="34097" y="140309"/>
                  </a:lnTo>
                  <a:lnTo>
                    <a:pt x="29735" y="134326"/>
                  </a:lnTo>
                  <a:lnTo>
                    <a:pt x="31089" y="122730"/>
                  </a:lnTo>
                  <a:lnTo>
                    <a:pt x="43456" y="85548"/>
                  </a:lnTo>
                  <a:lnTo>
                    <a:pt x="68922" y="39555"/>
                  </a:lnTo>
                  <a:lnTo>
                    <a:pt x="88625" y="1642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3" name="SMARTInkShape-3631">
            <a:extLst>
              <a:ext uri="{FF2B5EF4-FFF2-40B4-BE49-F238E27FC236}">
                <a16:creationId xmlns:a16="http://schemas.microsoft.com/office/drawing/2014/main" xmlns="" id="{9306560E-E3DC-4B75-8C15-EE44DE9D3C2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041563" y="1455554"/>
            <a:ext cx="241888" cy="252374"/>
          </a:xfrm>
          <a:custGeom>
            <a:avLst/>
            <a:gdLst/>
            <a:ahLst/>
            <a:cxnLst/>
            <a:rect l="0" t="0" r="0" b="0"/>
            <a:pathLst>
              <a:path w="241888" h="252374">
                <a:moveTo>
                  <a:pt x="108537" y="87496"/>
                </a:moveTo>
                <a:lnTo>
                  <a:pt x="108537" y="87496"/>
                </a:lnTo>
                <a:lnTo>
                  <a:pt x="111907" y="80754"/>
                </a:lnTo>
                <a:lnTo>
                  <a:pt x="112194" y="78062"/>
                </a:lnTo>
                <a:lnTo>
                  <a:pt x="110633" y="73190"/>
                </a:lnTo>
                <a:lnTo>
                  <a:pt x="105787" y="66481"/>
                </a:lnTo>
                <a:lnTo>
                  <a:pt x="101906" y="64045"/>
                </a:lnTo>
                <a:lnTo>
                  <a:pt x="99882" y="63395"/>
                </a:lnTo>
                <a:lnTo>
                  <a:pt x="93872" y="64555"/>
                </a:lnTo>
                <a:lnTo>
                  <a:pt x="85086" y="68833"/>
                </a:lnTo>
                <a:lnTo>
                  <a:pt x="45041" y="101475"/>
                </a:lnTo>
                <a:lnTo>
                  <a:pt x="24890" y="134207"/>
                </a:lnTo>
                <a:lnTo>
                  <a:pt x="9983" y="170716"/>
                </a:lnTo>
                <a:lnTo>
                  <a:pt x="0" y="204973"/>
                </a:lnTo>
                <a:lnTo>
                  <a:pt x="561" y="222964"/>
                </a:lnTo>
                <a:lnTo>
                  <a:pt x="2686" y="230724"/>
                </a:lnTo>
                <a:lnTo>
                  <a:pt x="12574" y="243110"/>
                </a:lnTo>
                <a:lnTo>
                  <a:pt x="19162" y="248389"/>
                </a:lnTo>
                <a:lnTo>
                  <a:pt x="34007" y="252373"/>
                </a:lnTo>
                <a:lnTo>
                  <a:pt x="51423" y="250380"/>
                </a:lnTo>
                <a:lnTo>
                  <a:pt x="85029" y="235947"/>
                </a:lnTo>
                <a:lnTo>
                  <a:pt x="132429" y="198298"/>
                </a:lnTo>
                <a:lnTo>
                  <a:pt x="152316" y="174136"/>
                </a:lnTo>
                <a:lnTo>
                  <a:pt x="170035" y="132766"/>
                </a:lnTo>
                <a:lnTo>
                  <a:pt x="174501" y="89934"/>
                </a:lnTo>
                <a:lnTo>
                  <a:pt x="166809" y="51529"/>
                </a:lnTo>
                <a:lnTo>
                  <a:pt x="150732" y="22355"/>
                </a:lnTo>
                <a:lnTo>
                  <a:pt x="136227" y="7039"/>
                </a:lnTo>
                <a:lnTo>
                  <a:pt x="126997" y="2813"/>
                </a:lnTo>
                <a:lnTo>
                  <a:pt x="105453" y="0"/>
                </a:lnTo>
                <a:lnTo>
                  <a:pt x="85529" y="4864"/>
                </a:lnTo>
                <a:lnTo>
                  <a:pt x="67972" y="15493"/>
                </a:lnTo>
                <a:lnTo>
                  <a:pt x="47599" y="40605"/>
                </a:lnTo>
                <a:lnTo>
                  <a:pt x="39591" y="57718"/>
                </a:lnTo>
                <a:lnTo>
                  <a:pt x="37442" y="74732"/>
                </a:lnTo>
                <a:lnTo>
                  <a:pt x="39544" y="90995"/>
                </a:lnTo>
                <a:lnTo>
                  <a:pt x="45183" y="105279"/>
                </a:lnTo>
                <a:lnTo>
                  <a:pt x="50779" y="110640"/>
                </a:lnTo>
                <a:lnTo>
                  <a:pt x="66403" y="118478"/>
                </a:lnTo>
                <a:lnTo>
                  <a:pt x="101776" y="123487"/>
                </a:lnTo>
                <a:lnTo>
                  <a:pt x="133048" y="120896"/>
                </a:lnTo>
                <a:lnTo>
                  <a:pt x="168114" y="115746"/>
                </a:lnTo>
                <a:lnTo>
                  <a:pt x="204866" y="111105"/>
                </a:lnTo>
                <a:lnTo>
                  <a:pt x="241887" y="1065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7" name="SMARTInkShape-Group809">
            <a:extLst>
              <a:ext uri="{FF2B5EF4-FFF2-40B4-BE49-F238E27FC236}">
                <a16:creationId xmlns:a16="http://schemas.microsoft.com/office/drawing/2014/main" xmlns="" id="{33B21E65-A7FC-4F10-9174-32C827591D0D}"/>
              </a:ext>
            </a:extLst>
          </p:cNvPr>
          <p:cNvGrpSpPr/>
          <p:nvPr/>
        </p:nvGrpSpPr>
        <p:grpSpPr>
          <a:xfrm>
            <a:off x="7753350" y="1511300"/>
            <a:ext cx="197139" cy="227222"/>
            <a:chOff x="7753350" y="1511300"/>
            <a:chExt cx="197139" cy="227222"/>
          </a:xfrm>
        </p:grpSpPr>
        <p:sp>
          <p:nvSpPr>
            <p:cNvPr id="594" name="SMARTInkShape-3632">
              <a:extLst>
                <a:ext uri="{FF2B5EF4-FFF2-40B4-BE49-F238E27FC236}">
                  <a16:creationId xmlns:a16="http://schemas.microsoft.com/office/drawing/2014/main" xmlns="" id="{A29E5632-C4C4-41B1-A303-A9BD7DF0D2A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759700" y="16319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0" y="38724"/>
                  </a:lnTo>
                  <a:lnTo>
                    <a:pt x="1881" y="83616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3633">
              <a:extLst>
                <a:ext uri="{FF2B5EF4-FFF2-40B4-BE49-F238E27FC236}">
                  <a16:creationId xmlns:a16="http://schemas.microsoft.com/office/drawing/2014/main" xmlns="" id="{2EF465BF-32EA-4E86-B62B-E8751B565E7C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753350" y="1511300"/>
              <a:ext cx="18711" cy="24102"/>
            </a:xfrm>
            <a:custGeom>
              <a:avLst/>
              <a:gdLst/>
              <a:ahLst/>
              <a:cxnLst/>
              <a:rect l="0" t="0" r="0" b="0"/>
              <a:pathLst>
                <a:path w="18711" h="24102">
                  <a:moveTo>
                    <a:pt x="6350" y="0"/>
                  </a:moveTo>
                  <a:lnTo>
                    <a:pt x="6350" y="0"/>
                  </a:lnTo>
                  <a:lnTo>
                    <a:pt x="6350" y="21015"/>
                  </a:lnTo>
                  <a:lnTo>
                    <a:pt x="7055" y="22477"/>
                  </a:lnTo>
                  <a:lnTo>
                    <a:pt x="8231" y="23451"/>
                  </a:lnTo>
                  <a:lnTo>
                    <a:pt x="9720" y="24101"/>
                  </a:lnTo>
                  <a:lnTo>
                    <a:pt x="11419" y="23828"/>
                  </a:lnTo>
                  <a:lnTo>
                    <a:pt x="15188" y="21644"/>
                  </a:lnTo>
                  <a:lnTo>
                    <a:pt x="16476" y="20074"/>
                  </a:lnTo>
                  <a:lnTo>
                    <a:pt x="17906" y="16448"/>
                  </a:lnTo>
                  <a:lnTo>
                    <a:pt x="18710" y="10439"/>
                  </a:lnTo>
                  <a:lnTo>
                    <a:pt x="17413" y="9076"/>
                  </a:lnTo>
                  <a:lnTo>
                    <a:pt x="12208" y="7562"/>
                  </a:lnTo>
                  <a:lnTo>
                    <a:pt x="9550" y="7863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3634">
              <a:extLst>
                <a:ext uri="{FF2B5EF4-FFF2-40B4-BE49-F238E27FC236}">
                  <a16:creationId xmlns:a16="http://schemas.microsoft.com/office/drawing/2014/main" xmlns="" id="{C12EC5A0-3AE6-4585-901E-F577BA7F5D76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858040" y="1582857"/>
              <a:ext cx="92449" cy="155665"/>
            </a:xfrm>
            <a:custGeom>
              <a:avLst/>
              <a:gdLst/>
              <a:ahLst/>
              <a:cxnLst/>
              <a:rect l="0" t="0" r="0" b="0"/>
              <a:pathLst>
                <a:path w="92449" h="155665">
                  <a:moveTo>
                    <a:pt x="60410" y="55443"/>
                  </a:moveTo>
                  <a:lnTo>
                    <a:pt x="60410" y="55443"/>
                  </a:lnTo>
                  <a:lnTo>
                    <a:pt x="65436" y="34720"/>
                  </a:lnTo>
                  <a:lnTo>
                    <a:pt x="66498" y="14034"/>
                  </a:lnTo>
                  <a:lnTo>
                    <a:pt x="65174" y="10198"/>
                  </a:lnTo>
                  <a:lnTo>
                    <a:pt x="59939" y="4054"/>
                  </a:lnTo>
                  <a:lnTo>
                    <a:pt x="51028" y="854"/>
                  </a:lnTo>
                  <a:lnTo>
                    <a:pt x="45690" y="0"/>
                  </a:lnTo>
                  <a:lnTo>
                    <a:pt x="24690" y="5541"/>
                  </a:lnTo>
                  <a:lnTo>
                    <a:pt x="7336" y="16119"/>
                  </a:lnTo>
                  <a:lnTo>
                    <a:pt x="1543" y="24090"/>
                  </a:lnTo>
                  <a:lnTo>
                    <a:pt x="0" y="28191"/>
                  </a:lnTo>
                  <a:lnTo>
                    <a:pt x="380" y="32336"/>
                  </a:lnTo>
                  <a:lnTo>
                    <a:pt x="4568" y="40705"/>
                  </a:lnTo>
                  <a:lnTo>
                    <a:pt x="42512" y="74628"/>
                  </a:lnTo>
                  <a:lnTo>
                    <a:pt x="64201" y="90134"/>
                  </a:lnTo>
                  <a:lnTo>
                    <a:pt x="89427" y="121334"/>
                  </a:lnTo>
                  <a:lnTo>
                    <a:pt x="91749" y="126181"/>
                  </a:lnTo>
                  <a:lnTo>
                    <a:pt x="92448" y="135330"/>
                  </a:lnTo>
                  <a:lnTo>
                    <a:pt x="90407" y="142219"/>
                  </a:lnTo>
                  <a:lnTo>
                    <a:pt x="88875" y="145043"/>
                  </a:lnTo>
                  <a:lnTo>
                    <a:pt x="79644" y="150064"/>
                  </a:lnTo>
                  <a:lnTo>
                    <a:pt x="60465" y="154975"/>
                  </a:lnTo>
                  <a:lnTo>
                    <a:pt x="54097" y="155664"/>
                  </a:lnTo>
                  <a:lnTo>
                    <a:pt x="49852" y="154713"/>
                  </a:lnTo>
                  <a:lnTo>
                    <a:pt x="47021" y="152667"/>
                  </a:lnTo>
                  <a:lnTo>
                    <a:pt x="41360" y="144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9" name="SMARTInkShape-Group810">
            <a:extLst>
              <a:ext uri="{FF2B5EF4-FFF2-40B4-BE49-F238E27FC236}">
                <a16:creationId xmlns:a16="http://schemas.microsoft.com/office/drawing/2014/main" xmlns="" id="{9DEFE85B-0020-48E8-8E29-D14D51F9E4EC}"/>
              </a:ext>
            </a:extLst>
          </p:cNvPr>
          <p:cNvGrpSpPr/>
          <p:nvPr/>
        </p:nvGrpSpPr>
        <p:grpSpPr>
          <a:xfrm>
            <a:off x="8310341" y="1352707"/>
            <a:ext cx="1709960" cy="608065"/>
            <a:chOff x="8310341" y="1352707"/>
            <a:chExt cx="1709960" cy="608065"/>
          </a:xfrm>
        </p:grpSpPr>
        <p:sp>
          <p:nvSpPr>
            <p:cNvPr id="598" name="SMARTInkShape-3635">
              <a:extLst>
                <a:ext uri="{FF2B5EF4-FFF2-40B4-BE49-F238E27FC236}">
                  <a16:creationId xmlns:a16="http://schemas.microsoft.com/office/drawing/2014/main" xmlns="" id="{F90A1998-AAA5-4A25-BF76-0942CFE69B30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310341" y="1428850"/>
              <a:ext cx="141510" cy="368874"/>
            </a:xfrm>
            <a:custGeom>
              <a:avLst/>
              <a:gdLst/>
              <a:ahLst/>
              <a:cxnLst/>
              <a:rect l="0" t="0" r="0" b="0"/>
              <a:pathLst>
                <a:path w="141510" h="368874">
                  <a:moveTo>
                    <a:pt x="141509" y="12600"/>
                  </a:moveTo>
                  <a:lnTo>
                    <a:pt x="141509" y="12600"/>
                  </a:lnTo>
                  <a:lnTo>
                    <a:pt x="141507" y="9229"/>
                  </a:lnTo>
                  <a:lnTo>
                    <a:pt x="139627" y="5692"/>
                  </a:lnTo>
                  <a:lnTo>
                    <a:pt x="136041" y="1044"/>
                  </a:lnTo>
                  <a:lnTo>
                    <a:pt x="133669" y="408"/>
                  </a:lnTo>
                  <a:lnTo>
                    <a:pt x="123027" y="0"/>
                  </a:lnTo>
                  <a:lnTo>
                    <a:pt x="108046" y="6672"/>
                  </a:lnTo>
                  <a:lnTo>
                    <a:pt x="84021" y="27343"/>
                  </a:lnTo>
                  <a:lnTo>
                    <a:pt x="45822" y="72806"/>
                  </a:lnTo>
                  <a:lnTo>
                    <a:pt x="25983" y="108756"/>
                  </a:lnTo>
                  <a:lnTo>
                    <a:pt x="11167" y="149589"/>
                  </a:lnTo>
                  <a:lnTo>
                    <a:pt x="4086" y="182140"/>
                  </a:lnTo>
                  <a:lnTo>
                    <a:pt x="0" y="216362"/>
                  </a:lnTo>
                  <a:lnTo>
                    <a:pt x="1665" y="263396"/>
                  </a:lnTo>
                  <a:lnTo>
                    <a:pt x="8037" y="306494"/>
                  </a:lnTo>
                  <a:lnTo>
                    <a:pt x="17277" y="328311"/>
                  </a:lnTo>
                  <a:lnTo>
                    <a:pt x="37749" y="353088"/>
                  </a:lnTo>
                  <a:lnTo>
                    <a:pt x="55413" y="363365"/>
                  </a:lnTo>
                  <a:lnTo>
                    <a:pt x="75022" y="368873"/>
                  </a:lnTo>
                  <a:lnTo>
                    <a:pt x="116109" y="368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3636">
              <a:extLst>
                <a:ext uri="{FF2B5EF4-FFF2-40B4-BE49-F238E27FC236}">
                  <a16:creationId xmlns:a16="http://schemas.microsoft.com/office/drawing/2014/main" xmlns="" id="{5AE4C2FF-D9A2-4229-B919-0C6CD367E60A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542624" y="1563506"/>
              <a:ext cx="144177" cy="179096"/>
            </a:xfrm>
            <a:custGeom>
              <a:avLst/>
              <a:gdLst/>
              <a:ahLst/>
              <a:cxnLst/>
              <a:rect l="0" t="0" r="0" b="0"/>
              <a:pathLst>
                <a:path w="144177" h="179096">
                  <a:moveTo>
                    <a:pt x="106076" y="36694"/>
                  </a:moveTo>
                  <a:lnTo>
                    <a:pt x="106076" y="36694"/>
                  </a:lnTo>
                  <a:lnTo>
                    <a:pt x="84876" y="3755"/>
                  </a:lnTo>
                  <a:lnTo>
                    <a:pt x="81360" y="2740"/>
                  </a:lnTo>
                  <a:lnTo>
                    <a:pt x="51157" y="7885"/>
                  </a:lnTo>
                  <a:lnTo>
                    <a:pt x="30537" y="20397"/>
                  </a:lnTo>
                  <a:lnTo>
                    <a:pt x="14393" y="37510"/>
                  </a:lnTo>
                  <a:lnTo>
                    <a:pt x="4043" y="62728"/>
                  </a:lnTo>
                  <a:lnTo>
                    <a:pt x="0" y="102854"/>
                  </a:lnTo>
                  <a:lnTo>
                    <a:pt x="4247" y="132810"/>
                  </a:lnTo>
                  <a:lnTo>
                    <a:pt x="21937" y="169322"/>
                  </a:lnTo>
                  <a:lnTo>
                    <a:pt x="26699" y="173796"/>
                  </a:lnTo>
                  <a:lnTo>
                    <a:pt x="37637" y="178767"/>
                  </a:lnTo>
                  <a:lnTo>
                    <a:pt x="49553" y="179095"/>
                  </a:lnTo>
                  <a:lnTo>
                    <a:pt x="55694" y="178195"/>
                  </a:lnTo>
                  <a:lnTo>
                    <a:pt x="77820" y="166815"/>
                  </a:lnTo>
                  <a:lnTo>
                    <a:pt x="104806" y="144006"/>
                  </a:lnTo>
                  <a:lnTo>
                    <a:pt x="119184" y="124699"/>
                  </a:lnTo>
                  <a:lnTo>
                    <a:pt x="133088" y="84981"/>
                  </a:lnTo>
                  <a:lnTo>
                    <a:pt x="136422" y="59860"/>
                  </a:lnTo>
                  <a:lnTo>
                    <a:pt x="133439" y="44873"/>
                  </a:lnTo>
                  <a:lnTo>
                    <a:pt x="123397" y="21376"/>
                  </a:lnTo>
                  <a:lnTo>
                    <a:pt x="115185" y="13894"/>
                  </a:lnTo>
                  <a:lnTo>
                    <a:pt x="92666" y="3341"/>
                  </a:lnTo>
                  <a:lnTo>
                    <a:pt x="77487" y="0"/>
                  </a:lnTo>
                  <a:lnTo>
                    <a:pt x="60680" y="2382"/>
                  </a:lnTo>
                  <a:lnTo>
                    <a:pt x="45667" y="10927"/>
                  </a:lnTo>
                  <a:lnTo>
                    <a:pt x="32281" y="25766"/>
                  </a:lnTo>
                  <a:lnTo>
                    <a:pt x="27418" y="37482"/>
                  </a:lnTo>
                  <a:lnTo>
                    <a:pt x="25962" y="49039"/>
                  </a:lnTo>
                  <a:lnTo>
                    <a:pt x="27665" y="58879"/>
                  </a:lnTo>
                  <a:lnTo>
                    <a:pt x="34539" y="67955"/>
                  </a:lnTo>
                  <a:lnTo>
                    <a:pt x="39334" y="72352"/>
                  </a:lnTo>
                  <a:lnTo>
                    <a:pt x="50307" y="77236"/>
                  </a:lnTo>
                  <a:lnTo>
                    <a:pt x="93457" y="80915"/>
                  </a:lnTo>
                  <a:lnTo>
                    <a:pt x="128282" y="74206"/>
                  </a:lnTo>
                  <a:lnTo>
                    <a:pt x="144176" y="68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3637">
              <a:extLst>
                <a:ext uri="{FF2B5EF4-FFF2-40B4-BE49-F238E27FC236}">
                  <a16:creationId xmlns:a16="http://schemas.microsoft.com/office/drawing/2014/main" xmlns="" id="{47F33A65-575E-424E-981B-A8373480974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607135" y="1352707"/>
              <a:ext cx="98716" cy="126844"/>
            </a:xfrm>
            <a:custGeom>
              <a:avLst/>
              <a:gdLst/>
              <a:ahLst/>
              <a:cxnLst/>
              <a:rect l="0" t="0" r="0" b="0"/>
              <a:pathLst>
                <a:path w="98716" h="126844">
                  <a:moveTo>
                    <a:pt x="22515" y="56993"/>
                  </a:moveTo>
                  <a:lnTo>
                    <a:pt x="22515" y="56993"/>
                  </a:lnTo>
                  <a:lnTo>
                    <a:pt x="19144" y="56993"/>
                  </a:lnTo>
                  <a:lnTo>
                    <a:pt x="15607" y="60756"/>
                  </a:lnTo>
                  <a:lnTo>
                    <a:pt x="13676" y="63735"/>
                  </a:lnTo>
                  <a:lnTo>
                    <a:pt x="4448" y="110947"/>
                  </a:lnTo>
                  <a:lnTo>
                    <a:pt x="2021" y="118132"/>
                  </a:lnTo>
                  <a:lnTo>
                    <a:pt x="0" y="122266"/>
                  </a:lnTo>
                  <a:lnTo>
                    <a:pt x="449" y="122380"/>
                  </a:lnTo>
                  <a:lnTo>
                    <a:pt x="1454" y="121751"/>
                  </a:lnTo>
                  <a:lnTo>
                    <a:pt x="2124" y="120626"/>
                  </a:lnTo>
                  <a:lnTo>
                    <a:pt x="8412" y="91980"/>
                  </a:lnTo>
                  <a:lnTo>
                    <a:pt x="11309" y="76071"/>
                  </a:lnTo>
                  <a:lnTo>
                    <a:pt x="29505" y="33548"/>
                  </a:lnTo>
                  <a:lnTo>
                    <a:pt x="47715" y="372"/>
                  </a:lnTo>
                  <a:lnTo>
                    <a:pt x="51228" y="0"/>
                  </a:lnTo>
                  <a:lnTo>
                    <a:pt x="52240" y="1359"/>
                  </a:lnTo>
                  <a:lnTo>
                    <a:pt x="53664" y="10013"/>
                  </a:lnTo>
                  <a:lnTo>
                    <a:pt x="54792" y="21514"/>
                  </a:lnTo>
                  <a:lnTo>
                    <a:pt x="59255" y="41806"/>
                  </a:lnTo>
                  <a:lnTo>
                    <a:pt x="63718" y="72573"/>
                  </a:lnTo>
                  <a:lnTo>
                    <a:pt x="83367" y="118173"/>
                  </a:lnTo>
                  <a:lnTo>
                    <a:pt x="91040" y="125701"/>
                  </a:lnTo>
                  <a:lnTo>
                    <a:pt x="98715" y="126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3638">
              <a:extLst>
                <a:ext uri="{FF2B5EF4-FFF2-40B4-BE49-F238E27FC236}">
                  <a16:creationId xmlns:a16="http://schemas.microsoft.com/office/drawing/2014/main" xmlns="" id="{4859D15B-F465-4358-9149-FD1DA4CC608C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807450" y="168275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43046" y="6350"/>
                  </a:lnTo>
                  <a:lnTo>
                    <a:pt x="84990" y="6350"/>
                  </a:lnTo>
                  <a:lnTo>
                    <a:pt x="127089" y="6350"/>
                  </a:lnTo>
                  <a:lnTo>
                    <a:pt x="139504" y="446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3639">
              <a:extLst>
                <a:ext uri="{FF2B5EF4-FFF2-40B4-BE49-F238E27FC236}">
                  <a16:creationId xmlns:a16="http://schemas.microsoft.com/office/drawing/2014/main" xmlns="" id="{F39139FC-FC3F-40C1-9FD3-1E9E83B6B9A4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9042663" y="1575680"/>
              <a:ext cx="204443" cy="208671"/>
            </a:xfrm>
            <a:custGeom>
              <a:avLst/>
              <a:gdLst/>
              <a:ahLst/>
              <a:cxnLst/>
              <a:rect l="0" t="0" r="0" b="0"/>
              <a:pathLst>
                <a:path w="204443" h="208671">
                  <a:moveTo>
                    <a:pt x="6087" y="5470"/>
                  </a:moveTo>
                  <a:lnTo>
                    <a:pt x="6087" y="5470"/>
                  </a:lnTo>
                  <a:lnTo>
                    <a:pt x="0" y="5470"/>
                  </a:lnTo>
                  <a:lnTo>
                    <a:pt x="42124" y="5470"/>
                  </a:lnTo>
                  <a:lnTo>
                    <a:pt x="79090" y="3588"/>
                  </a:lnTo>
                  <a:lnTo>
                    <a:pt x="117557" y="444"/>
                  </a:lnTo>
                  <a:lnTo>
                    <a:pt x="161381" y="0"/>
                  </a:lnTo>
                  <a:lnTo>
                    <a:pt x="175270" y="4610"/>
                  </a:lnTo>
                  <a:lnTo>
                    <a:pt x="175320" y="5602"/>
                  </a:lnTo>
                  <a:lnTo>
                    <a:pt x="173496" y="8586"/>
                  </a:lnTo>
                  <a:lnTo>
                    <a:pt x="161436" y="23328"/>
                  </a:lnTo>
                  <a:lnTo>
                    <a:pt x="141304" y="68830"/>
                  </a:lnTo>
                  <a:lnTo>
                    <a:pt x="122505" y="96224"/>
                  </a:lnTo>
                  <a:lnTo>
                    <a:pt x="79483" y="132583"/>
                  </a:lnTo>
                  <a:lnTo>
                    <a:pt x="32448" y="171210"/>
                  </a:lnTo>
                  <a:lnTo>
                    <a:pt x="11922" y="187447"/>
                  </a:lnTo>
                  <a:lnTo>
                    <a:pt x="7238" y="194286"/>
                  </a:lnTo>
                  <a:lnTo>
                    <a:pt x="6189" y="201289"/>
                  </a:lnTo>
                  <a:lnTo>
                    <a:pt x="9488" y="205386"/>
                  </a:lnTo>
                  <a:lnTo>
                    <a:pt x="13010" y="207210"/>
                  </a:lnTo>
                  <a:lnTo>
                    <a:pt x="24600" y="208237"/>
                  </a:lnTo>
                  <a:lnTo>
                    <a:pt x="65070" y="208632"/>
                  </a:lnTo>
                  <a:lnTo>
                    <a:pt x="111588" y="204301"/>
                  </a:lnTo>
                  <a:lnTo>
                    <a:pt x="157375" y="202711"/>
                  </a:lnTo>
                  <a:lnTo>
                    <a:pt x="204442" y="202330"/>
                  </a:lnTo>
                  <a:lnTo>
                    <a:pt x="203939" y="202327"/>
                  </a:lnTo>
                  <a:lnTo>
                    <a:pt x="183887" y="208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3640">
              <a:extLst>
                <a:ext uri="{FF2B5EF4-FFF2-40B4-BE49-F238E27FC236}">
                  <a16:creationId xmlns:a16="http://schemas.microsoft.com/office/drawing/2014/main" xmlns="" id="{C4BC33C7-02B1-4CDF-B8E8-FB99C953A180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9279017" y="1790700"/>
              <a:ext cx="93584" cy="127001"/>
            </a:xfrm>
            <a:custGeom>
              <a:avLst/>
              <a:gdLst/>
              <a:ahLst/>
              <a:cxnLst/>
              <a:rect l="0" t="0" r="0" b="0"/>
              <a:pathLst>
                <a:path w="93584" h="127001">
                  <a:moveTo>
                    <a:pt x="74533" y="0"/>
                  </a:moveTo>
                  <a:lnTo>
                    <a:pt x="74533" y="0"/>
                  </a:lnTo>
                  <a:lnTo>
                    <a:pt x="74533" y="3371"/>
                  </a:lnTo>
                  <a:lnTo>
                    <a:pt x="76414" y="6907"/>
                  </a:lnTo>
                  <a:lnTo>
                    <a:pt x="77903" y="8838"/>
                  </a:lnTo>
                  <a:lnTo>
                    <a:pt x="77677" y="16628"/>
                  </a:lnTo>
                  <a:lnTo>
                    <a:pt x="69171" y="49331"/>
                  </a:lnTo>
                  <a:lnTo>
                    <a:pt x="62507" y="62847"/>
                  </a:lnTo>
                  <a:lnTo>
                    <a:pt x="44080" y="82357"/>
                  </a:lnTo>
                  <a:lnTo>
                    <a:pt x="32542" y="89520"/>
                  </a:lnTo>
                  <a:lnTo>
                    <a:pt x="18111" y="93552"/>
                  </a:lnTo>
                  <a:lnTo>
                    <a:pt x="9945" y="93790"/>
                  </a:lnTo>
                  <a:lnTo>
                    <a:pt x="3964" y="91543"/>
                  </a:lnTo>
                  <a:lnTo>
                    <a:pt x="2087" y="89251"/>
                  </a:lnTo>
                  <a:lnTo>
                    <a:pt x="0" y="82941"/>
                  </a:lnTo>
                  <a:lnTo>
                    <a:pt x="150" y="79989"/>
                  </a:lnTo>
                  <a:lnTo>
                    <a:pt x="2199" y="74826"/>
                  </a:lnTo>
                  <a:lnTo>
                    <a:pt x="13303" y="61448"/>
                  </a:lnTo>
                  <a:lnTo>
                    <a:pt x="22917" y="55052"/>
                  </a:lnTo>
                  <a:lnTo>
                    <a:pt x="26718" y="54340"/>
                  </a:lnTo>
                  <a:lnTo>
                    <a:pt x="34701" y="55431"/>
                  </a:lnTo>
                  <a:lnTo>
                    <a:pt x="41074" y="60149"/>
                  </a:lnTo>
                  <a:lnTo>
                    <a:pt x="72757" y="107099"/>
                  </a:lnTo>
                  <a:lnTo>
                    <a:pt x="86721" y="123404"/>
                  </a:lnTo>
                  <a:lnTo>
                    <a:pt x="93583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3641">
              <a:extLst>
                <a:ext uri="{FF2B5EF4-FFF2-40B4-BE49-F238E27FC236}">
                  <a16:creationId xmlns:a16="http://schemas.microsoft.com/office/drawing/2014/main" xmlns="" id="{0444AFA9-F4C7-41D6-AE5F-2C69EE5B0705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9392590" y="1780692"/>
              <a:ext cx="100661" cy="177928"/>
            </a:xfrm>
            <a:custGeom>
              <a:avLst/>
              <a:gdLst/>
              <a:ahLst/>
              <a:cxnLst/>
              <a:rect l="0" t="0" r="0" b="0"/>
              <a:pathLst>
                <a:path w="100661" h="177928">
                  <a:moveTo>
                    <a:pt x="100660" y="3658"/>
                  </a:moveTo>
                  <a:lnTo>
                    <a:pt x="100660" y="3658"/>
                  </a:lnTo>
                  <a:lnTo>
                    <a:pt x="100660" y="287"/>
                  </a:lnTo>
                  <a:lnTo>
                    <a:pt x="99955" y="0"/>
                  </a:lnTo>
                  <a:lnTo>
                    <a:pt x="97289" y="1562"/>
                  </a:lnTo>
                  <a:lnTo>
                    <a:pt x="88450" y="9779"/>
                  </a:lnTo>
                  <a:lnTo>
                    <a:pt x="66630" y="54505"/>
                  </a:lnTo>
                  <a:lnTo>
                    <a:pt x="43060" y="100172"/>
                  </a:lnTo>
                  <a:lnTo>
                    <a:pt x="19903" y="144313"/>
                  </a:lnTo>
                  <a:lnTo>
                    <a:pt x="0" y="177220"/>
                  </a:lnTo>
                  <a:lnTo>
                    <a:pt x="391" y="177927"/>
                  </a:lnTo>
                  <a:lnTo>
                    <a:pt x="5410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3642">
              <a:extLst>
                <a:ext uri="{FF2B5EF4-FFF2-40B4-BE49-F238E27FC236}">
                  <a16:creationId xmlns:a16="http://schemas.microsoft.com/office/drawing/2014/main" xmlns="" id="{1A49CAC9-941F-4FD2-9A9C-F5FCDC2DA7AF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9467850" y="1876582"/>
              <a:ext cx="146051" cy="84190"/>
            </a:xfrm>
            <a:custGeom>
              <a:avLst/>
              <a:gdLst/>
              <a:ahLst/>
              <a:cxnLst/>
              <a:rect l="0" t="0" r="0" b="0"/>
              <a:pathLst>
                <a:path w="146051" h="84190">
                  <a:moveTo>
                    <a:pt x="0" y="15718"/>
                  </a:moveTo>
                  <a:lnTo>
                    <a:pt x="0" y="15718"/>
                  </a:lnTo>
                  <a:lnTo>
                    <a:pt x="0" y="12347"/>
                  </a:lnTo>
                  <a:lnTo>
                    <a:pt x="705" y="11354"/>
                  </a:lnTo>
                  <a:lnTo>
                    <a:pt x="1881" y="10692"/>
                  </a:lnTo>
                  <a:lnTo>
                    <a:pt x="3370" y="10251"/>
                  </a:lnTo>
                  <a:lnTo>
                    <a:pt x="18297" y="607"/>
                  </a:lnTo>
                  <a:lnTo>
                    <a:pt x="22074" y="0"/>
                  </a:lnTo>
                  <a:lnTo>
                    <a:pt x="30036" y="1206"/>
                  </a:lnTo>
                  <a:lnTo>
                    <a:pt x="42453" y="5852"/>
                  </a:lnTo>
                  <a:lnTo>
                    <a:pt x="45235" y="8435"/>
                  </a:lnTo>
                  <a:lnTo>
                    <a:pt x="53438" y="23365"/>
                  </a:lnTo>
                  <a:lnTo>
                    <a:pt x="53264" y="27166"/>
                  </a:lnTo>
                  <a:lnTo>
                    <a:pt x="42846" y="48475"/>
                  </a:lnTo>
                  <a:lnTo>
                    <a:pt x="20386" y="77761"/>
                  </a:lnTo>
                  <a:lnTo>
                    <a:pt x="20646" y="78952"/>
                  </a:lnTo>
                  <a:lnTo>
                    <a:pt x="22816" y="82157"/>
                  </a:lnTo>
                  <a:lnTo>
                    <a:pt x="29897" y="84052"/>
                  </a:lnTo>
                  <a:lnTo>
                    <a:pt x="40099" y="84189"/>
                  </a:lnTo>
                  <a:lnTo>
                    <a:pt x="87693" y="72664"/>
                  </a:lnTo>
                  <a:lnTo>
                    <a:pt x="131466" y="62963"/>
                  </a:lnTo>
                  <a:lnTo>
                    <a:pt x="146050" y="60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3643">
              <a:extLst>
                <a:ext uri="{FF2B5EF4-FFF2-40B4-BE49-F238E27FC236}">
                  <a16:creationId xmlns:a16="http://schemas.microsoft.com/office/drawing/2014/main" xmlns="" id="{B06DC1FC-AD78-43AD-BC88-244932E4354C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9812701" y="1611065"/>
              <a:ext cx="112350" cy="111342"/>
            </a:xfrm>
            <a:custGeom>
              <a:avLst/>
              <a:gdLst/>
              <a:ahLst/>
              <a:cxnLst/>
              <a:rect l="0" t="0" r="0" b="0"/>
              <a:pathLst>
                <a:path w="112350" h="111342">
                  <a:moveTo>
                    <a:pt x="4399" y="52635"/>
                  </a:moveTo>
                  <a:lnTo>
                    <a:pt x="4399" y="52635"/>
                  </a:lnTo>
                  <a:lnTo>
                    <a:pt x="4397" y="56006"/>
                  </a:lnTo>
                  <a:lnTo>
                    <a:pt x="5810" y="56999"/>
                  </a:lnTo>
                  <a:lnTo>
                    <a:pt x="18213" y="58593"/>
                  </a:lnTo>
                  <a:lnTo>
                    <a:pt x="26062" y="58105"/>
                  </a:lnTo>
                  <a:lnTo>
                    <a:pt x="46799" y="50124"/>
                  </a:lnTo>
                  <a:lnTo>
                    <a:pt x="53346" y="44228"/>
                  </a:lnTo>
                  <a:lnTo>
                    <a:pt x="56082" y="40680"/>
                  </a:lnTo>
                  <a:lnTo>
                    <a:pt x="59120" y="31094"/>
                  </a:lnTo>
                  <a:lnTo>
                    <a:pt x="61068" y="11064"/>
                  </a:lnTo>
                  <a:lnTo>
                    <a:pt x="59455" y="4055"/>
                  </a:lnTo>
                  <a:lnTo>
                    <a:pt x="58036" y="1199"/>
                  </a:lnTo>
                  <a:lnTo>
                    <a:pt x="55679" y="0"/>
                  </a:lnTo>
                  <a:lnTo>
                    <a:pt x="49298" y="549"/>
                  </a:lnTo>
                  <a:lnTo>
                    <a:pt x="34403" y="8196"/>
                  </a:lnTo>
                  <a:lnTo>
                    <a:pt x="16581" y="22770"/>
                  </a:lnTo>
                  <a:lnTo>
                    <a:pt x="4637" y="40493"/>
                  </a:lnTo>
                  <a:lnTo>
                    <a:pt x="0" y="62521"/>
                  </a:lnTo>
                  <a:lnTo>
                    <a:pt x="2679" y="74903"/>
                  </a:lnTo>
                  <a:lnTo>
                    <a:pt x="15898" y="97721"/>
                  </a:lnTo>
                  <a:lnTo>
                    <a:pt x="25735" y="106305"/>
                  </a:lnTo>
                  <a:lnTo>
                    <a:pt x="31322" y="109581"/>
                  </a:lnTo>
                  <a:lnTo>
                    <a:pt x="43176" y="111341"/>
                  </a:lnTo>
                  <a:lnTo>
                    <a:pt x="89085" y="109876"/>
                  </a:lnTo>
                  <a:lnTo>
                    <a:pt x="112349" y="109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3644">
              <a:extLst>
                <a:ext uri="{FF2B5EF4-FFF2-40B4-BE49-F238E27FC236}">
                  <a16:creationId xmlns:a16="http://schemas.microsoft.com/office/drawing/2014/main" xmlns="" id="{94191BE3-B63E-4059-883E-D77DC61EFAB4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9664522" y="1594664"/>
              <a:ext cx="99687" cy="145969"/>
            </a:xfrm>
            <a:custGeom>
              <a:avLst/>
              <a:gdLst/>
              <a:ahLst/>
              <a:cxnLst/>
              <a:rect l="0" t="0" r="0" b="0"/>
              <a:pathLst>
                <a:path w="99687" h="145969">
                  <a:moveTo>
                    <a:pt x="82728" y="18236"/>
                  </a:moveTo>
                  <a:lnTo>
                    <a:pt x="82728" y="18236"/>
                  </a:lnTo>
                  <a:lnTo>
                    <a:pt x="79357" y="14865"/>
                  </a:lnTo>
                  <a:lnTo>
                    <a:pt x="77702" y="11328"/>
                  </a:lnTo>
                  <a:lnTo>
                    <a:pt x="77261" y="9397"/>
                  </a:lnTo>
                  <a:lnTo>
                    <a:pt x="73268" y="3309"/>
                  </a:lnTo>
                  <a:lnTo>
                    <a:pt x="69585" y="1018"/>
                  </a:lnTo>
                  <a:lnTo>
                    <a:pt x="64184" y="0"/>
                  </a:lnTo>
                  <a:lnTo>
                    <a:pt x="49247" y="133"/>
                  </a:lnTo>
                  <a:lnTo>
                    <a:pt x="18999" y="8056"/>
                  </a:lnTo>
                  <a:lnTo>
                    <a:pt x="3481" y="17493"/>
                  </a:lnTo>
                  <a:lnTo>
                    <a:pt x="969" y="21269"/>
                  </a:lnTo>
                  <a:lnTo>
                    <a:pt x="0" y="25197"/>
                  </a:lnTo>
                  <a:lnTo>
                    <a:pt x="804" y="33324"/>
                  </a:lnTo>
                  <a:lnTo>
                    <a:pt x="3512" y="41640"/>
                  </a:lnTo>
                  <a:lnTo>
                    <a:pt x="15748" y="57626"/>
                  </a:lnTo>
                  <a:lnTo>
                    <a:pt x="60067" y="85711"/>
                  </a:lnTo>
                  <a:lnTo>
                    <a:pt x="86953" y="102852"/>
                  </a:lnTo>
                  <a:lnTo>
                    <a:pt x="94720" y="111346"/>
                  </a:lnTo>
                  <a:lnTo>
                    <a:pt x="98643" y="119826"/>
                  </a:lnTo>
                  <a:lnTo>
                    <a:pt x="99686" y="124062"/>
                  </a:lnTo>
                  <a:lnTo>
                    <a:pt x="98973" y="127593"/>
                  </a:lnTo>
                  <a:lnTo>
                    <a:pt x="94415" y="133396"/>
                  </a:lnTo>
                  <a:lnTo>
                    <a:pt x="80548" y="144001"/>
                  </a:lnTo>
                  <a:lnTo>
                    <a:pt x="74923" y="145824"/>
                  </a:lnTo>
                  <a:lnTo>
                    <a:pt x="63032" y="145968"/>
                  </a:lnTo>
                  <a:lnTo>
                    <a:pt x="47807" y="142082"/>
                  </a:lnTo>
                  <a:lnTo>
                    <a:pt x="45336" y="138900"/>
                  </a:lnTo>
                  <a:lnTo>
                    <a:pt x="44395" y="134662"/>
                  </a:lnTo>
                  <a:lnTo>
                    <a:pt x="44473" y="129720"/>
                  </a:lnTo>
                  <a:lnTo>
                    <a:pt x="48322" y="120466"/>
                  </a:lnTo>
                  <a:lnTo>
                    <a:pt x="57328" y="107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3645">
              <a:extLst>
                <a:ext uri="{FF2B5EF4-FFF2-40B4-BE49-F238E27FC236}">
                  <a16:creationId xmlns:a16="http://schemas.microsoft.com/office/drawing/2014/main" xmlns="" id="{FE6978E8-5118-4670-A3CC-A1A525735B1F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9975850" y="1778000"/>
              <a:ext cx="44451" cy="44451"/>
            </a:xfrm>
            <a:custGeom>
              <a:avLst/>
              <a:gdLst/>
              <a:ahLst/>
              <a:cxnLst/>
              <a:rect l="0" t="0" r="0" b="0"/>
              <a:pathLst>
                <a:path w="44451" h="44451">
                  <a:moveTo>
                    <a:pt x="44450" y="0"/>
                  </a:moveTo>
                  <a:lnTo>
                    <a:pt x="44450" y="0"/>
                  </a:lnTo>
                  <a:lnTo>
                    <a:pt x="39381" y="5775"/>
                  </a:lnTo>
                  <a:lnTo>
                    <a:pt x="26153" y="2376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2" name="SMARTInkShape-Group811">
            <a:extLst>
              <a:ext uri="{FF2B5EF4-FFF2-40B4-BE49-F238E27FC236}">
                <a16:creationId xmlns:a16="http://schemas.microsoft.com/office/drawing/2014/main" xmlns="" id="{E1BC46B4-0880-4A5F-B84E-ADFBE6E46254}"/>
              </a:ext>
            </a:extLst>
          </p:cNvPr>
          <p:cNvGrpSpPr/>
          <p:nvPr/>
        </p:nvGrpSpPr>
        <p:grpSpPr>
          <a:xfrm>
            <a:off x="10296231" y="1356467"/>
            <a:ext cx="1676695" cy="611339"/>
            <a:chOff x="10296231" y="1356467"/>
            <a:chExt cx="1676695" cy="611339"/>
          </a:xfrm>
        </p:grpSpPr>
        <p:sp>
          <p:nvSpPr>
            <p:cNvPr id="610" name="SMARTInkShape-3646">
              <a:extLst>
                <a:ext uri="{FF2B5EF4-FFF2-40B4-BE49-F238E27FC236}">
                  <a16:creationId xmlns:a16="http://schemas.microsoft.com/office/drawing/2014/main" xmlns="" id="{7E9C2962-F52A-4A33-8391-14971CC6EB3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0296231" y="1578373"/>
              <a:ext cx="238420" cy="232587"/>
            </a:xfrm>
            <a:custGeom>
              <a:avLst/>
              <a:gdLst/>
              <a:ahLst/>
              <a:cxnLst/>
              <a:rect l="0" t="0" r="0" b="0"/>
              <a:pathLst>
                <a:path w="238420" h="232587">
                  <a:moveTo>
                    <a:pt x="92369" y="34527"/>
                  </a:moveTo>
                  <a:lnTo>
                    <a:pt x="92369" y="34527"/>
                  </a:lnTo>
                  <a:lnTo>
                    <a:pt x="95739" y="31156"/>
                  </a:lnTo>
                  <a:lnTo>
                    <a:pt x="97395" y="25738"/>
                  </a:lnTo>
                  <a:lnTo>
                    <a:pt x="98641" y="7239"/>
                  </a:lnTo>
                  <a:lnTo>
                    <a:pt x="97258" y="5046"/>
                  </a:lnTo>
                  <a:lnTo>
                    <a:pt x="91954" y="728"/>
                  </a:lnTo>
                  <a:lnTo>
                    <a:pt x="89271" y="0"/>
                  </a:lnTo>
                  <a:lnTo>
                    <a:pt x="86778" y="220"/>
                  </a:lnTo>
                  <a:lnTo>
                    <a:pt x="67588" y="9014"/>
                  </a:lnTo>
                  <a:lnTo>
                    <a:pt x="48103" y="27046"/>
                  </a:lnTo>
                  <a:lnTo>
                    <a:pt x="21219" y="72330"/>
                  </a:lnTo>
                  <a:lnTo>
                    <a:pt x="6846" y="110639"/>
                  </a:lnTo>
                  <a:lnTo>
                    <a:pt x="0" y="148801"/>
                  </a:lnTo>
                  <a:lnTo>
                    <a:pt x="1059" y="192880"/>
                  </a:lnTo>
                  <a:lnTo>
                    <a:pt x="8042" y="209328"/>
                  </a:lnTo>
                  <a:lnTo>
                    <a:pt x="18201" y="222283"/>
                  </a:lnTo>
                  <a:lnTo>
                    <a:pt x="29772" y="230393"/>
                  </a:lnTo>
                  <a:lnTo>
                    <a:pt x="45734" y="232586"/>
                  </a:lnTo>
                  <a:lnTo>
                    <a:pt x="64585" y="229797"/>
                  </a:lnTo>
                  <a:lnTo>
                    <a:pt x="105435" y="208879"/>
                  </a:lnTo>
                  <a:lnTo>
                    <a:pt x="140732" y="181150"/>
                  </a:lnTo>
                  <a:lnTo>
                    <a:pt x="158126" y="158326"/>
                  </a:lnTo>
                  <a:lnTo>
                    <a:pt x="168847" y="130318"/>
                  </a:lnTo>
                  <a:lnTo>
                    <a:pt x="173118" y="99677"/>
                  </a:lnTo>
                  <a:lnTo>
                    <a:pt x="167643" y="68255"/>
                  </a:lnTo>
                  <a:lnTo>
                    <a:pt x="158985" y="52810"/>
                  </a:lnTo>
                  <a:lnTo>
                    <a:pt x="148083" y="41947"/>
                  </a:lnTo>
                  <a:lnTo>
                    <a:pt x="136180" y="34767"/>
                  </a:lnTo>
                  <a:lnTo>
                    <a:pt x="114207" y="30130"/>
                  </a:lnTo>
                  <a:lnTo>
                    <a:pt x="93196" y="32126"/>
                  </a:lnTo>
                  <a:lnTo>
                    <a:pt x="80036" y="39105"/>
                  </a:lnTo>
                  <a:lnTo>
                    <a:pt x="57713" y="57460"/>
                  </a:lnTo>
                  <a:lnTo>
                    <a:pt x="44078" y="77149"/>
                  </a:lnTo>
                  <a:lnTo>
                    <a:pt x="41039" y="90864"/>
                  </a:lnTo>
                  <a:lnTo>
                    <a:pt x="42745" y="104016"/>
                  </a:lnTo>
                  <a:lnTo>
                    <a:pt x="48207" y="116916"/>
                  </a:lnTo>
                  <a:lnTo>
                    <a:pt x="59100" y="127824"/>
                  </a:lnTo>
                  <a:lnTo>
                    <a:pt x="65956" y="132708"/>
                  </a:lnTo>
                  <a:lnTo>
                    <a:pt x="95832" y="139583"/>
                  </a:lnTo>
                  <a:lnTo>
                    <a:pt x="138237" y="138248"/>
                  </a:lnTo>
                  <a:lnTo>
                    <a:pt x="183177" y="130014"/>
                  </a:lnTo>
                  <a:lnTo>
                    <a:pt x="238419" y="104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3647">
              <a:extLst>
                <a:ext uri="{FF2B5EF4-FFF2-40B4-BE49-F238E27FC236}">
                  <a16:creationId xmlns:a16="http://schemas.microsoft.com/office/drawing/2014/main" xmlns="" id="{58C6DEE5-DD8C-4108-A079-F8C971402E0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0352006" y="1356467"/>
              <a:ext cx="176295" cy="135784"/>
            </a:xfrm>
            <a:custGeom>
              <a:avLst/>
              <a:gdLst/>
              <a:ahLst/>
              <a:cxnLst/>
              <a:rect l="0" t="0" r="0" b="0"/>
              <a:pathLst>
                <a:path w="176295" h="135784">
                  <a:moveTo>
                    <a:pt x="36594" y="40533"/>
                  </a:moveTo>
                  <a:lnTo>
                    <a:pt x="36594" y="40533"/>
                  </a:lnTo>
                  <a:lnTo>
                    <a:pt x="30507" y="34444"/>
                  </a:lnTo>
                  <a:lnTo>
                    <a:pt x="21411" y="81720"/>
                  </a:lnTo>
                  <a:lnTo>
                    <a:pt x="11948" y="99695"/>
                  </a:lnTo>
                  <a:lnTo>
                    <a:pt x="6119" y="105633"/>
                  </a:lnTo>
                  <a:lnTo>
                    <a:pt x="0" y="109445"/>
                  </a:lnTo>
                  <a:lnTo>
                    <a:pt x="28387" y="62828"/>
                  </a:lnTo>
                  <a:lnTo>
                    <a:pt x="58468" y="15336"/>
                  </a:lnTo>
                  <a:lnTo>
                    <a:pt x="70275" y="901"/>
                  </a:lnTo>
                  <a:lnTo>
                    <a:pt x="72453" y="0"/>
                  </a:lnTo>
                  <a:lnTo>
                    <a:pt x="74611" y="106"/>
                  </a:lnTo>
                  <a:lnTo>
                    <a:pt x="76756" y="881"/>
                  </a:lnTo>
                  <a:lnTo>
                    <a:pt x="81017" y="7388"/>
                  </a:lnTo>
                  <a:lnTo>
                    <a:pt x="100649" y="54783"/>
                  </a:lnTo>
                  <a:lnTo>
                    <a:pt x="117137" y="92502"/>
                  </a:lnTo>
                  <a:lnTo>
                    <a:pt x="136501" y="115198"/>
                  </a:lnTo>
                  <a:lnTo>
                    <a:pt x="176294" y="135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3648">
              <a:extLst>
                <a:ext uri="{FF2B5EF4-FFF2-40B4-BE49-F238E27FC236}">
                  <a16:creationId xmlns:a16="http://schemas.microsoft.com/office/drawing/2014/main" xmlns="" id="{513A9A84-44B6-4C67-8630-8C46208010E2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0655300" y="172085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25400"/>
                  </a:moveTo>
                  <a:lnTo>
                    <a:pt x="0" y="25400"/>
                  </a:lnTo>
                  <a:lnTo>
                    <a:pt x="19459" y="18492"/>
                  </a:lnTo>
                  <a:lnTo>
                    <a:pt x="63112" y="10473"/>
                  </a:lnTo>
                  <a:lnTo>
                    <a:pt x="104856" y="420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3649">
              <a:extLst>
                <a:ext uri="{FF2B5EF4-FFF2-40B4-BE49-F238E27FC236}">
                  <a16:creationId xmlns:a16="http://schemas.microsoft.com/office/drawing/2014/main" xmlns="" id="{18BD4156-C1DF-48C3-BD3E-119B488D140F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0741447" y="1638300"/>
              <a:ext cx="9104" cy="152401"/>
            </a:xfrm>
            <a:custGeom>
              <a:avLst/>
              <a:gdLst/>
              <a:ahLst/>
              <a:cxnLst/>
              <a:rect l="0" t="0" r="0" b="0"/>
              <a:pathLst>
                <a:path w="9104" h="152401">
                  <a:moveTo>
                    <a:pt x="9103" y="0"/>
                  </a:moveTo>
                  <a:lnTo>
                    <a:pt x="9103" y="0"/>
                  </a:lnTo>
                  <a:lnTo>
                    <a:pt x="5732" y="0"/>
                  </a:lnTo>
                  <a:lnTo>
                    <a:pt x="2196" y="5644"/>
                  </a:lnTo>
                  <a:lnTo>
                    <a:pt x="264" y="10113"/>
                  </a:lnTo>
                  <a:lnTo>
                    <a:pt x="0" y="20723"/>
                  </a:lnTo>
                  <a:lnTo>
                    <a:pt x="2391" y="65523"/>
                  </a:lnTo>
                  <a:lnTo>
                    <a:pt x="2682" y="107932"/>
                  </a:lnTo>
                  <a:lnTo>
                    <a:pt x="4613" y="134050"/>
                  </a:lnTo>
                  <a:lnTo>
                    <a:pt x="910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3650">
              <a:extLst>
                <a:ext uri="{FF2B5EF4-FFF2-40B4-BE49-F238E27FC236}">
                  <a16:creationId xmlns:a16="http://schemas.microsoft.com/office/drawing/2014/main" xmlns="" id="{A7E7D326-F9D6-4DBA-9516-0000F05BD2F8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0882361" y="1618392"/>
              <a:ext cx="223790" cy="210269"/>
            </a:xfrm>
            <a:custGeom>
              <a:avLst/>
              <a:gdLst/>
              <a:ahLst/>
              <a:cxnLst/>
              <a:rect l="0" t="0" r="0" b="0"/>
              <a:pathLst>
                <a:path w="223790" h="210269">
                  <a:moveTo>
                    <a:pt x="33289" y="26258"/>
                  </a:moveTo>
                  <a:lnTo>
                    <a:pt x="33289" y="26258"/>
                  </a:lnTo>
                  <a:lnTo>
                    <a:pt x="39770" y="25552"/>
                  </a:lnTo>
                  <a:lnTo>
                    <a:pt x="78437" y="15427"/>
                  </a:lnTo>
                  <a:lnTo>
                    <a:pt x="123582" y="5277"/>
                  </a:lnTo>
                  <a:lnTo>
                    <a:pt x="146798" y="0"/>
                  </a:lnTo>
                  <a:lnTo>
                    <a:pt x="190124" y="606"/>
                  </a:lnTo>
                  <a:lnTo>
                    <a:pt x="203780" y="783"/>
                  </a:lnTo>
                  <a:lnTo>
                    <a:pt x="206216" y="1514"/>
                  </a:lnTo>
                  <a:lnTo>
                    <a:pt x="207842" y="2706"/>
                  </a:lnTo>
                  <a:lnTo>
                    <a:pt x="208922" y="4207"/>
                  </a:lnTo>
                  <a:lnTo>
                    <a:pt x="208940" y="6618"/>
                  </a:lnTo>
                  <a:lnTo>
                    <a:pt x="207076" y="13061"/>
                  </a:lnTo>
                  <a:lnTo>
                    <a:pt x="167313" y="51308"/>
                  </a:lnTo>
                  <a:lnTo>
                    <a:pt x="126234" y="95478"/>
                  </a:lnTo>
                  <a:lnTo>
                    <a:pt x="87448" y="135913"/>
                  </a:lnTo>
                  <a:lnTo>
                    <a:pt x="45818" y="171809"/>
                  </a:lnTo>
                  <a:lnTo>
                    <a:pt x="289" y="206823"/>
                  </a:lnTo>
                  <a:lnTo>
                    <a:pt x="0" y="208018"/>
                  </a:lnTo>
                  <a:lnTo>
                    <a:pt x="513" y="208814"/>
                  </a:lnTo>
                  <a:lnTo>
                    <a:pt x="27965" y="210268"/>
                  </a:lnTo>
                  <a:lnTo>
                    <a:pt x="68455" y="206016"/>
                  </a:lnTo>
                  <a:lnTo>
                    <a:pt x="109718" y="204638"/>
                  </a:lnTo>
                  <a:lnTo>
                    <a:pt x="155261" y="204230"/>
                  </a:lnTo>
                  <a:lnTo>
                    <a:pt x="197684" y="204092"/>
                  </a:lnTo>
                  <a:lnTo>
                    <a:pt x="223789" y="204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3651">
              <a:extLst>
                <a:ext uri="{FF2B5EF4-FFF2-40B4-BE49-F238E27FC236}">
                  <a16:creationId xmlns:a16="http://schemas.microsoft.com/office/drawing/2014/main" xmlns="" id="{0390B9EF-4DF0-4C55-9790-6E123CE5582A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1125765" y="1816100"/>
              <a:ext cx="81986" cy="91310"/>
            </a:xfrm>
            <a:custGeom>
              <a:avLst/>
              <a:gdLst/>
              <a:ahLst/>
              <a:cxnLst/>
              <a:rect l="0" t="0" r="0" b="0"/>
              <a:pathLst>
                <a:path w="81986" h="91310">
                  <a:moveTo>
                    <a:pt x="81985" y="0"/>
                  </a:moveTo>
                  <a:lnTo>
                    <a:pt x="81985" y="0"/>
                  </a:lnTo>
                  <a:lnTo>
                    <a:pt x="76915" y="5775"/>
                  </a:lnTo>
                  <a:lnTo>
                    <a:pt x="43484" y="50437"/>
                  </a:lnTo>
                  <a:lnTo>
                    <a:pt x="28871" y="64177"/>
                  </a:lnTo>
                  <a:lnTo>
                    <a:pt x="17458" y="70386"/>
                  </a:lnTo>
                  <a:lnTo>
                    <a:pt x="12861" y="71618"/>
                  </a:lnTo>
                  <a:lnTo>
                    <a:pt x="5874" y="71106"/>
                  </a:lnTo>
                  <a:lnTo>
                    <a:pt x="3726" y="69276"/>
                  </a:lnTo>
                  <a:lnTo>
                    <a:pt x="1343" y="63480"/>
                  </a:lnTo>
                  <a:lnTo>
                    <a:pt x="0" y="52284"/>
                  </a:lnTo>
                  <a:lnTo>
                    <a:pt x="2973" y="40029"/>
                  </a:lnTo>
                  <a:lnTo>
                    <a:pt x="4616" y="37269"/>
                  </a:lnTo>
                  <a:lnTo>
                    <a:pt x="6415" y="35429"/>
                  </a:lnTo>
                  <a:lnTo>
                    <a:pt x="8324" y="34203"/>
                  </a:lnTo>
                  <a:lnTo>
                    <a:pt x="10297" y="34091"/>
                  </a:lnTo>
                  <a:lnTo>
                    <a:pt x="14376" y="35848"/>
                  </a:lnTo>
                  <a:lnTo>
                    <a:pt x="60711" y="79416"/>
                  </a:lnTo>
                  <a:lnTo>
                    <a:pt x="70962" y="90398"/>
                  </a:lnTo>
                  <a:lnTo>
                    <a:pt x="73226" y="91309"/>
                  </a:lnTo>
                  <a:lnTo>
                    <a:pt x="75439" y="91212"/>
                  </a:lnTo>
                  <a:lnTo>
                    <a:pt x="81985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3652">
              <a:extLst>
                <a:ext uri="{FF2B5EF4-FFF2-40B4-BE49-F238E27FC236}">
                  <a16:creationId xmlns:a16="http://schemas.microsoft.com/office/drawing/2014/main" xmlns="" id="{4EC3D304-21E1-41C0-AD40-791D836330AB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1239500" y="1803400"/>
              <a:ext cx="69851" cy="139701"/>
            </a:xfrm>
            <a:custGeom>
              <a:avLst/>
              <a:gdLst/>
              <a:ahLst/>
              <a:cxnLst/>
              <a:rect l="0" t="0" r="0" b="0"/>
              <a:pathLst>
                <a:path w="69851" h="139701">
                  <a:moveTo>
                    <a:pt x="69850" y="0"/>
                  </a:moveTo>
                  <a:lnTo>
                    <a:pt x="69850" y="0"/>
                  </a:lnTo>
                  <a:lnTo>
                    <a:pt x="63107" y="6742"/>
                  </a:lnTo>
                  <a:lnTo>
                    <a:pt x="59797" y="17578"/>
                  </a:lnTo>
                  <a:lnTo>
                    <a:pt x="56917" y="31096"/>
                  </a:lnTo>
                  <a:lnTo>
                    <a:pt x="39250" y="74862"/>
                  </a:lnTo>
                  <a:lnTo>
                    <a:pt x="15386" y="116519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3653">
              <a:extLst>
                <a:ext uri="{FF2B5EF4-FFF2-40B4-BE49-F238E27FC236}">
                  <a16:creationId xmlns:a16="http://schemas.microsoft.com/office/drawing/2014/main" xmlns="" id="{773EF9C9-D414-449E-B7EA-469D693163C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1315700" y="1886234"/>
              <a:ext cx="152401" cy="81572"/>
            </a:xfrm>
            <a:custGeom>
              <a:avLst/>
              <a:gdLst/>
              <a:ahLst/>
              <a:cxnLst/>
              <a:rect l="0" t="0" r="0" b="0"/>
              <a:pathLst>
                <a:path w="152401" h="81572">
                  <a:moveTo>
                    <a:pt x="0" y="12416"/>
                  </a:moveTo>
                  <a:lnTo>
                    <a:pt x="0" y="12416"/>
                  </a:lnTo>
                  <a:lnTo>
                    <a:pt x="11933" y="7390"/>
                  </a:lnTo>
                  <a:lnTo>
                    <a:pt x="14305" y="6949"/>
                  </a:lnTo>
                  <a:lnTo>
                    <a:pt x="18823" y="4577"/>
                  </a:lnTo>
                  <a:lnTo>
                    <a:pt x="21015" y="2956"/>
                  </a:lnTo>
                  <a:lnTo>
                    <a:pt x="27213" y="1156"/>
                  </a:lnTo>
                  <a:lnTo>
                    <a:pt x="42691" y="0"/>
                  </a:lnTo>
                  <a:lnTo>
                    <a:pt x="45395" y="1317"/>
                  </a:lnTo>
                  <a:lnTo>
                    <a:pt x="47196" y="3605"/>
                  </a:lnTo>
                  <a:lnTo>
                    <a:pt x="49198" y="9911"/>
                  </a:lnTo>
                  <a:lnTo>
                    <a:pt x="50088" y="17417"/>
                  </a:lnTo>
                  <a:lnTo>
                    <a:pt x="46720" y="27339"/>
                  </a:lnTo>
                  <a:lnTo>
                    <a:pt x="21382" y="70390"/>
                  </a:lnTo>
                  <a:lnTo>
                    <a:pt x="19184" y="81571"/>
                  </a:lnTo>
                  <a:lnTo>
                    <a:pt x="34766" y="77148"/>
                  </a:lnTo>
                  <a:lnTo>
                    <a:pt x="80785" y="69117"/>
                  </a:lnTo>
                  <a:lnTo>
                    <a:pt x="121162" y="64382"/>
                  </a:lnTo>
                  <a:lnTo>
                    <a:pt x="152400" y="63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3654">
              <a:extLst>
                <a:ext uri="{FF2B5EF4-FFF2-40B4-BE49-F238E27FC236}">
                  <a16:creationId xmlns:a16="http://schemas.microsoft.com/office/drawing/2014/main" xmlns="" id="{E8FBA23F-542C-4F89-8675-A414E0E302F8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1578013" y="1670728"/>
              <a:ext cx="74238" cy="172459"/>
            </a:xfrm>
            <a:custGeom>
              <a:avLst/>
              <a:gdLst/>
              <a:ahLst/>
              <a:cxnLst/>
              <a:rect l="0" t="0" r="0" b="0"/>
              <a:pathLst>
                <a:path w="74238" h="172459">
                  <a:moveTo>
                    <a:pt x="74237" y="24722"/>
                  </a:moveTo>
                  <a:lnTo>
                    <a:pt x="74237" y="24722"/>
                  </a:lnTo>
                  <a:lnTo>
                    <a:pt x="73532" y="14583"/>
                  </a:lnTo>
                  <a:lnTo>
                    <a:pt x="70867" y="7045"/>
                  </a:lnTo>
                  <a:lnTo>
                    <a:pt x="68461" y="4471"/>
                  </a:lnTo>
                  <a:lnTo>
                    <a:pt x="62028" y="1610"/>
                  </a:lnTo>
                  <a:lnTo>
                    <a:pt x="50471" y="0"/>
                  </a:lnTo>
                  <a:lnTo>
                    <a:pt x="40389" y="3386"/>
                  </a:lnTo>
                  <a:lnTo>
                    <a:pt x="22814" y="15108"/>
                  </a:lnTo>
                  <a:lnTo>
                    <a:pt x="11874" y="26093"/>
                  </a:lnTo>
                  <a:lnTo>
                    <a:pt x="4657" y="38031"/>
                  </a:lnTo>
                  <a:lnTo>
                    <a:pt x="0" y="56652"/>
                  </a:lnTo>
                  <a:lnTo>
                    <a:pt x="2672" y="69252"/>
                  </a:lnTo>
                  <a:lnTo>
                    <a:pt x="5360" y="75575"/>
                  </a:lnTo>
                  <a:lnTo>
                    <a:pt x="13990" y="84483"/>
                  </a:lnTo>
                  <a:lnTo>
                    <a:pt x="24884" y="92910"/>
                  </a:lnTo>
                  <a:lnTo>
                    <a:pt x="62086" y="136427"/>
                  </a:lnTo>
                  <a:lnTo>
                    <a:pt x="62607" y="141526"/>
                  </a:lnTo>
                  <a:lnTo>
                    <a:pt x="59426" y="152835"/>
                  </a:lnTo>
                  <a:lnTo>
                    <a:pt x="53307" y="161154"/>
                  </a:lnTo>
                  <a:lnTo>
                    <a:pt x="45180" y="167203"/>
                  </a:lnTo>
                  <a:lnTo>
                    <a:pt x="34511" y="172243"/>
                  </a:lnTo>
                  <a:lnTo>
                    <a:pt x="30113" y="172458"/>
                  </a:lnTo>
                  <a:lnTo>
                    <a:pt x="26477" y="171190"/>
                  </a:lnTo>
                  <a:lnTo>
                    <a:pt x="23347" y="168934"/>
                  </a:lnTo>
                  <a:lnTo>
                    <a:pt x="21965" y="165313"/>
                  </a:lnTo>
                  <a:lnTo>
                    <a:pt x="23437" y="145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3655">
              <a:extLst>
                <a:ext uri="{FF2B5EF4-FFF2-40B4-BE49-F238E27FC236}">
                  <a16:creationId xmlns:a16="http://schemas.microsoft.com/office/drawing/2014/main" xmlns="" id="{93A5273D-2D42-44A9-BA33-50640F311673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1694768" y="1687748"/>
              <a:ext cx="116233" cy="125522"/>
            </a:xfrm>
            <a:custGeom>
              <a:avLst/>
              <a:gdLst/>
              <a:ahLst/>
              <a:cxnLst/>
              <a:rect l="0" t="0" r="0" b="0"/>
              <a:pathLst>
                <a:path w="116233" h="125522">
                  <a:moveTo>
                    <a:pt x="14632" y="58502"/>
                  </a:moveTo>
                  <a:lnTo>
                    <a:pt x="14632" y="58502"/>
                  </a:lnTo>
                  <a:lnTo>
                    <a:pt x="29134" y="57796"/>
                  </a:lnTo>
                  <a:lnTo>
                    <a:pt x="37775" y="55131"/>
                  </a:lnTo>
                  <a:lnTo>
                    <a:pt x="53944" y="36180"/>
                  </a:lnTo>
                  <a:lnTo>
                    <a:pt x="60326" y="21770"/>
                  </a:lnTo>
                  <a:lnTo>
                    <a:pt x="62028" y="14964"/>
                  </a:lnTo>
                  <a:lnTo>
                    <a:pt x="61752" y="9721"/>
                  </a:lnTo>
                  <a:lnTo>
                    <a:pt x="60157" y="5520"/>
                  </a:lnTo>
                  <a:lnTo>
                    <a:pt x="57682" y="2014"/>
                  </a:lnTo>
                  <a:lnTo>
                    <a:pt x="54620" y="382"/>
                  </a:lnTo>
                  <a:lnTo>
                    <a:pt x="51169" y="0"/>
                  </a:lnTo>
                  <a:lnTo>
                    <a:pt x="47457" y="451"/>
                  </a:lnTo>
                  <a:lnTo>
                    <a:pt x="32119" y="7827"/>
                  </a:lnTo>
                  <a:lnTo>
                    <a:pt x="10798" y="29063"/>
                  </a:lnTo>
                  <a:lnTo>
                    <a:pt x="2344" y="47770"/>
                  </a:lnTo>
                  <a:lnTo>
                    <a:pt x="0" y="67138"/>
                  </a:lnTo>
                  <a:lnTo>
                    <a:pt x="3660" y="85153"/>
                  </a:lnTo>
                  <a:lnTo>
                    <a:pt x="17024" y="107791"/>
                  </a:lnTo>
                  <a:lnTo>
                    <a:pt x="32158" y="117568"/>
                  </a:lnTo>
                  <a:lnTo>
                    <a:pt x="60512" y="125156"/>
                  </a:lnTo>
                  <a:lnTo>
                    <a:pt x="80178" y="125521"/>
                  </a:lnTo>
                  <a:lnTo>
                    <a:pt x="116232" y="115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3656">
              <a:extLst>
                <a:ext uri="{FF2B5EF4-FFF2-40B4-BE49-F238E27FC236}">
                  <a16:creationId xmlns:a16="http://schemas.microsoft.com/office/drawing/2014/main" xmlns="" id="{0801B033-4DFD-4F18-B4E8-F80E0C3F881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1798300" y="1578668"/>
              <a:ext cx="114652" cy="300933"/>
            </a:xfrm>
            <a:custGeom>
              <a:avLst/>
              <a:gdLst/>
              <a:ahLst/>
              <a:cxnLst/>
              <a:rect l="0" t="0" r="0" b="0"/>
              <a:pathLst>
                <a:path w="114652" h="300933">
                  <a:moveTo>
                    <a:pt x="57150" y="15182"/>
                  </a:moveTo>
                  <a:lnTo>
                    <a:pt x="57150" y="15182"/>
                  </a:lnTo>
                  <a:lnTo>
                    <a:pt x="48422" y="5748"/>
                  </a:lnTo>
                  <a:lnTo>
                    <a:pt x="46215" y="876"/>
                  </a:lnTo>
                  <a:lnTo>
                    <a:pt x="46332" y="0"/>
                  </a:lnTo>
                  <a:lnTo>
                    <a:pt x="47115" y="122"/>
                  </a:lnTo>
                  <a:lnTo>
                    <a:pt x="87210" y="38972"/>
                  </a:lnTo>
                  <a:lnTo>
                    <a:pt x="104378" y="80553"/>
                  </a:lnTo>
                  <a:lnTo>
                    <a:pt x="111916" y="107446"/>
                  </a:lnTo>
                  <a:lnTo>
                    <a:pt x="114651" y="152379"/>
                  </a:lnTo>
                  <a:lnTo>
                    <a:pt x="107401" y="190458"/>
                  </a:lnTo>
                  <a:lnTo>
                    <a:pt x="92419" y="223845"/>
                  </a:lnTo>
                  <a:lnTo>
                    <a:pt x="57409" y="263667"/>
                  </a:lnTo>
                  <a:lnTo>
                    <a:pt x="0" y="300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3657">
              <a:extLst>
                <a:ext uri="{FF2B5EF4-FFF2-40B4-BE49-F238E27FC236}">
                  <a16:creationId xmlns:a16="http://schemas.microsoft.com/office/drawing/2014/main" xmlns="" id="{547A939B-0DD4-4821-905F-30D889742042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1963400" y="1841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3" name="SMARTInkShape-3658">
            <a:extLst>
              <a:ext uri="{FF2B5EF4-FFF2-40B4-BE49-F238E27FC236}">
                <a16:creationId xmlns:a16="http://schemas.microsoft.com/office/drawing/2014/main" xmlns="" id="{B010435D-55A9-4F24-9031-6943A1A7828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75470" y="139700"/>
            <a:ext cx="4528192" cy="1187044"/>
          </a:xfrm>
          <a:custGeom>
            <a:avLst/>
            <a:gdLst/>
            <a:ahLst/>
            <a:cxnLst/>
            <a:rect l="0" t="0" r="0" b="0"/>
            <a:pathLst>
              <a:path w="4528192" h="1187044">
                <a:moveTo>
                  <a:pt x="71330" y="203200"/>
                </a:moveTo>
                <a:lnTo>
                  <a:pt x="71330" y="203200"/>
                </a:lnTo>
                <a:lnTo>
                  <a:pt x="71328" y="197733"/>
                </a:lnTo>
                <a:lnTo>
                  <a:pt x="74701" y="193741"/>
                </a:lnTo>
                <a:lnTo>
                  <a:pt x="121611" y="181946"/>
                </a:lnTo>
                <a:lnTo>
                  <a:pt x="169091" y="168916"/>
                </a:lnTo>
                <a:lnTo>
                  <a:pt x="211441" y="159505"/>
                </a:lnTo>
                <a:lnTo>
                  <a:pt x="234587" y="155020"/>
                </a:lnTo>
                <a:lnTo>
                  <a:pt x="259897" y="149913"/>
                </a:lnTo>
                <a:lnTo>
                  <a:pt x="286646" y="144392"/>
                </a:lnTo>
                <a:lnTo>
                  <a:pt x="314357" y="138595"/>
                </a:lnTo>
                <a:lnTo>
                  <a:pt x="343414" y="132613"/>
                </a:lnTo>
                <a:lnTo>
                  <a:pt x="373369" y="126509"/>
                </a:lnTo>
                <a:lnTo>
                  <a:pt x="403922" y="120323"/>
                </a:lnTo>
                <a:lnTo>
                  <a:pt x="436286" y="114787"/>
                </a:lnTo>
                <a:lnTo>
                  <a:pt x="469856" y="109686"/>
                </a:lnTo>
                <a:lnTo>
                  <a:pt x="504231" y="104874"/>
                </a:lnTo>
                <a:lnTo>
                  <a:pt x="538436" y="100960"/>
                </a:lnTo>
                <a:lnTo>
                  <a:pt x="572529" y="97646"/>
                </a:lnTo>
                <a:lnTo>
                  <a:pt x="606545" y="94731"/>
                </a:lnTo>
                <a:lnTo>
                  <a:pt x="641218" y="92081"/>
                </a:lnTo>
                <a:lnTo>
                  <a:pt x="676327" y="89610"/>
                </a:lnTo>
                <a:lnTo>
                  <a:pt x="711729" y="87257"/>
                </a:lnTo>
                <a:lnTo>
                  <a:pt x="750851" y="84277"/>
                </a:lnTo>
                <a:lnTo>
                  <a:pt x="792455" y="80879"/>
                </a:lnTo>
                <a:lnTo>
                  <a:pt x="835714" y="77203"/>
                </a:lnTo>
                <a:lnTo>
                  <a:pt x="880073" y="74046"/>
                </a:lnTo>
                <a:lnTo>
                  <a:pt x="925171" y="71236"/>
                </a:lnTo>
                <a:lnTo>
                  <a:pt x="970757" y="68658"/>
                </a:lnTo>
                <a:lnTo>
                  <a:pt x="1016670" y="66938"/>
                </a:lnTo>
                <a:lnTo>
                  <a:pt x="1062801" y="65792"/>
                </a:lnTo>
                <a:lnTo>
                  <a:pt x="1109078" y="65028"/>
                </a:lnTo>
                <a:lnTo>
                  <a:pt x="1155451" y="64519"/>
                </a:lnTo>
                <a:lnTo>
                  <a:pt x="1201888" y="64179"/>
                </a:lnTo>
                <a:lnTo>
                  <a:pt x="1248369" y="63953"/>
                </a:lnTo>
                <a:lnTo>
                  <a:pt x="1294878" y="63802"/>
                </a:lnTo>
                <a:lnTo>
                  <a:pt x="1341406" y="63701"/>
                </a:lnTo>
                <a:lnTo>
                  <a:pt x="1387947" y="63634"/>
                </a:lnTo>
                <a:lnTo>
                  <a:pt x="1433086" y="63589"/>
                </a:lnTo>
                <a:lnTo>
                  <a:pt x="1477290" y="63560"/>
                </a:lnTo>
                <a:lnTo>
                  <a:pt x="1520869" y="63540"/>
                </a:lnTo>
                <a:lnTo>
                  <a:pt x="1564740" y="64232"/>
                </a:lnTo>
                <a:lnTo>
                  <a:pt x="1608803" y="65399"/>
                </a:lnTo>
                <a:lnTo>
                  <a:pt x="1652995" y="66883"/>
                </a:lnTo>
                <a:lnTo>
                  <a:pt x="1697273" y="68577"/>
                </a:lnTo>
                <a:lnTo>
                  <a:pt x="1741609" y="70413"/>
                </a:lnTo>
                <a:lnTo>
                  <a:pt x="1785983" y="72342"/>
                </a:lnTo>
                <a:lnTo>
                  <a:pt x="1831088" y="74333"/>
                </a:lnTo>
                <a:lnTo>
                  <a:pt x="1876679" y="76367"/>
                </a:lnTo>
                <a:lnTo>
                  <a:pt x="1922595" y="78428"/>
                </a:lnTo>
                <a:lnTo>
                  <a:pt x="1969436" y="80507"/>
                </a:lnTo>
                <a:lnTo>
                  <a:pt x="2016890" y="82599"/>
                </a:lnTo>
                <a:lnTo>
                  <a:pt x="2064753" y="84700"/>
                </a:lnTo>
                <a:lnTo>
                  <a:pt x="2111478" y="86805"/>
                </a:lnTo>
                <a:lnTo>
                  <a:pt x="2157446" y="88915"/>
                </a:lnTo>
                <a:lnTo>
                  <a:pt x="2202907" y="91026"/>
                </a:lnTo>
                <a:lnTo>
                  <a:pt x="2248031" y="93140"/>
                </a:lnTo>
                <a:lnTo>
                  <a:pt x="2292931" y="95254"/>
                </a:lnTo>
                <a:lnTo>
                  <a:pt x="2337680" y="97370"/>
                </a:lnTo>
                <a:lnTo>
                  <a:pt x="2382330" y="100191"/>
                </a:lnTo>
                <a:lnTo>
                  <a:pt x="2426913" y="103483"/>
                </a:lnTo>
                <a:lnTo>
                  <a:pt x="2471452" y="107088"/>
                </a:lnTo>
                <a:lnTo>
                  <a:pt x="2514550" y="110198"/>
                </a:lnTo>
                <a:lnTo>
                  <a:pt x="2556688" y="112976"/>
                </a:lnTo>
                <a:lnTo>
                  <a:pt x="2598186" y="115534"/>
                </a:lnTo>
                <a:lnTo>
                  <a:pt x="2639255" y="118651"/>
                </a:lnTo>
                <a:lnTo>
                  <a:pt x="2680041" y="122139"/>
                </a:lnTo>
                <a:lnTo>
                  <a:pt x="2720637" y="125876"/>
                </a:lnTo>
                <a:lnTo>
                  <a:pt x="2761107" y="129073"/>
                </a:lnTo>
                <a:lnTo>
                  <a:pt x="2801492" y="131910"/>
                </a:lnTo>
                <a:lnTo>
                  <a:pt x="2841821" y="134507"/>
                </a:lnTo>
                <a:lnTo>
                  <a:pt x="2882113" y="136943"/>
                </a:lnTo>
                <a:lnTo>
                  <a:pt x="2922378" y="139273"/>
                </a:lnTo>
                <a:lnTo>
                  <a:pt x="2962629" y="141532"/>
                </a:lnTo>
                <a:lnTo>
                  <a:pt x="3002869" y="143038"/>
                </a:lnTo>
                <a:lnTo>
                  <a:pt x="3043101" y="144042"/>
                </a:lnTo>
                <a:lnTo>
                  <a:pt x="3083328" y="144711"/>
                </a:lnTo>
                <a:lnTo>
                  <a:pt x="3122845" y="145863"/>
                </a:lnTo>
                <a:lnTo>
                  <a:pt x="3161889" y="147337"/>
                </a:lnTo>
                <a:lnTo>
                  <a:pt x="3200620" y="149024"/>
                </a:lnTo>
                <a:lnTo>
                  <a:pt x="3238434" y="150150"/>
                </a:lnTo>
                <a:lnTo>
                  <a:pt x="3275639" y="150900"/>
                </a:lnTo>
                <a:lnTo>
                  <a:pt x="3312437" y="151400"/>
                </a:lnTo>
                <a:lnTo>
                  <a:pt x="3348256" y="151733"/>
                </a:lnTo>
                <a:lnTo>
                  <a:pt x="3383423" y="151955"/>
                </a:lnTo>
                <a:lnTo>
                  <a:pt x="3418161" y="152104"/>
                </a:lnTo>
                <a:lnTo>
                  <a:pt x="3452606" y="152202"/>
                </a:lnTo>
                <a:lnTo>
                  <a:pt x="3486858" y="152268"/>
                </a:lnTo>
                <a:lnTo>
                  <a:pt x="3520981" y="152312"/>
                </a:lnTo>
                <a:lnTo>
                  <a:pt x="3553608" y="152341"/>
                </a:lnTo>
                <a:lnTo>
                  <a:pt x="3585239" y="152361"/>
                </a:lnTo>
                <a:lnTo>
                  <a:pt x="3616201" y="152374"/>
                </a:lnTo>
                <a:lnTo>
                  <a:pt x="3647427" y="152383"/>
                </a:lnTo>
                <a:lnTo>
                  <a:pt x="3678828" y="152388"/>
                </a:lnTo>
                <a:lnTo>
                  <a:pt x="3710345" y="152392"/>
                </a:lnTo>
                <a:lnTo>
                  <a:pt x="3740529" y="152395"/>
                </a:lnTo>
                <a:lnTo>
                  <a:pt x="3769823" y="152397"/>
                </a:lnTo>
                <a:lnTo>
                  <a:pt x="3798526" y="152398"/>
                </a:lnTo>
                <a:lnTo>
                  <a:pt x="3826129" y="152398"/>
                </a:lnTo>
                <a:lnTo>
                  <a:pt x="3852995" y="152399"/>
                </a:lnTo>
                <a:lnTo>
                  <a:pt x="3879374" y="152399"/>
                </a:lnTo>
                <a:lnTo>
                  <a:pt x="3905425" y="153105"/>
                </a:lnTo>
                <a:lnTo>
                  <a:pt x="3931260" y="154281"/>
                </a:lnTo>
                <a:lnTo>
                  <a:pt x="3956950" y="155771"/>
                </a:lnTo>
                <a:lnTo>
                  <a:pt x="4004309" y="157426"/>
                </a:lnTo>
                <a:lnTo>
                  <a:pt x="4048876" y="158867"/>
                </a:lnTo>
                <a:lnTo>
                  <a:pt x="4092202" y="161859"/>
                </a:lnTo>
                <a:lnTo>
                  <a:pt x="4133095" y="165541"/>
                </a:lnTo>
                <a:lnTo>
                  <a:pt x="4172435" y="169529"/>
                </a:lnTo>
                <a:lnTo>
                  <a:pt x="4211087" y="173654"/>
                </a:lnTo>
                <a:lnTo>
                  <a:pt x="4247552" y="177839"/>
                </a:lnTo>
                <a:lnTo>
                  <a:pt x="4282573" y="182756"/>
                </a:lnTo>
                <a:lnTo>
                  <a:pt x="4316954" y="189645"/>
                </a:lnTo>
                <a:lnTo>
                  <a:pt x="4361298" y="204828"/>
                </a:lnTo>
                <a:lnTo>
                  <a:pt x="4403366" y="224558"/>
                </a:lnTo>
                <a:lnTo>
                  <a:pt x="4442841" y="257675"/>
                </a:lnTo>
                <a:lnTo>
                  <a:pt x="4474819" y="295361"/>
                </a:lnTo>
                <a:lnTo>
                  <a:pt x="4498070" y="336776"/>
                </a:lnTo>
                <a:lnTo>
                  <a:pt x="4519465" y="382299"/>
                </a:lnTo>
                <a:lnTo>
                  <a:pt x="4526195" y="419485"/>
                </a:lnTo>
                <a:lnTo>
                  <a:pt x="4528191" y="457314"/>
                </a:lnTo>
                <a:lnTo>
                  <a:pt x="4525411" y="498705"/>
                </a:lnTo>
                <a:lnTo>
                  <a:pt x="4520118" y="542248"/>
                </a:lnTo>
                <a:lnTo>
                  <a:pt x="4510709" y="589801"/>
                </a:lnTo>
                <a:lnTo>
                  <a:pt x="4501132" y="622908"/>
                </a:lnTo>
                <a:lnTo>
                  <a:pt x="4488409" y="655731"/>
                </a:lnTo>
                <a:lnTo>
                  <a:pt x="4460708" y="702683"/>
                </a:lnTo>
                <a:lnTo>
                  <a:pt x="4437987" y="735402"/>
                </a:lnTo>
                <a:lnTo>
                  <a:pt x="4398022" y="782184"/>
                </a:lnTo>
                <a:lnTo>
                  <a:pt x="4365676" y="810482"/>
                </a:lnTo>
                <a:lnTo>
                  <a:pt x="4330838" y="837875"/>
                </a:lnTo>
                <a:lnTo>
                  <a:pt x="4296541" y="866513"/>
                </a:lnTo>
                <a:lnTo>
                  <a:pt x="4258719" y="893822"/>
                </a:lnTo>
                <a:lnTo>
                  <a:pt x="4217685" y="920071"/>
                </a:lnTo>
                <a:lnTo>
                  <a:pt x="4173581" y="945848"/>
                </a:lnTo>
                <a:lnTo>
                  <a:pt x="4148835" y="958649"/>
                </a:lnTo>
                <a:lnTo>
                  <a:pt x="4122460" y="971416"/>
                </a:lnTo>
                <a:lnTo>
                  <a:pt x="4095000" y="984161"/>
                </a:lnTo>
                <a:lnTo>
                  <a:pt x="4065403" y="996185"/>
                </a:lnTo>
                <a:lnTo>
                  <a:pt x="4034385" y="1007729"/>
                </a:lnTo>
                <a:lnTo>
                  <a:pt x="4002417" y="1018953"/>
                </a:lnTo>
                <a:lnTo>
                  <a:pt x="3969110" y="1029963"/>
                </a:lnTo>
                <a:lnTo>
                  <a:pt x="3934910" y="1040831"/>
                </a:lnTo>
                <a:lnTo>
                  <a:pt x="3900117" y="1051604"/>
                </a:lnTo>
                <a:lnTo>
                  <a:pt x="3862810" y="1061608"/>
                </a:lnTo>
                <a:lnTo>
                  <a:pt x="3823829" y="1071100"/>
                </a:lnTo>
                <a:lnTo>
                  <a:pt x="3783729" y="1080250"/>
                </a:lnTo>
                <a:lnTo>
                  <a:pt x="3742180" y="1088467"/>
                </a:lnTo>
                <a:lnTo>
                  <a:pt x="3699663" y="1096061"/>
                </a:lnTo>
                <a:lnTo>
                  <a:pt x="3656503" y="1103241"/>
                </a:lnTo>
                <a:lnTo>
                  <a:pt x="3611499" y="1109438"/>
                </a:lnTo>
                <a:lnTo>
                  <a:pt x="3565271" y="1114981"/>
                </a:lnTo>
                <a:lnTo>
                  <a:pt x="3518223" y="1120087"/>
                </a:lnTo>
                <a:lnTo>
                  <a:pt x="3468515" y="1125608"/>
                </a:lnTo>
                <a:lnTo>
                  <a:pt x="3417030" y="1131406"/>
                </a:lnTo>
                <a:lnTo>
                  <a:pt x="3364363" y="1137387"/>
                </a:lnTo>
                <a:lnTo>
                  <a:pt x="3311614" y="1142786"/>
                </a:lnTo>
                <a:lnTo>
                  <a:pt x="3258809" y="1147796"/>
                </a:lnTo>
                <a:lnTo>
                  <a:pt x="3205964" y="1152547"/>
                </a:lnTo>
                <a:lnTo>
                  <a:pt x="3151685" y="1157126"/>
                </a:lnTo>
                <a:lnTo>
                  <a:pt x="3096451" y="1161590"/>
                </a:lnTo>
                <a:lnTo>
                  <a:pt x="3040577" y="1165976"/>
                </a:lnTo>
                <a:lnTo>
                  <a:pt x="2984279" y="1169606"/>
                </a:lnTo>
                <a:lnTo>
                  <a:pt x="2927696" y="1172732"/>
                </a:lnTo>
                <a:lnTo>
                  <a:pt x="2870921" y="1175521"/>
                </a:lnTo>
                <a:lnTo>
                  <a:pt x="2813321" y="1178086"/>
                </a:lnTo>
                <a:lnTo>
                  <a:pt x="2755163" y="1180502"/>
                </a:lnTo>
                <a:lnTo>
                  <a:pt x="2696636" y="1182818"/>
                </a:lnTo>
                <a:lnTo>
                  <a:pt x="2638568" y="1184362"/>
                </a:lnTo>
                <a:lnTo>
                  <a:pt x="2580804" y="1185391"/>
                </a:lnTo>
                <a:lnTo>
                  <a:pt x="2523246" y="1186078"/>
                </a:lnTo>
                <a:lnTo>
                  <a:pt x="2466530" y="1186535"/>
                </a:lnTo>
                <a:lnTo>
                  <a:pt x="2410373" y="1186840"/>
                </a:lnTo>
                <a:lnTo>
                  <a:pt x="2354593" y="1187043"/>
                </a:lnTo>
                <a:lnTo>
                  <a:pt x="2299766" y="1186473"/>
                </a:lnTo>
                <a:lnTo>
                  <a:pt x="2245576" y="1185388"/>
                </a:lnTo>
                <a:lnTo>
                  <a:pt x="2191811" y="1183959"/>
                </a:lnTo>
                <a:lnTo>
                  <a:pt x="2139033" y="1182300"/>
                </a:lnTo>
                <a:lnTo>
                  <a:pt x="2086915" y="1180489"/>
                </a:lnTo>
                <a:lnTo>
                  <a:pt x="2035237" y="1178576"/>
                </a:lnTo>
                <a:lnTo>
                  <a:pt x="1983851" y="1176595"/>
                </a:lnTo>
                <a:lnTo>
                  <a:pt x="1932661" y="1174569"/>
                </a:lnTo>
                <a:lnTo>
                  <a:pt x="1881599" y="1172513"/>
                </a:lnTo>
                <a:lnTo>
                  <a:pt x="1831333" y="1169731"/>
                </a:lnTo>
                <a:lnTo>
                  <a:pt x="1781592" y="1166465"/>
                </a:lnTo>
                <a:lnTo>
                  <a:pt x="1732205" y="1162877"/>
                </a:lnTo>
                <a:lnTo>
                  <a:pt x="1683052" y="1159073"/>
                </a:lnTo>
                <a:lnTo>
                  <a:pt x="1634056" y="1155127"/>
                </a:lnTo>
                <a:lnTo>
                  <a:pt x="1585164" y="1151085"/>
                </a:lnTo>
                <a:lnTo>
                  <a:pt x="1537753" y="1146273"/>
                </a:lnTo>
                <a:lnTo>
                  <a:pt x="1491329" y="1140949"/>
                </a:lnTo>
                <a:lnTo>
                  <a:pt x="1445562" y="1135282"/>
                </a:lnTo>
                <a:lnTo>
                  <a:pt x="1400234" y="1129388"/>
                </a:lnTo>
                <a:lnTo>
                  <a:pt x="1355200" y="1123342"/>
                </a:lnTo>
                <a:lnTo>
                  <a:pt x="1310360" y="1117195"/>
                </a:lnTo>
                <a:lnTo>
                  <a:pt x="1267061" y="1110980"/>
                </a:lnTo>
                <a:lnTo>
                  <a:pt x="1224789" y="1104720"/>
                </a:lnTo>
                <a:lnTo>
                  <a:pt x="1183202" y="1098430"/>
                </a:lnTo>
                <a:lnTo>
                  <a:pt x="1141367" y="1091414"/>
                </a:lnTo>
                <a:lnTo>
                  <a:pt x="1099366" y="1083915"/>
                </a:lnTo>
                <a:lnTo>
                  <a:pt x="1057254" y="1076093"/>
                </a:lnTo>
                <a:lnTo>
                  <a:pt x="1016479" y="1069468"/>
                </a:lnTo>
                <a:lnTo>
                  <a:pt x="976596" y="1063640"/>
                </a:lnTo>
                <a:lnTo>
                  <a:pt x="937307" y="1058343"/>
                </a:lnTo>
                <a:lnTo>
                  <a:pt x="899121" y="1053401"/>
                </a:lnTo>
                <a:lnTo>
                  <a:pt x="861667" y="1048695"/>
                </a:lnTo>
                <a:lnTo>
                  <a:pt x="824704" y="1044147"/>
                </a:lnTo>
                <a:lnTo>
                  <a:pt x="788068" y="1038998"/>
                </a:lnTo>
                <a:lnTo>
                  <a:pt x="751650" y="1033448"/>
                </a:lnTo>
                <a:lnTo>
                  <a:pt x="715376" y="1027632"/>
                </a:lnTo>
                <a:lnTo>
                  <a:pt x="680611" y="1021638"/>
                </a:lnTo>
                <a:lnTo>
                  <a:pt x="646851" y="1015525"/>
                </a:lnTo>
                <a:lnTo>
                  <a:pt x="613760" y="1009334"/>
                </a:lnTo>
                <a:lnTo>
                  <a:pt x="582528" y="1003089"/>
                </a:lnTo>
                <a:lnTo>
                  <a:pt x="552534" y="996809"/>
                </a:lnTo>
                <a:lnTo>
                  <a:pt x="523367" y="990506"/>
                </a:lnTo>
                <a:lnTo>
                  <a:pt x="495454" y="984188"/>
                </a:lnTo>
                <a:lnTo>
                  <a:pt x="468379" y="977858"/>
                </a:lnTo>
                <a:lnTo>
                  <a:pt x="441861" y="971522"/>
                </a:lnTo>
                <a:lnTo>
                  <a:pt x="415720" y="965181"/>
                </a:lnTo>
                <a:lnTo>
                  <a:pt x="389821" y="958838"/>
                </a:lnTo>
                <a:lnTo>
                  <a:pt x="364092" y="952492"/>
                </a:lnTo>
                <a:lnTo>
                  <a:pt x="316687" y="941678"/>
                </a:lnTo>
                <a:lnTo>
                  <a:pt x="272805" y="930757"/>
                </a:lnTo>
                <a:lnTo>
                  <a:pt x="232136" y="916496"/>
                </a:lnTo>
                <a:lnTo>
                  <a:pt x="194775" y="900750"/>
                </a:lnTo>
                <a:lnTo>
                  <a:pt x="160061" y="884344"/>
                </a:lnTo>
                <a:lnTo>
                  <a:pt x="112751" y="858536"/>
                </a:lnTo>
                <a:lnTo>
                  <a:pt x="69570" y="828154"/>
                </a:lnTo>
                <a:lnTo>
                  <a:pt x="38666" y="791244"/>
                </a:lnTo>
                <a:lnTo>
                  <a:pt x="17202" y="745186"/>
                </a:lnTo>
                <a:lnTo>
                  <a:pt x="8938" y="712429"/>
                </a:lnTo>
                <a:lnTo>
                  <a:pt x="2913" y="679056"/>
                </a:lnTo>
                <a:lnTo>
                  <a:pt x="0" y="643997"/>
                </a:lnTo>
                <a:lnTo>
                  <a:pt x="3409" y="604897"/>
                </a:lnTo>
                <a:lnTo>
                  <a:pt x="9628" y="564000"/>
                </a:lnTo>
                <a:lnTo>
                  <a:pt x="17801" y="521600"/>
                </a:lnTo>
                <a:lnTo>
                  <a:pt x="28490" y="476885"/>
                </a:lnTo>
                <a:lnTo>
                  <a:pt x="36419" y="453390"/>
                </a:lnTo>
                <a:lnTo>
                  <a:pt x="45940" y="429260"/>
                </a:lnTo>
                <a:lnTo>
                  <a:pt x="56520" y="404707"/>
                </a:lnTo>
                <a:lnTo>
                  <a:pt x="69924" y="379871"/>
                </a:lnTo>
                <a:lnTo>
                  <a:pt x="85210" y="354847"/>
                </a:lnTo>
                <a:lnTo>
                  <a:pt x="101749" y="329698"/>
                </a:lnTo>
                <a:lnTo>
                  <a:pt x="120537" y="304466"/>
                </a:lnTo>
                <a:lnTo>
                  <a:pt x="140823" y="279177"/>
                </a:lnTo>
                <a:lnTo>
                  <a:pt x="162109" y="253851"/>
                </a:lnTo>
                <a:lnTo>
                  <a:pt x="183355" y="228501"/>
                </a:lnTo>
                <a:lnTo>
                  <a:pt x="204575" y="203134"/>
                </a:lnTo>
                <a:lnTo>
                  <a:pt x="225776" y="177756"/>
                </a:lnTo>
                <a:lnTo>
                  <a:pt x="248378" y="153076"/>
                </a:lnTo>
                <a:lnTo>
                  <a:pt x="271912" y="128862"/>
                </a:lnTo>
                <a:lnTo>
                  <a:pt x="318523" y="82672"/>
                </a:lnTo>
                <a:lnTo>
                  <a:pt x="360404" y="40976"/>
                </a:lnTo>
                <a:lnTo>
                  <a:pt x="40153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9" name="SMARTInkShape-Group813">
            <a:extLst>
              <a:ext uri="{FF2B5EF4-FFF2-40B4-BE49-F238E27FC236}">
                <a16:creationId xmlns:a16="http://schemas.microsoft.com/office/drawing/2014/main" xmlns="" id="{F3F6B0C5-1003-4440-8E0B-7773ECA58D1D}"/>
              </a:ext>
            </a:extLst>
          </p:cNvPr>
          <p:cNvGrpSpPr/>
          <p:nvPr/>
        </p:nvGrpSpPr>
        <p:grpSpPr>
          <a:xfrm>
            <a:off x="6959600" y="321453"/>
            <a:ext cx="587204" cy="288148"/>
            <a:chOff x="6959600" y="321453"/>
            <a:chExt cx="587204" cy="288148"/>
          </a:xfrm>
        </p:grpSpPr>
        <p:sp>
          <p:nvSpPr>
            <p:cNvPr id="624" name="SMARTInkShape-3659">
              <a:extLst>
                <a:ext uri="{FF2B5EF4-FFF2-40B4-BE49-F238E27FC236}">
                  <a16:creationId xmlns:a16="http://schemas.microsoft.com/office/drawing/2014/main" xmlns="" id="{12170C3F-B58A-48E6-9BA5-2BDAB0DFC413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343591" y="321453"/>
              <a:ext cx="113377" cy="52468"/>
            </a:xfrm>
            <a:custGeom>
              <a:avLst/>
              <a:gdLst/>
              <a:ahLst/>
              <a:cxnLst/>
              <a:rect l="0" t="0" r="0" b="0"/>
              <a:pathLst>
                <a:path w="113377" h="52468">
                  <a:moveTo>
                    <a:pt x="60509" y="15097"/>
                  </a:moveTo>
                  <a:lnTo>
                    <a:pt x="60509" y="15097"/>
                  </a:lnTo>
                  <a:lnTo>
                    <a:pt x="54236" y="15097"/>
                  </a:lnTo>
                  <a:lnTo>
                    <a:pt x="50810" y="21839"/>
                  </a:lnTo>
                  <a:lnTo>
                    <a:pt x="43498" y="27030"/>
                  </a:lnTo>
                  <a:lnTo>
                    <a:pt x="29364" y="32038"/>
                  </a:lnTo>
                  <a:lnTo>
                    <a:pt x="8573" y="33730"/>
                  </a:lnTo>
                  <a:lnTo>
                    <a:pt x="4719" y="33164"/>
                  </a:lnTo>
                  <a:lnTo>
                    <a:pt x="2149" y="32080"/>
                  </a:lnTo>
                  <a:lnTo>
                    <a:pt x="435" y="30653"/>
                  </a:lnTo>
                  <a:lnTo>
                    <a:pt x="0" y="28995"/>
                  </a:lnTo>
                  <a:lnTo>
                    <a:pt x="413" y="27185"/>
                  </a:lnTo>
                  <a:lnTo>
                    <a:pt x="6148" y="15838"/>
                  </a:lnTo>
                  <a:lnTo>
                    <a:pt x="8746" y="13475"/>
                  </a:lnTo>
                  <a:lnTo>
                    <a:pt x="15396" y="10848"/>
                  </a:lnTo>
                  <a:lnTo>
                    <a:pt x="27074" y="9370"/>
                  </a:lnTo>
                  <a:lnTo>
                    <a:pt x="33418" y="10905"/>
                  </a:lnTo>
                  <a:lnTo>
                    <a:pt x="36098" y="12302"/>
                  </a:lnTo>
                  <a:lnTo>
                    <a:pt x="59141" y="40718"/>
                  </a:lnTo>
                  <a:lnTo>
                    <a:pt x="61714" y="44878"/>
                  </a:lnTo>
                  <a:lnTo>
                    <a:pt x="64840" y="47651"/>
                  </a:lnTo>
                  <a:lnTo>
                    <a:pt x="72076" y="50732"/>
                  </a:lnTo>
                  <a:lnTo>
                    <a:pt x="80711" y="52467"/>
                  </a:lnTo>
                  <a:lnTo>
                    <a:pt x="87362" y="49109"/>
                  </a:lnTo>
                  <a:lnTo>
                    <a:pt x="99039" y="37404"/>
                  </a:lnTo>
                  <a:lnTo>
                    <a:pt x="112256" y="17857"/>
                  </a:lnTo>
                  <a:lnTo>
                    <a:pt x="113352" y="14115"/>
                  </a:lnTo>
                  <a:lnTo>
                    <a:pt x="113376" y="10914"/>
                  </a:lnTo>
                  <a:lnTo>
                    <a:pt x="112686" y="8075"/>
                  </a:lnTo>
                  <a:lnTo>
                    <a:pt x="106278" y="3039"/>
                  </a:lnTo>
                  <a:lnTo>
                    <a:pt x="101605" y="708"/>
                  </a:lnTo>
                  <a:lnTo>
                    <a:pt x="90768" y="0"/>
                  </a:lnTo>
                  <a:lnTo>
                    <a:pt x="66564" y="5295"/>
                  </a:lnTo>
                  <a:lnTo>
                    <a:pt x="47809" y="150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3660">
              <a:extLst>
                <a:ext uri="{FF2B5EF4-FFF2-40B4-BE49-F238E27FC236}">
                  <a16:creationId xmlns:a16="http://schemas.microsoft.com/office/drawing/2014/main" xmlns="" id="{CF44F8AD-5479-485B-807C-22721576AFB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243530" y="324994"/>
              <a:ext cx="48209" cy="80640"/>
            </a:xfrm>
            <a:custGeom>
              <a:avLst/>
              <a:gdLst/>
              <a:ahLst/>
              <a:cxnLst/>
              <a:rect l="0" t="0" r="0" b="0"/>
              <a:pathLst>
                <a:path w="48209" h="80640">
                  <a:moveTo>
                    <a:pt x="8170" y="11556"/>
                  </a:moveTo>
                  <a:lnTo>
                    <a:pt x="8170" y="11556"/>
                  </a:lnTo>
                  <a:lnTo>
                    <a:pt x="1428" y="8185"/>
                  </a:lnTo>
                  <a:lnTo>
                    <a:pt x="147" y="6486"/>
                  </a:lnTo>
                  <a:lnTo>
                    <a:pt x="0" y="4649"/>
                  </a:lnTo>
                  <a:lnTo>
                    <a:pt x="607" y="2718"/>
                  </a:lnTo>
                  <a:lnTo>
                    <a:pt x="2422" y="1430"/>
                  </a:lnTo>
                  <a:lnTo>
                    <a:pt x="8203" y="0"/>
                  </a:lnTo>
                  <a:lnTo>
                    <a:pt x="22761" y="2566"/>
                  </a:lnTo>
                  <a:lnTo>
                    <a:pt x="32528" y="9677"/>
                  </a:lnTo>
                  <a:lnTo>
                    <a:pt x="46927" y="28118"/>
                  </a:lnTo>
                  <a:lnTo>
                    <a:pt x="48208" y="38673"/>
                  </a:lnTo>
                  <a:lnTo>
                    <a:pt x="47562" y="44450"/>
                  </a:lnTo>
                  <a:lnTo>
                    <a:pt x="43081" y="54633"/>
                  </a:lnTo>
                  <a:lnTo>
                    <a:pt x="28707" y="72668"/>
                  </a:lnTo>
                  <a:lnTo>
                    <a:pt x="20589" y="77522"/>
                  </a:lnTo>
                  <a:lnTo>
                    <a:pt x="10623" y="80639"/>
                  </a:lnTo>
                  <a:lnTo>
                    <a:pt x="10511" y="80189"/>
                  </a:lnTo>
                  <a:lnTo>
                    <a:pt x="14520" y="75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3661">
              <a:extLst>
                <a:ext uri="{FF2B5EF4-FFF2-40B4-BE49-F238E27FC236}">
                  <a16:creationId xmlns:a16="http://schemas.microsoft.com/office/drawing/2014/main" xmlns="" id="{19DF77A7-6EDE-4B15-8AFA-6483CA8DB007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153380" y="368300"/>
              <a:ext cx="130071" cy="25401"/>
            </a:xfrm>
            <a:custGeom>
              <a:avLst/>
              <a:gdLst/>
              <a:ahLst/>
              <a:cxnLst/>
              <a:rect l="0" t="0" r="0" b="0"/>
              <a:pathLst>
                <a:path w="130071" h="25401">
                  <a:moveTo>
                    <a:pt x="9420" y="25400"/>
                  </a:moveTo>
                  <a:lnTo>
                    <a:pt x="9420" y="25400"/>
                  </a:lnTo>
                  <a:lnTo>
                    <a:pt x="6049" y="22029"/>
                  </a:lnTo>
                  <a:lnTo>
                    <a:pt x="2512" y="20374"/>
                  </a:lnTo>
                  <a:lnTo>
                    <a:pt x="581" y="19933"/>
                  </a:lnTo>
                  <a:lnTo>
                    <a:pt x="0" y="19638"/>
                  </a:lnTo>
                  <a:lnTo>
                    <a:pt x="317" y="19442"/>
                  </a:lnTo>
                  <a:lnTo>
                    <a:pt x="41633" y="15702"/>
                  </a:lnTo>
                  <a:lnTo>
                    <a:pt x="81191" y="8929"/>
                  </a:lnTo>
                  <a:lnTo>
                    <a:pt x="1300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3662">
              <a:extLst>
                <a:ext uri="{FF2B5EF4-FFF2-40B4-BE49-F238E27FC236}">
                  <a16:creationId xmlns:a16="http://schemas.microsoft.com/office/drawing/2014/main" xmlns="" id="{89DE06FC-9D0A-432E-9327-CAFDD998D7D7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004050" y="329597"/>
              <a:ext cx="95251" cy="95854"/>
            </a:xfrm>
            <a:custGeom>
              <a:avLst/>
              <a:gdLst/>
              <a:ahLst/>
              <a:cxnLst/>
              <a:rect l="0" t="0" r="0" b="0"/>
              <a:pathLst>
                <a:path w="95251" h="95854">
                  <a:moveTo>
                    <a:pt x="0" y="26003"/>
                  </a:moveTo>
                  <a:lnTo>
                    <a:pt x="0" y="26003"/>
                  </a:lnTo>
                  <a:lnTo>
                    <a:pt x="3370" y="22632"/>
                  </a:lnTo>
                  <a:lnTo>
                    <a:pt x="5069" y="22345"/>
                  </a:lnTo>
                  <a:lnTo>
                    <a:pt x="6907" y="22858"/>
                  </a:lnTo>
                  <a:lnTo>
                    <a:pt x="8838" y="23907"/>
                  </a:lnTo>
                  <a:lnTo>
                    <a:pt x="10984" y="30716"/>
                  </a:lnTo>
                  <a:lnTo>
                    <a:pt x="15694" y="69543"/>
                  </a:lnTo>
                  <a:lnTo>
                    <a:pt x="12875" y="93802"/>
                  </a:lnTo>
                  <a:lnTo>
                    <a:pt x="24952" y="53101"/>
                  </a:lnTo>
                  <a:lnTo>
                    <a:pt x="47529" y="7828"/>
                  </a:lnTo>
                  <a:lnTo>
                    <a:pt x="52404" y="757"/>
                  </a:lnTo>
                  <a:lnTo>
                    <a:pt x="54691" y="0"/>
                  </a:lnTo>
                  <a:lnTo>
                    <a:pt x="56921" y="906"/>
                  </a:lnTo>
                  <a:lnTo>
                    <a:pt x="68943" y="15872"/>
                  </a:lnTo>
                  <a:lnTo>
                    <a:pt x="84401" y="60467"/>
                  </a:lnTo>
                  <a:lnTo>
                    <a:pt x="95250" y="958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3663">
              <a:extLst>
                <a:ext uri="{FF2B5EF4-FFF2-40B4-BE49-F238E27FC236}">
                  <a16:creationId xmlns:a16="http://schemas.microsoft.com/office/drawing/2014/main" xmlns="" id="{70EF8C72-2384-4F86-9A69-13A5411A2CC2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959600" y="464054"/>
              <a:ext cx="587204" cy="145547"/>
            </a:xfrm>
            <a:custGeom>
              <a:avLst/>
              <a:gdLst/>
              <a:ahLst/>
              <a:cxnLst/>
              <a:rect l="0" t="0" r="0" b="0"/>
              <a:pathLst>
                <a:path w="587204" h="145547">
                  <a:moveTo>
                    <a:pt x="0" y="94746"/>
                  </a:moveTo>
                  <a:lnTo>
                    <a:pt x="0" y="94746"/>
                  </a:lnTo>
                  <a:lnTo>
                    <a:pt x="37576" y="94746"/>
                  </a:lnTo>
                  <a:lnTo>
                    <a:pt x="73692" y="94746"/>
                  </a:lnTo>
                  <a:lnTo>
                    <a:pt x="106130" y="94746"/>
                  </a:lnTo>
                  <a:lnTo>
                    <a:pt x="147358" y="90983"/>
                  </a:lnTo>
                  <a:lnTo>
                    <a:pt x="170205" y="88004"/>
                  </a:lnTo>
                  <a:lnTo>
                    <a:pt x="197431" y="86018"/>
                  </a:lnTo>
                  <a:lnTo>
                    <a:pt x="227577" y="84694"/>
                  </a:lnTo>
                  <a:lnTo>
                    <a:pt x="259668" y="83811"/>
                  </a:lnTo>
                  <a:lnTo>
                    <a:pt x="292350" y="82517"/>
                  </a:lnTo>
                  <a:lnTo>
                    <a:pt x="325427" y="80949"/>
                  </a:lnTo>
                  <a:lnTo>
                    <a:pt x="358769" y="79198"/>
                  </a:lnTo>
                  <a:lnTo>
                    <a:pt x="388756" y="78031"/>
                  </a:lnTo>
                  <a:lnTo>
                    <a:pt x="416510" y="77252"/>
                  </a:lnTo>
                  <a:lnTo>
                    <a:pt x="442773" y="76734"/>
                  </a:lnTo>
                  <a:lnTo>
                    <a:pt x="485125" y="74276"/>
                  </a:lnTo>
                  <a:lnTo>
                    <a:pt x="531091" y="70807"/>
                  </a:lnTo>
                  <a:lnTo>
                    <a:pt x="565164" y="66263"/>
                  </a:lnTo>
                  <a:lnTo>
                    <a:pt x="569393" y="63763"/>
                  </a:lnTo>
                  <a:lnTo>
                    <a:pt x="572212" y="60685"/>
                  </a:lnTo>
                  <a:lnTo>
                    <a:pt x="574091" y="57222"/>
                  </a:lnTo>
                  <a:lnTo>
                    <a:pt x="573932" y="53502"/>
                  </a:lnTo>
                  <a:lnTo>
                    <a:pt x="569994" y="45606"/>
                  </a:lnTo>
                  <a:lnTo>
                    <a:pt x="556472" y="29856"/>
                  </a:lnTo>
                  <a:lnTo>
                    <a:pt x="524212" y="11347"/>
                  </a:lnTo>
                  <a:lnTo>
                    <a:pt x="494458" y="629"/>
                  </a:lnTo>
                  <a:lnTo>
                    <a:pt x="494033" y="252"/>
                  </a:lnTo>
                  <a:lnTo>
                    <a:pt x="494455" y="0"/>
                  </a:lnTo>
                  <a:lnTo>
                    <a:pt x="541541" y="11768"/>
                  </a:lnTo>
                  <a:lnTo>
                    <a:pt x="573604" y="30534"/>
                  </a:lnTo>
                  <a:lnTo>
                    <a:pt x="579253" y="35005"/>
                  </a:lnTo>
                  <a:lnTo>
                    <a:pt x="585529" y="45617"/>
                  </a:lnTo>
                  <a:lnTo>
                    <a:pt x="587203" y="51410"/>
                  </a:lnTo>
                  <a:lnTo>
                    <a:pt x="585496" y="58094"/>
                  </a:lnTo>
                  <a:lnTo>
                    <a:pt x="564361" y="87219"/>
                  </a:lnTo>
                  <a:lnTo>
                    <a:pt x="521926" y="132777"/>
                  </a:lnTo>
                  <a:lnTo>
                    <a:pt x="514350" y="1455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0" name="SMARTInkShape-3664">
            <a:extLst>
              <a:ext uri="{FF2B5EF4-FFF2-40B4-BE49-F238E27FC236}">
                <a16:creationId xmlns:a16="http://schemas.microsoft.com/office/drawing/2014/main" xmlns="" id="{CD8B04BB-A6AA-4DF2-87D3-8AC561FFB1E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140341" y="1041401"/>
            <a:ext cx="435460" cy="38100"/>
          </a:xfrm>
          <a:custGeom>
            <a:avLst/>
            <a:gdLst/>
            <a:ahLst/>
            <a:cxnLst/>
            <a:rect l="0" t="0" r="0" b="0"/>
            <a:pathLst>
              <a:path w="435460" h="38100">
                <a:moveTo>
                  <a:pt x="3659" y="38099"/>
                </a:moveTo>
                <a:lnTo>
                  <a:pt x="3659" y="38099"/>
                </a:lnTo>
                <a:lnTo>
                  <a:pt x="288" y="38099"/>
                </a:lnTo>
                <a:lnTo>
                  <a:pt x="0" y="37393"/>
                </a:lnTo>
                <a:lnTo>
                  <a:pt x="1563" y="34728"/>
                </a:lnTo>
                <a:lnTo>
                  <a:pt x="13151" y="25890"/>
                </a:lnTo>
                <a:lnTo>
                  <a:pt x="46846" y="21076"/>
                </a:lnTo>
                <a:lnTo>
                  <a:pt x="87999" y="16187"/>
                </a:lnTo>
                <a:lnTo>
                  <a:pt x="112802" y="12908"/>
                </a:lnTo>
                <a:lnTo>
                  <a:pt x="139214" y="10721"/>
                </a:lnTo>
                <a:lnTo>
                  <a:pt x="166703" y="9264"/>
                </a:lnTo>
                <a:lnTo>
                  <a:pt x="194905" y="8292"/>
                </a:lnTo>
                <a:lnTo>
                  <a:pt x="222879" y="6939"/>
                </a:lnTo>
                <a:lnTo>
                  <a:pt x="250699" y="5331"/>
                </a:lnTo>
                <a:lnTo>
                  <a:pt x="278418" y="3554"/>
                </a:lnTo>
                <a:lnTo>
                  <a:pt x="322390" y="1579"/>
                </a:lnTo>
                <a:lnTo>
                  <a:pt x="363622" y="467"/>
                </a:lnTo>
                <a:lnTo>
                  <a:pt x="380502" y="92"/>
                </a:lnTo>
                <a:lnTo>
                  <a:pt x="340168" y="11"/>
                </a:lnTo>
                <a:lnTo>
                  <a:pt x="303501" y="4"/>
                </a:lnTo>
                <a:lnTo>
                  <a:pt x="258983" y="1"/>
                </a:lnTo>
                <a:lnTo>
                  <a:pt x="235258" y="1"/>
                </a:lnTo>
                <a:lnTo>
                  <a:pt x="210974" y="0"/>
                </a:lnTo>
                <a:lnTo>
                  <a:pt x="164239" y="705"/>
                </a:lnTo>
                <a:lnTo>
                  <a:pt x="124652" y="3370"/>
                </a:lnTo>
                <a:lnTo>
                  <a:pt x="84983" y="5957"/>
                </a:lnTo>
                <a:lnTo>
                  <a:pt x="85393" y="6087"/>
                </a:lnTo>
                <a:lnTo>
                  <a:pt x="116306" y="6271"/>
                </a:lnTo>
                <a:lnTo>
                  <a:pt x="152031" y="6315"/>
                </a:lnTo>
                <a:lnTo>
                  <a:pt x="195191" y="5628"/>
                </a:lnTo>
                <a:lnTo>
                  <a:pt x="219541" y="4457"/>
                </a:lnTo>
                <a:lnTo>
                  <a:pt x="244949" y="2971"/>
                </a:lnTo>
                <a:lnTo>
                  <a:pt x="288228" y="1320"/>
                </a:lnTo>
                <a:lnTo>
                  <a:pt x="335035" y="260"/>
                </a:lnTo>
                <a:lnTo>
                  <a:pt x="335350" y="173"/>
                </a:lnTo>
                <a:lnTo>
                  <a:pt x="295453" y="1915"/>
                </a:lnTo>
                <a:lnTo>
                  <a:pt x="249762" y="5084"/>
                </a:lnTo>
                <a:lnTo>
                  <a:pt x="222761" y="6917"/>
                </a:lnTo>
                <a:lnTo>
                  <a:pt x="194177" y="8844"/>
                </a:lnTo>
                <a:lnTo>
                  <a:pt x="165948" y="10835"/>
                </a:lnTo>
                <a:lnTo>
                  <a:pt x="137958" y="12867"/>
                </a:lnTo>
                <a:lnTo>
                  <a:pt x="110125" y="14928"/>
                </a:lnTo>
                <a:lnTo>
                  <a:pt x="69792" y="19099"/>
                </a:lnTo>
                <a:lnTo>
                  <a:pt x="35380" y="24155"/>
                </a:lnTo>
                <a:lnTo>
                  <a:pt x="77213" y="19378"/>
                </a:lnTo>
                <a:lnTo>
                  <a:pt x="102086" y="16446"/>
                </a:lnTo>
                <a:lnTo>
                  <a:pt x="130661" y="13080"/>
                </a:lnTo>
                <a:lnTo>
                  <a:pt x="163114" y="10131"/>
                </a:lnTo>
                <a:lnTo>
                  <a:pt x="198156" y="7459"/>
                </a:lnTo>
                <a:lnTo>
                  <a:pt x="234923" y="4972"/>
                </a:lnTo>
                <a:lnTo>
                  <a:pt x="267901" y="3315"/>
                </a:lnTo>
                <a:lnTo>
                  <a:pt x="298354" y="2209"/>
                </a:lnTo>
                <a:lnTo>
                  <a:pt x="327122" y="1473"/>
                </a:lnTo>
                <a:lnTo>
                  <a:pt x="374139" y="4417"/>
                </a:lnTo>
                <a:lnTo>
                  <a:pt x="435459" y="1269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SMARTInkShape-3665">
            <a:extLst>
              <a:ext uri="{FF2B5EF4-FFF2-40B4-BE49-F238E27FC236}">
                <a16:creationId xmlns:a16="http://schemas.microsoft.com/office/drawing/2014/main" xmlns="" id="{A5F2972A-D6A9-4AED-BBFC-F3F72E31878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993900" y="2421301"/>
            <a:ext cx="9175751" cy="480650"/>
          </a:xfrm>
          <a:custGeom>
            <a:avLst/>
            <a:gdLst/>
            <a:ahLst/>
            <a:cxnLst/>
            <a:rect l="0" t="0" r="0" b="0"/>
            <a:pathLst>
              <a:path w="9175751" h="480650">
                <a:moveTo>
                  <a:pt x="0" y="150449"/>
                </a:moveTo>
                <a:lnTo>
                  <a:pt x="0" y="150449"/>
                </a:lnTo>
                <a:lnTo>
                  <a:pt x="33239" y="150449"/>
                </a:lnTo>
                <a:lnTo>
                  <a:pt x="66514" y="150449"/>
                </a:lnTo>
                <a:lnTo>
                  <a:pt x="110465" y="150449"/>
                </a:lnTo>
                <a:lnTo>
                  <a:pt x="135027" y="150449"/>
                </a:lnTo>
                <a:lnTo>
                  <a:pt x="164101" y="150449"/>
                </a:lnTo>
                <a:lnTo>
                  <a:pt x="196184" y="150449"/>
                </a:lnTo>
                <a:lnTo>
                  <a:pt x="230273" y="150449"/>
                </a:lnTo>
                <a:lnTo>
                  <a:pt x="269226" y="149743"/>
                </a:lnTo>
                <a:lnTo>
                  <a:pt x="311423" y="148567"/>
                </a:lnTo>
                <a:lnTo>
                  <a:pt x="355782" y="147078"/>
                </a:lnTo>
                <a:lnTo>
                  <a:pt x="407932" y="144674"/>
                </a:lnTo>
                <a:lnTo>
                  <a:pt x="465277" y="141660"/>
                </a:lnTo>
                <a:lnTo>
                  <a:pt x="526085" y="138240"/>
                </a:lnTo>
                <a:lnTo>
                  <a:pt x="592729" y="133843"/>
                </a:lnTo>
                <a:lnTo>
                  <a:pt x="663264" y="128795"/>
                </a:lnTo>
                <a:lnTo>
                  <a:pt x="736392" y="123313"/>
                </a:lnTo>
                <a:lnTo>
                  <a:pt x="816190" y="116836"/>
                </a:lnTo>
                <a:lnTo>
                  <a:pt x="900431" y="109696"/>
                </a:lnTo>
                <a:lnTo>
                  <a:pt x="987638" y="102114"/>
                </a:lnTo>
                <a:lnTo>
                  <a:pt x="1081758" y="94236"/>
                </a:lnTo>
                <a:lnTo>
                  <a:pt x="1180489" y="86163"/>
                </a:lnTo>
                <a:lnTo>
                  <a:pt x="1282293" y="77958"/>
                </a:lnTo>
                <a:lnTo>
                  <a:pt x="1386851" y="69666"/>
                </a:lnTo>
                <a:lnTo>
                  <a:pt x="1493245" y="61316"/>
                </a:lnTo>
                <a:lnTo>
                  <a:pt x="1600863" y="52927"/>
                </a:lnTo>
                <a:lnTo>
                  <a:pt x="1712826" y="45923"/>
                </a:lnTo>
                <a:lnTo>
                  <a:pt x="1827685" y="39843"/>
                </a:lnTo>
                <a:lnTo>
                  <a:pt x="1944472" y="34378"/>
                </a:lnTo>
                <a:lnTo>
                  <a:pt x="2065370" y="28618"/>
                </a:lnTo>
                <a:lnTo>
                  <a:pt x="2189008" y="22662"/>
                </a:lnTo>
                <a:lnTo>
                  <a:pt x="2314472" y="16574"/>
                </a:lnTo>
                <a:lnTo>
                  <a:pt x="2442565" y="11810"/>
                </a:lnTo>
                <a:lnTo>
                  <a:pt x="2572410" y="7929"/>
                </a:lnTo>
                <a:lnTo>
                  <a:pt x="2703423" y="4635"/>
                </a:lnTo>
                <a:lnTo>
                  <a:pt x="2837332" y="2440"/>
                </a:lnTo>
                <a:lnTo>
                  <a:pt x="2973171" y="976"/>
                </a:lnTo>
                <a:lnTo>
                  <a:pt x="3110298" y="0"/>
                </a:lnTo>
                <a:lnTo>
                  <a:pt x="3251809" y="55"/>
                </a:lnTo>
                <a:lnTo>
                  <a:pt x="3396245" y="798"/>
                </a:lnTo>
                <a:lnTo>
                  <a:pt x="3542629" y="1998"/>
                </a:lnTo>
                <a:lnTo>
                  <a:pt x="3688198" y="3504"/>
                </a:lnTo>
                <a:lnTo>
                  <a:pt x="3833221" y="5213"/>
                </a:lnTo>
                <a:lnTo>
                  <a:pt x="3977881" y="7059"/>
                </a:lnTo>
                <a:lnTo>
                  <a:pt x="4121593" y="10405"/>
                </a:lnTo>
                <a:lnTo>
                  <a:pt x="4264673" y="14753"/>
                </a:lnTo>
                <a:lnTo>
                  <a:pt x="4407332" y="19768"/>
                </a:lnTo>
                <a:lnTo>
                  <a:pt x="4550415" y="26640"/>
                </a:lnTo>
                <a:lnTo>
                  <a:pt x="4693782" y="34748"/>
                </a:lnTo>
                <a:lnTo>
                  <a:pt x="4837338" y="43682"/>
                </a:lnTo>
                <a:lnTo>
                  <a:pt x="4978198" y="52460"/>
                </a:lnTo>
                <a:lnTo>
                  <a:pt x="5117259" y="61134"/>
                </a:lnTo>
                <a:lnTo>
                  <a:pt x="5255123" y="69739"/>
                </a:lnTo>
                <a:lnTo>
                  <a:pt x="5390069" y="78298"/>
                </a:lnTo>
                <a:lnTo>
                  <a:pt x="5523075" y="86826"/>
                </a:lnTo>
                <a:lnTo>
                  <a:pt x="5654784" y="95334"/>
                </a:lnTo>
                <a:lnTo>
                  <a:pt x="5787744" y="105944"/>
                </a:lnTo>
                <a:lnTo>
                  <a:pt x="5921540" y="117957"/>
                </a:lnTo>
                <a:lnTo>
                  <a:pt x="6055893" y="130904"/>
                </a:lnTo>
                <a:lnTo>
                  <a:pt x="6188501" y="143769"/>
                </a:lnTo>
                <a:lnTo>
                  <a:pt x="6319945" y="156579"/>
                </a:lnTo>
                <a:lnTo>
                  <a:pt x="6450612" y="169352"/>
                </a:lnTo>
                <a:lnTo>
                  <a:pt x="6579353" y="183512"/>
                </a:lnTo>
                <a:lnTo>
                  <a:pt x="6706807" y="198597"/>
                </a:lnTo>
                <a:lnTo>
                  <a:pt x="6833405" y="214297"/>
                </a:lnTo>
                <a:lnTo>
                  <a:pt x="6959430" y="229704"/>
                </a:lnTo>
                <a:lnTo>
                  <a:pt x="7085077" y="244913"/>
                </a:lnTo>
                <a:lnTo>
                  <a:pt x="7210468" y="259992"/>
                </a:lnTo>
                <a:lnTo>
                  <a:pt x="7331456" y="274278"/>
                </a:lnTo>
                <a:lnTo>
                  <a:pt x="7449509" y="288035"/>
                </a:lnTo>
                <a:lnTo>
                  <a:pt x="7565606" y="301439"/>
                </a:lnTo>
                <a:lnTo>
                  <a:pt x="7677576" y="314609"/>
                </a:lnTo>
                <a:lnTo>
                  <a:pt x="7786794" y="327622"/>
                </a:lnTo>
                <a:lnTo>
                  <a:pt x="7894181" y="340531"/>
                </a:lnTo>
                <a:lnTo>
                  <a:pt x="8000340" y="352665"/>
                </a:lnTo>
                <a:lnTo>
                  <a:pt x="8105691" y="364282"/>
                </a:lnTo>
                <a:lnTo>
                  <a:pt x="8210492" y="375554"/>
                </a:lnTo>
                <a:lnTo>
                  <a:pt x="8309289" y="386597"/>
                </a:lnTo>
                <a:lnTo>
                  <a:pt x="8404082" y="397486"/>
                </a:lnTo>
                <a:lnTo>
                  <a:pt x="8496204" y="408274"/>
                </a:lnTo>
                <a:lnTo>
                  <a:pt x="8581607" y="417582"/>
                </a:lnTo>
                <a:lnTo>
                  <a:pt x="8662532" y="425905"/>
                </a:lnTo>
                <a:lnTo>
                  <a:pt x="8740471" y="433570"/>
                </a:lnTo>
                <a:lnTo>
                  <a:pt x="8810069" y="440796"/>
                </a:lnTo>
                <a:lnTo>
                  <a:pt x="8874107" y="447730"/>
                </a:lnTo>
                <a:lnTo>
                  <a:pt x="8934440" y="454470"/>
                </a:lnTo>
                <a:lnTo>
                  <a:pt x="8988065" y="460374"/>
                </a:lnTo>
                <a:lnTo>
                  <a:pt x="9037220" y="465721"/>
                </a:lnTo>
                <a:lnTo>
                  <a:pt x="9083397" y="470697"/>
                </a:lnTo>
                <a:lnTo>
                  <a:pt x="9114181" y="474015"/>
                </a:lnTo>
                <a:lnTo>
                  <a:pt x="9175750" y="4806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SMARTInkShape-3666">
            <a:extLst>
              <a:ext uri="{FF2B5EF4-FFF2-40B4-BE49-F238E27FC236}">
                <a16:creationId xmlns:a16="http://schemas.microsoft.com/office/drawing/2014/main" xmlns="" id="{38C3F14A-5D49-4595-B00B-BA3BB41EB40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473450" y="5322663"/>
            <a:ext cx="6057901" cy="144688"/>
          </a:xfrm>
          <a:custGeom>
            <a:avLst/>
            <a:gdLst/>
            <a:ahLst/>
            <a:cxnLst/>
            <a:rect l="0" t="0" r="0" b="0"/>
            <a:pathLst>
              <a:path w="6057901" h="144688">
                <a:moveTo>
                  <a:pt x="0" y="87537"/>
                </a:moveTo>
                <a:lnTo>
                  <a:pt x="0" y="87537"/>
                </a:lnTo>
                <a:lnTo>
                  <a:pt x="47193" y="87537"/>
                </a:lnTo>
                <a:lnTo>
                  <a:pt x="72385" y="86831"/>
                </a:lnTo>
                <a:lnTo>
                  <a:pt x="100468" y="85656"/>
                </a:lnTo>
                <a:lnTo>
                  <a:pt x="130478" y="84166"/>
                </a:lnTo>
                <a:lnTo>
                  <a:pt x="163892" y="83173"/>
                </a:lnTo>
                <a:lnTo>
                  <a:pt x="199572" y="82511"/>
                </a:lnTo>
                <a:lnTo>
                  <a:pt x="236764" y="82070"/>
                </a:lnTo>
                <a:lnTo>
                  <a:pt x="275671" y="81775"/>
                </a:lnTo>
                <a:lnTo>
                  <a:pt x="315719" y="81579"/>
                </a:lnTo>
                <a:lnTo>
                  <a:pt x="356529" y="81448"/>
                </a:lnTo>
                <a:lnTo>
                  <a:pt x="400669" y="80656"/>
                </a:lnTo>
                <a:lnTo>
                  <a:pt x="447030" y="79422"/>
                </a:lnTo>
                <a:lnTo>
                  <a:pt x="494870" y="77893"/>
                </a:lnTo>
                <a:lnTo>
                  <a:pt x="545813" y="76169"/>
                </a:lnTo>
                <a:lnTo>
                  <a:pt x="598825" y="74314"/>
                </a:lnTo>
                <a:lnTo>
                  <a:pt x="653217" y="72372"/>
                </a:lnTo>
                <a:lnTo>
                  <a:pt x="709939" y="70371"/>
                </a:lnTo>
                <a:lnTo>
                  <a:pt x="768215" y="68332"/>
                </a:lnTo>
                <a:lnTo>
                  <a:pt x="827526" y="66267"/>
                </a:lnTo>
                <a:lnTo>
                  <a:pt x="891056" y="63479"/>
                </a:lnTo>
                <a:lnTo>
                  <a:pt x="957399" y="60210"/>
                </a:lnTo>
                <a:lnTo>
                  <a:pt x="1025616" y="56618"/>
                </a:lnTo>
                <a:lnTo>
                  <a:pt x="1095789" y="52814"/>
                </a:lnTo>
                <a:lnTo>
                  <a:pt x="1167264" y="48866"/>
                </a:lnTo>
                <a:lnTo>
                  <a:pt x="1239610" y="44823"/>
                </a:lnTo>
                <a:lnTo>
                  <a:pt x="1313240" y="40717"/>
                </a:lnTo>
                <a:lnTo>
                  <a:pt x="1387727" y="36568"/>
                </a:lnTo>
                <a:lnTo>
                  <a:pt x="1462784" y="32391"/>
                </a:lnTo>
                <a:lnTo>
                  <a:pt x="1540340" y="28195"/>
                </a:lnTo>
                <a:lnTo>
                  <a:pt x="1619560" y="23987"/>
                </a:lnTo>
                <a:lnTo>
                  <a:pt x="1699890" y="19769"/>
                </a:lnTo>
                <a:lnTo>
                  <a:pt x="1781666" y="16253"/>
                </a:lnTo>
                <a:lnTo>
                  <a:pt x="1864405" y="13204"/>
                </a:lnTo>
                <a:lnTo>
                  <a:pt x="1947787" y="10465"/>
                </a:lnTo>
                <a:lnTo>
                  <a:pt x="2030891" y="7933"/>
                </a:lnTo>
                <a:lnTo>
                  <a:pt x="2113811" y="5540"/>
                </a:lnTo>
                <a:lnTo>
                  <a:pt x="2196607" y="3239"/>
                </a:lnTo>
                <a:lnTo>
                  <a:pt x="2281437" y="1705"/>
                </a:lnTo>
                <a:lnTo>
                  <a:pt x="2367624" y="683"/>
                </a:lnTo>
                <a:lnTo>
                  <a:pt x="2454717" y="0"/>
                </a:lnTo>
                <a:lnTo>
                  <a:pt x="2541000" y="252"/>
                </a:lnTo>
                <a:lnTo>
                  <a:pt x="2626744" y="1125"/>
                </a:lnTo>
                <a:lnTo>
                  <a:pt x="2712129" y="2412"/>
                </a:lnTo>
                <a:lnTo>
                  <a:pt x="2797276" y="3270"/>
                </a:lnTo>
                <a:lnTo>
                  <a:pt x="2882261" y="3842"/>
                </a:lnTo>
                <a:lnTo>
                  <a:pt x="2967141" y="4223"/>
                </a:lnTo>
                <a:lnTo>
                  <a:pt x="3054066" y="4479"/>
                </a:lnTo>
                <a:lnTo>
                  <a:pt x="3142355" y="4647"/>
                </a:lnTo>
                <a:lnTo>
                  <a:pt x="3231553" y="4761"/>
                </a:lnTo>
                <a:lnTo>
                  <a:pt x="3321358" y="4836"/>
                </a:lnTo>
                <a:lnTo>
                  <a:pt x="3411566" y="4887"/>
                </a:lnTo>
                <a:lnTo>
                  <a:pt x="3502044" y="4920"/>
                </a:lnTo>
                <a:lnTo>
                  <a:pt x="3592702" y="6354"/>
                </a:lnTo>
                <a:lnTo>
                  <a:pt x="3683478" y="8721"/>
                </a:lnTo>
                <a:lnTo>
                  <a:pt x="3774336" y="11709"/>
                </a:lnTo>
                <a:lnTo>
                  <a:pt x="3865952" y="15113"/>
                </a:lnTo>
                <a:lnTo>
                  <a:pt x="3958073" y="18793"/>
                </a:lnTo>
                <a:lnTo>
                  <a:pt x="4050533" y="22658"/>
                </a:lnTo>
                <a:lnTo>
                  <a:pt x="4140394" y="27350"/>
                </a:lnTo>
                <a:lnTo>
                  <a:pt x="4228524" y="32596"/>
                </a:lnTo>
                <a:lnTo>
                  <a:pt x="4315499" y="38210"/>
                </a:lnTo>
                <a:lnTo>
                  <a:pt x="4401705" y="44069"/>
                </a:lnTo>
                <a:lnTo>
                  <a:pt x="4487397" y="50092"/>
                </a:lnTo>
                <a:lnTo>
                  <a:pt x="4572748" y="56223"/>
                </a:lnTo>
                <a:lnTo>
                  <a:pt x="4658577" y="62428"/>
                </a:lnTo>
                <a:lnTo>
                  <a:pt x="4744723" y="68681"/>
                </a:lnTo>
                <a:lnTo>
                  <a:pt x="4831082" y="74966"/>
                </a:lnTo>
                <a:lnTo>
                  <a:pt x="4915466" y="80568"/>
                </a:lnTo>
                <a:lnTo>
                  <a:pt x="4998533" y="85713"/>
                </a:lnTo>
                <a:lnTo>
                  <a:pt x="5080722" y="90555"/>
                </a:lnTo>
                <a:lnTo>
                  <a:pt x="5161620" y="94488"/>
                </a:lnTo>
                <a:lnTo>
                  <a:pt x="5241658" y="97815"/>
                </a:lnTo>
                <a:lnTo>
                  <a:pt x="5321122" y="100739"/>
                </a:lnTo>
                <a:lnTo>
                  <a:pt x="5397380" y="103395"/>
                </a:lnTo>
                <a:lnTo>
                  <a:pt x="5471502" y="105869"/>
                </a:lnTo>
                <a:lnTo>
                  <a:pt x="5544203" y="108225"/>
                </a:lnTo>
                <a:lnTo>
                  <a:pt x="5611013" y="109796"/>
                </a:lnTo>
                <a:lnTo>
                  <a:pt x="5673896" y="110843"/>
                </a:lnTo>
                <a:lnTo>
                  <a:pt x="5734165" y="111541"/>
                </a:lnTo>
                <a:lnTo>
                  <a:pt x="5787043" y="113416"/>
                </a:lnTo>
                <a:lnTo>
                  <a:pt x="5834996" y="116079"/>
                </a:lnTo>
                <a:lnTo>
                  <a:pt x="5879664" y="119265"/>
                </a:lnTo>
                <a:lnTo>
                  <a:pt x="5919320" y="123506"/>
                </a:lnTo>
                <a:lnTo>
                  <a:pt x="5955636" y="128449"/>
                </a:lnTo>
                <a:lnTo>
                  <a:pt x="5989724" y="133862"/>
                </a:lnTo>
                <a:lnTo>
                  <a:pt x="6057900" y="1446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SMARTInkShape-3667">
            <a:extLst>
              <a:ext uri="{FF2B5EF4-FFF2-40B4-BE49-F238E27FC236}">
                <a16:creationId xmlns:a16="http://schemas.microsoft.com/office/drawing/2014/main" xmlns="" id="{A139E0FB-5B13-4014-A0F0-54569B99141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511550" y="3429481"/>
            <a:ext cx="6242051" cy="1929920"/>
          </a:xfrm>
          <a:custGeom>
            <a:avLst/>
            <a:gdLst/>
            <a:ahLst/>
            <a:cxnLst/>
            <a:rect l="0" t="0" r="0" b="0"/>
            <a:pathLst>
              <a:path w="6242051" h="1929920">
                <a:moveTo>
                  <a:pt x="0" y="1847369"/>
                </a:moveTo>
                <a:lnTo>
                  <a:pt x="0" y="1847369"/>
                </a:lnTo>
                <a:lnTo>
                  <a:pt x="43897" y="1849250"/>
                </a:lnTo>
                <a:lnTo>
                  <a:pt x="89409" y="1853327"/>
                </a:lnTo>
                <a:lnTo>
                  <a:pt x="126238" y="1853641"/>
                </a:lnTo>
                <a:lnTo>
                  <a:pt x="173259" y="1847928"/>
                </a:lnTo>
                <a:lnTo>
                  <a:pt x="214241" y="1838519"/>
                </a:lnTo>
                <a:lnTo>
                  <a:pt x="254214" y="1830244"/>
                </a:lnTo>
                <a:lnTo>
                  <a:pt x="297729" y="1819874"/>
                </a:lnTo>
                <a:lnTo>
                  <a:pt x="345352" y="1811314"/>
                </a:lnTo>
                <a:lnTo>
                  <a:pt x="391056" y="1800154"/>
                </a:lnTo>
                <a:lnTo>
                  <a:pt x="435877" y="1788616"/>
                </a:lnTo>
                <a:lnTo>
                  <a:pt x="479731" y="1780415"/>
                </a:lnTo>
                <a:lnTo>
                  <a:pt x="520555" y="1772811"/>
                </a:lnTo>
                <a:lnTo>
                  <a:pt x="562912" y="1762640"/>
                </a:lnTo>
                <a:lnTo>
                  <a:pt x="603292" y="1754139"/>
                </a:lnTo>
                <a:lnTo>
                  <a:pt x="646223" y="1742291"/>
                </a:lnTo>
                <a:lnTo>
                  <a:pt x="691633" y="1725688"/>
                </a:lnTo>
                <a:lnTo>
                  <a:pt x="726492" y="1713561"/>
                </a:lnTo>
                <a:lnTo>
                  <a:pt x="759389" y="1701116"/>
                </a:lnTo>
                <a:lnTo>
                  <a:pt x="791178" y="1687823"/>
                </a:lnTo>
                <a:lnTo>
                  <a:pt x="824122" y="1672508"/>
                </a:lnTo>
                <a:lnTo>
                  <a:pt x="871031" y="1648019"/>
                </a:lnTo>
                <a:lnTo>
                  <a:pt x="916210" y="1622889"/>
                </a:lnTo>
                <a:lnTo>
                  <a:pt x="957506" y="1597569"/>
                </a:lnTo>
                <a:lnTo>
                  <a:pt x="996551" y="1568820"/>
                </a:lnTo>
                <a:lnTo>
                  <a:pt x="1034932" y="1541332"/>
                </a:lnTo>
                <a:lnTo>
                  <a:pt x="1073115" y="1511943"/>
                </a:lnTo>
                <a:lnTo>
                  <a:pt x="1118167" y="1475475"/>
                </a:lnTo>
                <a:lnTo>
                  <a:pt x="1163684" y="1432586"/>
                </a:lnTo>
                <a:lnTo>
                  <a:pt x="1202302" y="1397946"/>
                </a:lnTo>
                <a:lnTo>
                  <a:pt x="1239720" y="1357864"/>
                </a:lnTo>
                <a:lnTo>
                  <a:pt x="1277503" y="1319347"/>
                </a:lnTo>
                <a:lnTo>
                  <a:pt x="1316507" y="1275128"/>
                </a:lnTo>
                <a:lnTo>
                  <a:pt x="1354001" y="1231691"/>
                </a:lnTo>
                <a:lnTo>
                  <a:pt x="1391799" y="1189139"/>
                </a:lnTo>
                <a:lnTo>
                  <a:pt x="1431511" y="1145351"/>
                </a:lnTo>
                <a:lnTo>
                  <a:pt x="1463513" y="1104866"/>
                </a:lnTo>
                <a:lnTo>
                  <a:pt x="1498787" y="1062297"/>
                </a:lnTo>
                <a:lnTo>
                  <a:pt x="1531895" y="1021853"/>
                </a:lnTo>
                <a:lnTo>
                  <a:pt x="1563342" y="979609"/>
                </a:lnTo>
                <a:lnTo>
                  <a:pt x="1591552" y="939262"/>
                </a:lnTo>
                <a:lnTo>
                  <a:pt x="1621940" y="896341"/>
                </a:lnTo>
                <a:lnTo>
                  <a:pt x="1653992" y="852344"/>
                </a:lnTo>
                <a:lnTo>
                  <a:pt x="1688576" y="808029"/>
                </a:lnTo>
                <a:lnTo>
                  <a:pt x="1718735" y="763619"/>
                </a:lnTo>
                <a:lnTo>
                  <a:pt x="1753150" y="719180"/>
                </a:lnTo>
                <a:lnTo>
                  <a:pt x="1785296" y="674734"/>
                </a:lnTo>
                <a:lnTo>
                  <a:pt x="1814421" y="629579"/>
                </a:lnTo>
                <a:lnTo>
                  <a:pt x="1837226" y="597281"/>
                </a:lnTo>
                <a:lnTo>
                  <a:pt x="1870494" y="550735"/>
                </a:lnTo>
                <a:lnTo>
                  <a:pt x="1899322" y="509034"/>
                </a:lnTo>
                <a:lnTo>
                  <a:pt x="1932481" y="466497"/>
                </a:lnTo>
                <a:lnTo>
                  <a:pt x="1965746" y="422614"/>
                </a:lnTo>
                <a:lnTo>
                  <a:pt x="1997944" y="381703"/>
                </a:lnTo>
                <a:lnTo>
                  <a:pt x="2033199" y="342770"/>
                </a:lnTo>
                <a:lnTo>
                  <a:pt x="2073826" y="304423"/>
                </a:lnTo>
                <a:lnTo>
                  <a:pt x="2113772" y="262879"/>
                </a:lnTo>
                <a:lnTo>
                  <a:pt x="2159160" y="226032"/>
                </a:lnTo>
                <a:lnTo>
                  <a:pt x="2204987" y="192772"/>
                </a:lnTo>
                <a:lnTo>
                  <a:pt x="2236824" y="171252"/>
                </a:lnTo>
                <a:lnTo>
                  <a:pt x="2269082" y="149928"/>
                </a:lnTo>
                <a:lnTo>
                  <a:pt x="2316421" y="118090"/>
                </a:lnTo>
                <a:lnTo>
                  <a:pt x="2351732" y="96901"/>
                </a:lnTo>
                <a:lnTo>
                  <a:pt x="2386711" y="79489"/>
                </a:lnTo>
                <a:lnTo>
                  <a:pt x="2421072" y="64694"/>
                </a:lnTo>
                <a:lnTo>
                  <a:pt x="2455158" y="51064"/>
                </a:lnTo>
                <a:lnTo>
                  <a:pt x="2491003" y="39832"/>
                </a:lnTo>
                <a:lnTo>
                  <a:pt x="2528102" y="30841"/>
                </a:lnTo>
                <a:lnTo>
                  <a:pt x="2565755" y="24494"/>
                </a:lnTo>
                <a:lnTo>
                  <a:pt x="2603659" y="17439"/>
                </a:lnTo>
                <a:lnTo>
                  <a:pt x="2641670" y="11011"/>
                </a:lnTo>
                <a:lnTo>
                  <a:pt x="2679730" y="8155"/>
                </a:lnTo>
                <a:lnTo>
                  <a:pt x="2719696" y="5003"/>
                </a:lnTo>
                <a:lnTo>
                  <a:pt x="2760974" y="1956"/>
                </a:lnTo>
                <a:lnTo>
                  <a:pt x="2802841" y="602"/>
                </a:lnTo>
                <a:lnTo>
                  <a:pt x="2843084" y="0"/>
                </a:lnTo>
                <a:lnTo>
                  <a:pt x="2882138" y="439"/>
                </a:lnTo>
                <a:lnTo>
                  <a:pt x="2920661" y="2985"/>
                </a:lnTo>
                <a:lnTo>
                  <a:pt x="2957068" y="8350"/>
                </a:lnTo>
                <a:lnTo>
                  <a:pt x="2992063" y="14733"/>
                </a:lnTo>
                <a:lnTo>
                  <a:pt x="3026432" y="19921"/>
                </a:lnTo>
                <a:lnTo>
                  <a:pt x="3062403" y="28342"/>
                </a:lnTo>
                <a:lnTo>
                  <a:pt x="3098146" y="39140"/>
                </a:lnTo>
                <a:lnTo>
                  <a:pt x="3130495" y="50995"/>
                </a:lnTo>
                <a:lnTo>
                  <a:pt x="3163216" y="63319"/>
                </a:lnTo>
                <a:lnTo>
                  <a:pt x="3196573" y="75853"/>
                </a:lnTo>
                <a:lnTo>
                  <a:pt x="3230214" y="88478"/>
                </a:lnTo>
                <a:lnTo>
                  <a:pt x="3263980" y="103027"/>
                </a:lnTo>
                <a:lnTo>
                  <a:pt x="3297097" y="119606"/>
                </a:lnTo>
                <a:lnTo>
                  <a:pt x="3328277" y="138733"/>
                </a:lnTo>
                <a:lnTo>
                  <a:pt x="3362362" y="158994"/>
                </a:lnTo>
                <a:lnTo>
                  <a:pt x="3397266" y="180464"/>
                </a:lnTo>
                <a:lnTo>
                  <a:pt x="3429243" y="204117"/>
                </a:lnTo>
                <a:lnTo>
                  <a:pt x="3461799" y="226859"/>
                </a:lnTo>
                <a:lnTo>
                  <a:pt x="3494377" y="250136"/>
                </a:lnTo>
                <a:lnTo>
                  <a:pt x="3540485" y="290303"/>
                </a:lnTo>
                <a:lnTo>
                  <a:pt x="3585426" y="329329"/>
                </a:lnTo>
                <a:lnTo>
                  <a:pt x="3630727" y="369115"/>
                </a:lnTo>
                <a:lnTo>
                  <a:pt x="3663059" y="399910"/>
                </a:lnTo>
                <a:lnTo>
                  <a:pt x="3709626" y="445609"/>
                </a:lnTo>
                <a:lnTo>
                  <a:pt x="3739755" y="477417"/>
                </a:lnTo>
                <a:lnTo>
                  <a:pt x="3769607" y="510368"/>
                </a:lnTo>
                <a:lnTo>
                  <a:pt x="3799338" y="543828"/>
                </a:lnTo>
                <a:lnTo>
                  <a:pt x="3827134" y="577513"/>
                </a:lnTo>
                <a:lnTo>
                  <a:pt x="3854303" y="611300"/>
                </a:lnTo>
                <a:lnTo>
                  <a:pt x="3882842" y="645131"/>
                </a:lnTo>
                <a:lnTo>
                  <a:pt x="3911990" y="680863"/>
                </a:lnTo>
                <a:lnTo>
                  <a:pt x="3940701" y="717205"/>
                </a:lnTo>
                <a:lnTo>
                  <a:pt x="3967573" y="752172"/>
                </a:lnTo>
                <a:lnTo>
                  <a:pt x="3993627" y="788409"/>
                </a:lnTo>
                <a:lnTo>
                  <a:pt x="4018611" y="825681"/>
                </a:lnTo>
                <a:lnTo>
                  <a:pt x="4041476" y="863413"/>
                </a:lnTo>
                <a:lnTo>
                  <a:pt x="4065279" y="901350"/>
                </a:lnTo>
                <a:lnTo>
                  <a:pt x="4089967" y="938671"/>
                </a:lnTo>
                <a:lnTo>
                  <a:pt x="4115052" y="974073"/>
                </a:lnTo>
                <a:lnTo>
                  <a:pt x="4140312" y="1008623"/>
                </a:lnTo>
                <a:lnTo>
                  <a:pt x="4165648" y="1042793"/>
                </a:lnTo>
                <a:lnTo>
                  <a:pt x="4191022" y="1076794"/>
                </a:lnTo>
                <a:lnTo>
                  <a:pt x="4225735" y="1124299"/>
                </a:lnTo>
                <a:lnTo>
                  <a:pt x="4251358" y="1156529"/>
                </a:lnTo>
                <a:lnTo>
                  <a:pt x="4278503" y="1188963"/>
                </a:lnTo>
                <a:lnTo>
                  <a:pt x="4318292" y="1234989"/>
                </a:lnTo>
                <a:lnTo>
                  <a:pt x="4361047" y="1279200"/>
                </a:lnTo>
                <a:lnTo>
                  <a:pt x="4404995" y="1320129"/>
                </a:lnTo>
                <a:lnTo>
                  <a:pt x="4449296" y="1362518"/>
                </a:lnTo>
                <a:lnTo>
                  <a:pt x="4493701" y="1401496"/>
                </a:lnTo>
                <a:lnTo>
                  <a:pt x="4538139" y="1435702"/>
                </a:lnTo>
                <a:lnTo>
                  <a:pt x="4582585" y="1467474"/>
                </a:lnTo>
                <a:lnTo>
                  <a:pt x="4627738" y="1495781"/>
                </a:lnTo>
                <a:lnTo>
                  <a:pt x="4660037" y="1515893"/>
                </a:lnTo>
                <a:lnTo>
                  <a:pt x="4706583" y="1547052"/>
                </a:lnTo>
                <a:lnTo>
                  <a:pt x="4751655" y="1575255"/>
                </a:lnTo>
                <a:lnTo>
                  <a:pt x="4796289" y="1598115"/>
                </a:lnTo>
                <a:lnTo>
                  <a:pt x="4840794" y="1621665"/>
                </a:lnTo>
                <a:lnTo>
                  <a:pt x="4881889" y="1643145"/>
                </a:lnTo>
                <a:lnTo>
                  <a:pt x="4924247" y="1662916"/>
                </a:lnTo>
                <a:lnTo>
                  <a:pt x="4971448" y="1682179"/>
                </a:lnTo>
                <a:lnTo>
                  <a:pt x="5017812" y="1701292"/>
                </a:lnTo>
                <a:lnTo>
                  <a:pt x="5062828" y="1720361"/>
                </a:lnTo>
                <a:lnTo>
                  <a:pt x="5094476" y="1733066"/>
                </a:lnTo>
                <a:lnTo>
                  <a:pt x="5127355" y="1745062"/>
                </a:lnTo>
                <a:lnTo>
                  <a:pt x="5160783" y="1755097"/>
                </a:lnTo>
                <a:lnTo>
                  <a:pt x="5194456" y="1766143"/>
                </a:lnTo>
                <a:lnTo>
                  <a:pt x="5228236" y="1777401"/>
                </a:lnTo>
                <a:lnTo>
                  <a:pt x="5262064" y="1787109"/>
                </a:lnTo>
                <a:lnTo>
                  <a:pt x="5295915" y="1796128"/>
                </a:lnTo>
                <a:lnTo>
                  <a:pt x="5329773" y="1804840"/>
                </a:lnTo>
                <a:lnTo>
                  <a:pt x="5363636" y="1813415"/>
                </a:lnTo>
                <a:lnTo>
                  <a:pt x="5399383" y="1821930"/>
                </a:lnTo>
                <a:lnTo>
                  <a:pt x="5436436" y="1830418"/>
                </a:lnTo>
                <a:lnTo>
                  <a:pt x="5474071" y="1838894"/>
                </a:lnTo>
                <a:lnTo>
                  <a:pt x="5511965" y="1845483"/>
                </a:lnTo>
                <a:lnTo>
                  <a:pt x="5549972" y="1850765"/>
                </a:lnTo>
                <a:lnTo>
                  <a:pt x="5588032" y="1855463"/>
                </a:lnTo>
                <a:lnTo>
                  <a:pt x="5626115" y="1861785"/>
                </a:lnTo>
                <a:lnTo>
                  <a:pt x="5664206" y="1868593"/>
                </a:lnTo>
                <a:lnTo>
                  <a:pt x="5702302" y="1873970"/>
                </a:lnTo>
                <a:lnTo>
                  <a:pt x="5740402" y="1878712"/>
                </a:lnTo>
                <a:lnTo>
                  <a:pt x="5778498" y="1883171"/>
                </a:lnTo>
                <a:lnTo>
                  <a:pt x="5816598" y="1887505"/>
                </a:lnTo>
                <a:lnTo>
                  <a:pt x="5856581" y="1891783"/>
                </a:lnTo>
                <a:lnTo>
                  <a:pt x="5897163" y="1896037"/>
                </a:lnTo>
                <a:lnTo>
                  <a:pt x="5936367" y="1900279"/>
                </a:lnTo>
                <a:lnTo>
                  <a:pt x="5978721" y="1904516"/>
                </a:lnTo>
                <a:lnTo>
                  <a:pt x="6022709" y="1908046"/>
                </a:lnTo>
                <a:lnTo>
                  <a:pt x="6065778" y="1909614"/>
                </a:lnTo>
                <a:lnTo>
                  <a:pt x="6106557" y="1912192"/>
                </a:lnTo>
                <a:lnTo>
                  <a:pt x="6143731" y="1915690"/>
                </a:lnTo>
                <a:lnTo>
                  <a:pt x="6188457" y="1921626"/>
                </a:lnTo>
                <a:lnTo>
                  <a:pt x="6242050" y="19299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SMARTInkShape-3668">
            <a:extLst>
              <a:ext uri="{FF2B5EF4-FFF2-40B4-BE49-F238E27FC236}">
                <a16:creationId xmlns:a16="http://schemas.microsoft.com/office/drawing/2014/main" xmlns="" id="{2039EE3A-32E2-4C74-BA04-19F66CBF777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264400" y="3641931"/>
            <a:ext cx="603788" cy="282370"/>
          </a:xfrm>
          <a:custGeom>
            <a:avLst/>
            <a:gdLst/>
            <a:ahLst/>
            <a:cxnLst/>
            <a:rect l="0" t="0" r="0" b="0"/>
            <a:pathLst>
              <a:path w="603788" h="282370">
                <a:moveTo>
                  <a:pt x="0" y="282369"/>
                </a:moveTo>
                <a:lnTo>
                  <a:pt x="0" y="282369"/>
                </a:lnTo>
                <a:lnTo>
                  <a:pt x="3370" y="282369"/>
                </a:lnTo>
                <a:lnTo>
                  <a:pt x="35343" y="266455"/>
                </a:lnTo>
                <a:lnTo>
                  <a:pt x="70506" y="252483"/>
                </a:lnTo>
                <a:lnTo>
                  <a:pt x="94276" y="244101"/>
                </a:lnTo>
                <a:lnTo>
                  <a:pt x="121412" y="234985"/>
                </a:lnTo>
                <a:lnTo>
                  <a:pt x="150791" y="225379"/>
                </a:lnTo>
                <a:lnTo>
                  <a:pt x="183783" y="214743"/>
                </a:lnTo>
                <a:lnTo>
                  <a:pt x="219183" y="203418"/>
                </a:lnTo>
                <a:lnTo>
                  <a:pt x="256187" y="191635"/>
                </a:lnTo>
                <a:lnTo>
                  <a:pt x="292853" y="180957"/>
                </a:lnTo>
                <a:lnTo>
                  <a:pt x="329291" y="171016"/>
                </a:lnTo>
                <a:lnTo>
                  <a:pt x="365576" y="161567"/>
                </a:lnTo>
                <a:lnTo>
                  <a:pt x="396823" y="152446"/>
                </a:lnTo>
                <a:lnTo>
                  <a:pt x="424710" y="143542"/>
                </a:lnTo>
                <a:lnTo>
                  <a:pt x="450356" y="134785"/>
                </a:lnTo>
                <a:lnTo>
                  <a:pt x="492023" y="121290"/>
                </a:lnTo>
                <a:lnTo>
                  <a:pt x="535722" y="105760"/>
                </a:lnTo>
                <a:lnTo>
                  <a:pt x="562708" y="91242"/>
                </a:lnTo>
                <a:lnTo>
                  <a:pt x="564227" y="87923"/>
                </a:lnTo>
                <a:lnTo>
                  <a:pt x="563829" y="84300"/>
                </a:lnTo>
                <a:lnTo>
                  <a:pt x="546885" y="46976"/>
                </a:lnTo>
                <a:lnTo>
                  <a:pt x="518085" y="20637"/>
                </a:lnTo>
                <a:lnTo>
                  <a:pt x="502605" y="10821"/>
                </a:lnTo>
                <a:lnTo>
                  <a:pt x="464415" y="0"/>
                </a:lnTo>
                <a:lnTo>
                  <a:pt x="462010" y="284"/>
                </a:lnTo>
                <a:lnTo>
                  <a:pt x="460407" y="1179"/>
                </a:lnTo>
                <a:lnTo>
                  <a:pt x="462159" y="1776"/>
                </a:lnTo>
                <a:lnTo>
                  <a:pt x="509689" y="6182"/>
                </a:lnTo>
                <a:lnTo>
                  <a:pt x="554439" y="15131"/>
                </a:lnTo>
                <a:lnTo>
                  <a:pt x="585495" y="30091"/>
                </a:lnTo>
                <a:lnTo>
                  <a:pt x="597240" y="45597"/>
                </a:lnTo>
                <a:lnTo>
                  <a:pt x="601360" y="54671"/>
                </a:lnTo>
                <a:lnTo>
                  <a:pt x="603787" y="87668"/>
                </a:lnTo>
                <a:lnTo>
                  <a:pt x="596667" y="124255"/>
                </a:lnTo>
                <a:lnTo>
                  <a:pt x="585621" y="161908"/>
                </a:lnTo>
                <a:lnTo>
                  <a:pt x="571362" y="196642"/>
                </a:lnTo>
                <a:lnTo>
                  <a:pt x="571500" y="2188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5" name="SMARTInkShape-Group819">
            <a:extLst>
              <a:ext uri="{FF2B5EF4-FFF2-40B4-BE49-F238E27FC236}">
                <a16:creationId xmlns:a16="http://schemas.microsoft.com/office/drawing/2014/main" xmlns="" id="{3EEFFAE3-1083-4B6A-ACEF-9DF385A815B5}"/>
              </a:ext>
            </a:extLst>
          </p:cNvPr>
          <p:cNvGrpSpPr/>
          <p:nvPr/>
        </p:nvGrpSpPr>
        <p:grpSpPr>
          <a:xfrm>
            <a:off x="8098500" y="3379701"/>
            <a:ext cx="2479718" cy="385850"/>
            <a:chOff x="8098500" y="3379701"/>
            <a:chExt cx="2479718" cy="385850"/>
          </a:xfrm>
        </p:grpSpPr>
        <p:sp>
          <p:nvSpPr>
            <p:cNvPr id="635" name="SMARTInkShape-3669">
              <a:extLst>
                <a:ext uri="{FF2B5EF4-FFF2-40B4-BE49-F238E27FC236}">
                  <a16:creationId xmlns:a16="http://schemas.microsoft.com/office/drawing/2014/main" xmlns="" id="{3CF63CF5-F64F-4D1A-84B7-BA97BF803BA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0515600" y="3695700"/>
              <a:ext cx="62618" cy="69851"/>
            </a:xfrm>
            <a:custGeom>
              <a:avLst/>
              <a:gdLst/>
              <a:ahLst/>
              <a:cxnLst/>
              <a:rect l="0" t="0" r="0" b="0"/>
              <a:pathLst>
                <a:path w="62618" h="69851">
                  <a:moveTo>
                    <a:pt x="57150" y="0"/>
                  </a:moveTo>
                  <a:lnTo>
                    <a:pt x="57150" y="0"/>
                  </a:lnTo>
                  <a:lnTo>
                    <a:pt x="60520" y="3371"/>
                  </a:lnTo>
                  <a:lnTo>
                    <a:pt x="62617" y="15580"/>
                  </a:lnTo>
                  <a:lnTo>
                    <a:pt x="59345" y="24798"/>
                  </a:lnTo>
                  <a:lnTo>
                    <a:pt x="56497" y="29232"/>
                  </a:lnTo>
                  <a:lnTo>
                    <a:pt x="9234" y="6359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3670">
              <a:extLst>
                <a:ext uri="{FF2B5EF4-FFF2-40B4-BE49-F238E27FC236}">
                  <a16:creationId xmlns:a16="http://schemas.microsoft.com/office/drawing/2014/main" xmlns="" id="{290F0028-39CE-48F9-B4A0-15A6C333E9A0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0346994" y="3492233"/>
              <a:ext cx="117964" cy="196037"/>
            </a:xfrm>
            <a:custGeom>
              <a:avLst/>
              <a:gdLst/>
              <a:ahLst/>
              <a:cxnLst/>
              <a:rect l="0" t="0" r="0" b="0"/>
              <a:pathLst>
                <a:path w="117964" h="196037">
                  <a:moveTo>
                    <a:pt x="79706" y="44717"/>
                  </a:moveTo>
                  <a:lnTo>
                    <a:pt x="79706" y="44717"/>
                  </a:lnTo>
                  <a:lnTo>
                    <a:pt x="70917" y="30902"/>
                  </a:lnTo>
                  <a:lnTo>
                    <a:pt x="67497" y="27040"/>
                  </a:lnTo>
                  <a:lnTo>
                    <a:pt x="59934" y="22749"/>
                  </a:lnTo>
                  <a:lnTo>
                    <a:pt x="55941" y="21604"/>
                  </a:lnTo>
                  <a:lnTo>
                    <a:pt x="45860" y="24097"/>
                  </a:lnTo>
                  <a:lnTo>
                    <a:pt x="40208" y="26737"/>
                  </a:lnTo>
                  <a:lnTo>
                    <a:pt x="22141" y="50678"/>
                  </a:lnTo>
                  <a:lnTo>
                    <a:pt x="6753" y="84583"/>
                  </a:lnTo>
                  <a:lnTo>
                    <a:pt x="0" y="124811"/>
                  </a:lnTo>
                  <a:lnTo>
                    <a:pt x="8111" y="164639"/>
                  </a:lnTo>
                  <a:lnTo>
                    <a:pt x="20134" y="182917"/>
                  </a:lnTo>
                  <a:lnTo>
                    <a:pt x="27291" y="189767"/>
                  </a:lnTo>
                  <a:lnTo>
                    <a:pt x="35591" y="193628"/>
                  </a:lnTo>
                  <a:lnTo>
                    <a:pt x="54217" y="196036"/>
                  </a:lnTo>
                  <a:lnTo>
                    <a:pt x="72374" y="189111"/>
                  </a:lnTo>
                  <a:lnTo>
                    <a:pt x="81167" y="183313"/>
                  </a:lnTo>
                  <a:lnTo>
                    <a:pt x="103659" y="151556"/>
                  </a:lnTo>
                  <a:lnTo>
                    <a:pt x="113400" y="117366"/>
                  </a:lnTo>
                  <a:lnTo>
                    <a:pt x="117963" y="78416"/>
                  </a:lnTo>
                  <a:lnTo>
                    <a:pt x="115291" y="42291"/>
                  </a:lnTo>
                  <a:lnTo>
                    <a:pt x="103752" y="16828"/>
                  </a:lnTo>
                  <a:lnTo>
                    <a:pt x="95737" y="7074"/>
                  </a:lnTo>
                  <a:lnTo>
                    <a:pt x="87571" y="1983"/>
                  </a:lnTo>
                  <a:lnTo>
                    <a:pt x="79304" y="0"/>
                  </a:lnTo>
                  <a:lnTo>
                    <a:pt x="70971" y="89"/>
                  </a:lnTo>
                  <a:lnTo>
                    <a:pt x="66122" y="3676"/>
                  </a:lnTo>
                  <a:lnTo>
                    <a:pt x="63593" y="9595"/>
                  </a:lnTo>
                  <a:lnTo>
                    <a:pt x="60656" y="3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3671">
              <a:extLst>
                <a:ext uri="{FF2B5EF4-FFF2-40B4-BE49-F238E27FC236}">
                  <a16:creationId xmlns:a16="http://schemas.microsoft.com/office/drawing/2014/main" xmlns="" id="{02101E9D-7149-4966-9159-79B1FE895C3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0155641" y="3417984"/>
              <a:ext cx="125010" cy="309467"/>
            </a:xfrm>
            <a:custGeom>
              <a:avLst/>
              <a:gdLst/>
              <a:ahLst/>
              <a:cxnLst/>
              <a:rect l="0" t="0" r="0" b="0"/>
              <a:pathLst>
                <a:path w="125010" h="309467">
                  <a:moveTo>
                    <a:pt x="93259" y="49116"/>
                  </a:moveTo>
                  <a:lnTo>
                    <a:pt x="93259" y="49116"/>
                  </a:lnTo>
                  <a:lnTo>
                    <a:pt x="103385" y="23090"/>
                  </a:lnTo>
                  <a:lnTo>
                    <a:pt x="105619" y="4000"/>
                  </a:lnTo>
                  <a:lnTo>
                    <a:pt x="105026" y="2105"/>
                  </a:lnTo>
                  <a:lnTo>
                    <a:pt x="103927" y="842"/>
                  </a:lnTo>
                  <a:lnTo>
                    <a:pt x="102489" y="0"/>
                  </a:lnTo>
                  <a:lnTo>
                    <a:pt x="95246" y="2827"/>
                  </a:lnTo>
                  <a:lnTo>
                    <a:pt x="84263" y="10904"/>
                  </a:lnTo>
                  <a:lnTo>
                    <a:pt x="42692" y="58099"/>
                  </a:lnTo>
                  <a:lnTo>
                    <a:pt x="26334" y="89562"/>
                  </a:lnTo>
                  <a:lnTo>
                    <a:pt x="12715" y="126359"/>
                  </a:lnTo>
                  <a:lnTo>
                    <a:pt x="1958" y="163879"/>
                  </a:lnTo>
                  <a:lnTo>
                    <a:pt x="0" y="197959"/>
                  </a:lnTo>
                  <a:lnTo>
                    <a:pt x="5949" y="228862"/>
                  </a:lnTo>
                  <a:lnTo>
                    <a:pt x="20354" y="256709"/>
                  </a:lnTo>
                  <a:lnTo>
                    <a:pt x="55037" y="289444"/>
                  </a:lnTo>
                  <a:lnTo>
                    <a:pt x="82386" y="300567"/>
                  </a:lnTo>
                  <a:lnTo>
                    <a:pt x="125009" y="309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3672">
              <a:extLst>
                <a:ext uri="{FF2B5EF4-FFF2-40B4-BE49-F238E27FC236}">
                  <a16:creationId xmlns:a16="http://schemas.microsoft.com/office/drawing/2014/main" xmlns="" id="{692D8A0E-4179-4E05-A47A-579F590CD71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720669" y="3379701"/>
              <a:ext cx="275581" cy="313866"/>
            </a:xfrm>
            <a:custGeom>
              <a:avLst/>
              <a:gdLst/>
              <a:ahLst/>
              <a:cxnLst/>
              <a:rect l="0" t="0" r="0" b="0"/>
              <a:pathLst>
                <a:path w="275581" h="313866">
                  <a:moveTo>
                    <a:pt x="71031" y="284249"/>
                  </a:moveTo>
                  <a:lnTo>
                    <a:pt x="71031" y="284249"/>
                  </a:lnTo>
                  <a:lnTo>
                    <a:pt x="76498" y="250170"/>
                  </a:lnTo>
                  <a:lnTo>
                    <a:pt x="75107" y="242527"/>
                  </a:lnTo>
                  <a:lnTo>
                    <a:pt x="73749" y="239501"/>
                  </a:lnTo>
                  <a:lnTo>
                    <a:pt x="68476" y="234257"/>
                  </a:lnTo>
                  <a:lnTo>
                    <a:pt x="65094" y="231871"/>
                  </a:lnTo>
                  <a:lnTo>
                    <a:pt x="60722" y="231691"/>
                  </a:lnTo>
                  <a:lnTo>
                    <a:pt x="50221" y="235255"/>
                  </a:lnTo>
                  <a:lnTo>
                    <a:pt x="32410" y="248565"/>
                  </a:lnTo>
                  <a:lnTo>
                    <a:pt x="8839" y="280754"/>
                  </a:lnTo>
                  <a:lnTo>
                    <a:pt x="0" y="300852"/>
                  </a:lnTo>
                  <a:lnTo>
                    <a:pt x="186" y="308797"/>
                  </a:lnTo>
                  <a:lnTo>
                    <a:pt x="2634" y="311197"/>
                  </a:lnTo>
                  <a:lnTo>
                    <a:pt x="10998" y="313865"/>
                  </a:lnTo>
                  <a:lnTo>
                    <a:pt x="21771" y="311288"/>
                  </a:lnTo>
                  <a:lnTo>
                    <a:pt x="32205" y="305438"/>
                  </a:lnTo>
                  <a:lnTo>
                    <a:pt x="50465" y="289461"/>
                  </a:lnTo>
                  <a:lnTo>
                    <a:pt x="53087" y="288429"/>
                  </a:lnTo>
                  <a:lnTo>
                    <a:pt x="54836" y="288447"/>
                  </a:lnTo>
                  <a:lnTo>
                    <a:pt x="68009" y="300455"/>
                  </a:lnTo>
                  <a:lnTo>
                    <a:pt x="75803" y="308149"/>
                  </a:lnTo>
                  <a:lnTo>
                    <a:pt x="85852" y="312510"/>
                  </a:lnTo>
                  <a:lnTo>
                    <a:pt x="98785" y="313743"/>
                  </a:lnTo>
                  <a:lnTo>
                    <a:pt x="116291" y="311938"/>
                  </a:lnTo>
                  <a:lnTo>
                    <a:pt x="149354" y="296843"/>
                  </a:lnTo>
                  <a:lnTo>
                    <a:pt x="189331" y="261012"/>
                  </a:lnTo>
                  <a:lnTo>
                    <a:pt x="214156" y="223122"/>
                  </a:lnTo>
                  <a:lnTo>
                    <a:pt x="236946" y="177354"/>
                  </a:lnTo>
                  <a:lnTo>
                    <a:pt x="247965" y="152308"/>
                  </a:lnTo>
                  <a:lnTo>
                    <a:pt x="258836" y="126438"/>
                  </a:lnTo>
                  <a:lnTo>
                    <a:pt x="270916" y="82642"/>
                  </a:lnTo>
                  <a:lnTo>
                    <a:pt x="275580" y="46479"/>
                  </a:lnTo>
                  <a:lnTo>
                    <a:pt x="275301" y="18648"/>
                  </a:lnTo>
                  <a:lnTo>
                    <a:pt x="272826" y="9815"/>
                  </a:lnTo>
                  <a:lnTo>
                    <a:pt x="269062" y="3926"/>
                  </a:lnTo>
                  <a:lnTo>
                    <a:pt x="264435" y="0"/>
                  </a:lnTo>
                  <a:lnTo>
                    <a:pt x="258527" y="910"/>
                  </a:lnTo>
                  <a:lnTo>
                    <a:pt x="244438" y="11330"/>
                  </a:lnTo>
                  <a:lnTo>
                    <a:pt x="220638" y="53885"/>
                  </a:lnTo>
                  <a:lnTo>
                    <a:pt x="207844" y="93200"/>
                  </a:lnTo>
                  <a:lnTo>
                    <a:pt x="198159" y="135838"/>
                  </a:lnTo>
                  <a:lnTo>
                    <a:pt x="191503" y="178307"/>
                  </a:lnTo>
                  <a:lnTo>
                    <a:pt x="188073" y="215056"/>
                  </a:lnTo>
                  <a:lnTo>
                    <a:pt x="189372" y="245735"/>
                  </a:lnTo>
                  <a:lnTo>
                    <a:pt x="199357" y="268778"/>
                  </a:lnTo>
                  <a:lnTo>
                    <a:pt x="215082" y="282782"/>
                  </a:lnTo>
                  <a:lnTo>
                    <a:pt x="242481" y="296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3673">
              <a:extLst>
                <a:ext uri="{FF2B5EF4-FFF2-40B4-BE49-F238E27FC236}">
                  <a16:creationId xmlns:a16="http://schemas.microsoft.com/office/drawing/2014/main" xmlns="" id="{3438EF71-1300-4B7D-ABEB-FB5304C546C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505950" y="3592728"/>
              <a:ext cx="139701" cy="107311"/>
            </a:xfrm>
            <a:custGeom>
              <a:avLst/>
              <a:gdLst/>
              <a:ahLst/>
              <a:cxnLst/>
              <a:rect l="0" t="0" r="0" b="0"/>
              <a:pathLst>
                <a:path w="139701" h="107311">
                  <a:moveTo>
                    <a:pt x="0" y="20422"/>
                  </a:moveTo>
                  <a:lnTo>
                    <a:pt x="0" y="20422"/>
                  </a:lnTo>
                  <a:lnTo>
                    <a:pt x="3370" y="20422"/>
                  </a:lnTo>
                  <a:lnTo>
                    <a:pt x="6907" y="26066"/>
                  </a:lnTo>
                  <a:lnTo>
                    <a:pt x="14927" y="50308"/>
                  </a:lnTo>
                  <a:lnTo>
                    <a:pt x="15336" y="64043"/>
                  </a:lnTo>
                  <a:lnTo>
                    <a:pt x="9850" y="90108"/>
                  </a:lnTo>
                  <a:lnTo>
                    <a:pt x="1188" y="107310"/>
                  </a:lnTo>
                  <a:lnTo>
                    <a:pt x="7096" y="101984"/>
                  </a:lnTo>
                  <a:lnTo>
                    <a:pt x="31159" y="56272"/>
                  </a:lnTo>
                  <a:lnTo>
                    <a:pt x="54635" y="26606"/>
                  </a:lnTo>
                  <a:lnTo>
                    <a:pt x="57588" y="24545"/>
                  </a:lnTo>
                  <a:lnTo>
                    <a:pt x="60265" y="23876"/>
                  </a:lnTo>
                  <a:lnTo>
                    <a:pt x="62754" y="24136"/>
                  </a:lnTo>
                  <a:lnTo>
                    <a:pt x="65119" y="25014"/>
                  </a:lnTo>
                  <a:lnTo>
                    <a:pt x="66696" y="28423"/>
                  </a:lnTo>
                  <a:lnTo>
                    <a:pt x="68451" y="39735"/>
                  </a:lnTo>
                  <a:lnTo>
                    <a:pt x="63726" y="81049"/>
                  </a:lnTo>
                  <a:lnTo>
                    <a:pt x="63566" y="72958"/>
                  </a:lnTo>
                  <a:lnTo>
                    <a:pt x="70262" y="57155"/>
                  </a:lnTo>
                  <a:lnTo>
                    <a:pt x="113403" y="9642"/>
                  </a:lnTo>
                  <a:lnTo>
                    <a:pt x="123543" y="1990"/>
                  </a:lnTo>
                  <a:lnTo>
                    <a:pt x="127518" y="373"/>
                  </a:lnTo>
                  <a:lnTo>
                    <a:pt x="130873" y="0"/>
                  </a:lnTo>
                  <a:lnTo>
                    <a:pt x="133815" y="457"/>
                  </a:lnTo>
                  <a:lnTo>
                    <a:pt x="135777" y="3585"/>
                  </a:lnTo>
                  <a:lnTo>
                    <a:pt x="138924" y="28881"/>
                  </a:lnTo>
                  <a:lnTo>
                    <a:pt x="139700" y="77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3674">
              <a:extLst>
                <a:ext uri="{FF2B5EF4-FFF2-40B4-BE49-F238E27FC236}">
                  <a16:creationId xmlns:a16="http://schemas.microsoft.com/office/drawing/2014/main" xmlns="" id="{B003C16E-4A05-4E2B-BD49-2E75D915A845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366250" y="3587750"/>
              <a:ext cx="82551" cy="123775"/>
            </a:xfrm>
            <a:custGeom>
              <a:avLst/>
              <a:gdLst/>
              <a:ahLst/>
              <a:cxnLst/>
              <a:rect l="0" t="0" r="0" b="0"/>
              <a:pathLst>
                <a:path w="82551" h="123775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8789" y="26724"/>
                  </a:lnTo>
                  <a:lnTo>
                    <a:pt x="12209" y="26283"/>
                  </a:lnTo>
                  <a:lnTo>
                    <a:pt x="21652" y="29556"/>
                  </a:lnTo>
                  <a:lnTo>
                    <a:pt x="27136" y="32403"/>
                  </a:lnTo>
                  <a:lnTo>
                    <a:pt x="36990" y="43094"/>
                  </a:lnTo>
                  <a:lnTo>
                    <a:pt x="48589" y="64979"/>
                  </a:lnTo>
                  <a:lnTo>
                    <a:pt x="52639" y="81091"/>
                  </a:lnTo>
                  <a:lnTo>
                    <a:pt x="52088" y="97659"/>
                  </a:lnTo>
                  <a:lnTo>
                    <a:pt x="47609" y="110667"/>
                  </a:lnTo>
                  <a:lnTo>
                    <a:pt x="41620" y="119741"/>
                  </a:lnTo>
                  <a:lnTo>
                    <a:pt x="36606" y="123774"/>
                  </a:lnTo>
                  <a:lnTo>
                    <a:pt x="34282" y="123438"/>
                  </a:lnTo>
                  <a:lnTo>
                    <a:pt x="29818" y="119302"/>
                  </a:lnTo>
                  <a:lnTo>
                    <a:pt x="26709" y="102298"/>
                  </a:lnTo>
                  <a:lnTo>
                    <a:pt x="32529" y="65902"/>
                  </a:lnTo>
                  <a:lnTo>
                    <a:pt x="49934" y="3285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3675">
              <a:extLst>
                <a:ext uri="{FF2B5EF4-FFF2-40B4-BE49-F238E27FC236}">
                  <a16:creationId xmlns:a16="http://schemas.microsoft.com/office/drawing/2014/main" xmlns="" id="{DE2F5D67-A196-4443-8551-5D64417C42D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261304" y="3605880"/>
              <a:ext cx="64267" cy="111893"/>
            </a:xfrm>
            <a:custGeom>
              <a:avLst/>
              <a:gdLst/>
              <a:ahLst/>
              <a:cxnLst/>
              <a:rect l="0" t="0" r="0" b="0"/>
              <a:pathLst>
                <a:path w="64267" h="111893">
                  <a:moveTo>
                    <a:pt x="35096" y="26320"/>
                  </a:moveTo>
                  <a:lnTo>
                    <a:pt x="35096" y="26320"/>
                  </a:lnTo>
                  <a:lnTo>
                    <a:pt x="35096" y="22949"/>
                  </a:lnTo>
                  <a:lnTo>
                    <a:pt x="26257" y="2555"/>
                  </a:lnTo>
                  <a:lnTo>
                    <a:pt x="23559" y="599"/>
                  </a:lnTo>
                  <a:lnTo>
                    <a:pt x="20350" y="0"/>
                  </a:lnTo>
                  <a:lnTo>
                    <a:pt x="16799" y="307"/>
                  </a:lnTo>
                  <a:lnTo>
                    <a:pt x="9091" y="4410"/>
                  </a:lnTo>
                  <a:lnTo>
                    <a:pt x="5060" y="7480"/>
                  </a:lnTo>
                  <a:lnTo>
                    <a:pt x="580" y="20299"/>
                  </a:lnTo>
                  <a:lnTo>
                    <a:pt x="0" y="37755"/>
                  </a:lnTo>
                  <a:lnTo>
                    <a:pt x="14883" y="84723"/>
                  </a:lnTo>
                  <a:lnTo>
                    <a:pt x="30282" y="103989"/>
                  </a:lnTo>
                  <a:lnTo>
                    <a:pt x="40247" y="110228"/>
                  </a:lnTo>
                  <a:lnTo>
                    <a:pt x="44879" y="111892"/>
                  </a:lnTo>
                  <a:lnTo>
                    <a:pt x="49380" y="111590"/>
                  </a:lnTo>
                  <a:lnTo>
                    <a:pt x="58142" y="107492"/>
                  </a:lnTo>
                  <a:lnTo>
                    <a:pt x="61044" y="103012"/>
                  </a:lnTo>
                  <a:lnTo>
                    <a:pt x="64266" y="90509"/>
                  </a:lnTo>
                  <a:lnTo>
                    <a:pt x="59339" y="64232"/>
                  </a:lnTo>
                  <a:lnTo>
                    <a:pt x="38200" y="27253"/>
                  </a:lnTo>
                  <a:lnTo>
                    <a:pt x="37870" y="24825"/>
                  </a:lnTo>
                  <a:lnTo>
                    <a:pt x="38355" y="23207"/>
                  </a:lnTo>
                  <a:lnTo>
                    <a:pt x="41446" y="19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3676">
              <a:extLst>
                <a:ext uri="{FF2B5EF4-FFF2-40B4-BE49-F238E27FC236}">
                  <a16:creationId xmlns:a16="http://schemas.microsoft.com/office/drawing/2014/main" xmlns="" id="{298F0C00-10EF-4BC3-B64B-93273EE7C4CE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988120" y="3471612"/>
              <a:ext cx="229102" cy="241059"/>
            </a:xfrm>
            <a:custGeom>
              <a:avLst/>
              <a:gdLst/>
              <a:ahLst/>
              <a:cxnLst/>
              <a:rect l="0" t="0" r="0" b="0"/>
              <a:pathLst>
                <a:path w="229102" h="241059">
                  <a:moveTo>
                    <a:pt x="3480" y="46288"/>
                  </a:moveTo>
                  <a:lnTo>
                    <a:pt x="3480" y="46288"/>
                  </a:lnTo>
                  <a:lnTo>
                    <a:pt x="6850" y="53030"/>
                  </a:lnTo>
                  <a:lnTo>
                    <a:pt x="11321" y="98385"/>
                  </a:lnTo>
                  <a:lnTo>
                    <a:pt x="14739" y="143803"/>
                  </a:lnTo>
                  <a:lnTo>
                    <a:pt x="13871" y="189246"/>
                  </a:lnTo>
                  <a:lnTo>
                    <a:pt x="10628" y="232414"/>
                  </a:lnTo>
                  <a:lnTo>
                    <a:pt x="10066" y="241058"/>
                  </a:lnTo>
                  <a:lnTo>
                    <a:pt x="6529" y="229038"/>
                  </a:lnTo>
                  <a:lnTo>
                    <a:pt x="4383" y="194119"/>
                  </a:lnTo>
                  <a:lnTo>
                    <a:pt x="1999" y="156440"/>
                  </a:lnTo>
                  <a:lnTo>
                    <a:pt x="0" y="114295"/>
                  </a:lnTo>
                  <a:lnTo>
                    <a:pt x="1462" y="76748"/>
                  </a:lnTo>
                  <a:lnTo>
                    <a:pt x="6253" y="37361"/>
                  </a:lnTo>
                  <a:lnTo>
                    <a:pt x="15513" y="11187"/>
                  </a:lnTo>
                  <a:lnTo>
                    <a:pt x="21293" y="2465"/>
                  </a:lnTo>
                  <a:lnTo>
                    <a:pt x="23821" y="139"/>
                  </a:lnTo>
                  <a:lnTo>
                    <a:pt x="27625" y="0"/>
                  </a:lnTo>
                  <a:lnTo>
                    <a:pt x="37494" y="3608"/>
                  </a:lnTo>
                  <a:lnTo>
                    <a:pt x="54952" y="23686"/>
                  </a:lnTo>
                  <a:lnTo>
                    <a:pt x="76900" y="62091"/>
                  </a:lnTo>
                  <a:lnTo>
                    <a:pt x="101276" y="109218"/>
                  </a:lnTo>
                  <a:lnTo>
                    <a:pt x="117970" y="142225"/>
                  </a:lnTo>
                  <a:lnTo>
                    <a:pt x="141355" y="186897"/>
                  </a:lnTo>
                  <a:lnTo>
                    <a:pt x="164848" y="226854"/>
                  </a:lnTo>
                  <a:lnTo>
                    <a:pt x="170326" y="231577"/>
                  </a:lnTo>
                  <a:lnTo>
                    <a:pt x="176093" y="234020"/>
                  </a:lnTo>
                  <a:lnTo>
                    <a:pt x="182055" y="234942"/>
                  </a:lnTo>
                  <a:lnTo>
                    <a:pt x="188147" y="233441"/>
                  </a:lnTo>
                  <a:lnTo>
                    <a:pt x="200560" y="226128"/>
                  </a:lnTo>
                  <a:lnTo>
                    <a:pt x="209369" y="212060"/>
                  </a:lnTo>
                  <a:lnTo>
                    <a:pt x="224145" y="167541"/>
                  </a:lnTo>
                  <a:lnTo>
                    <a:pt x="228554" y="136162"/>
                  </a:lnTo>
                  <a:lnTo>
                    <a:pt x="229101" y="101754"/>
                  </a:lnTo>
                  <a:lnTo>
                    <a:pt x="221476" y="54177"/>
                  </a:lnTo>
                  <a:lnTo>
                    <a:pt x="208164" y="15344"/>
                  </a:lnTo>
                  <a:lnTo>
                    <a:pt x="207670" y="15781"/>
                  </a:lnTo>
                  <a:lnTo>
                    <a:pt x="206680" y="20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3677">
              <a:extLst>
                <a:ext uri="{FF2B5EF4-FFF2-40B4-BE49-F238E27FC236}">
                  <a16:creationId xmlns:a16="http://schemas.microsoft.com/office/drawing/2014/main" xmlns="" id="{52FEF611-1B24-4D5B-9B56-45594E64674D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544580" y="3590472"/>
              <a:ext cx="243821" cy="88016"/>
            </a:xfrm>
            <a:custGeom>
              <a:avLst/>
              <a:gdLst/>
              <a:ahLst/>
              <a:cxnLst/>
              <a:rect l="0" t="0" r="0" b="0"/>
              <a:pathLst>
                <a:path w="243821" h="88016">
                  <a:moveTo>
                    <a:pt x="21570" y="67128"/>
                  </a:moveTo>
                  <a:lnTo>
                    <a:pt x="21570" y="67128"/>
                  </a:lnTo>
                  <a:lnTo>
                    <a:pt x="7265" y="67128"/>
                  </a:lnTo>
                  <a:lnTo>
                    <a:pt x="4977" y="65716"/>
                  </a:lnTo>
                  <a:lnTo>
                    <a:pt x="554" y="60386"/>
                  </a:lnTo>
                  <a:lnTo>
                    <a:pt x="0" y="47668"/>
                  </a:lnTo>
                  <a:lnTo>
                    <a:pt x="840" y="39338"/>
                  </a:lnTo>
                  <a:lnTo>
                    <a:pt x="7417" y="26320"/>
                  </a:lnTo>
                  <a:lnTo>
                    <a:pt x="25516" y="6464"/>
                  </a:lnTo>
                  <a:lnTo>
                    <a:pt x="36024" y="1361"/>
                  </a:lnTo>
                  <a:lnTo>
                    <a:pt x="41789" y="0"/>
                  </a:lnTo>
                  <a:lnTo>
                    <a:pt x="53839" y="2251"/>
                  </a:lnTo>
                  <a:lnTo>
                    <a:pt x="66250" y="8660"/>
                  </a:lnTo>
                  <a:lnTo>
                    <a:pt x="84432" y="24874"/>
                  </a:lnTo>
                  <a:lnTo>
                    <a:pt x="121684" y="71292"/>
                  </a:lnTo>
                  <a:lnTo>
                    <a:pt x="131682" y="80267"/>
                  </a:lnTo>
                  <a:lnTo>
                    <a:pt x="143179" y="86608"/>
                  </a:lnTo>
                  <a:lnTo>
                    <a:pt x="155347" y="88015"/>
                  </a:lnTo>
                  <a:lnTo>
                    <a:pt x="161555" y="87403"/>
                  </a:lnTo>
                  <a:lnTo>
                    <a:pt x="183776" y="76428"/>
                  </a:lnTo>
                  <a:lnTo>
                    <a:pt x="210088" y="50098"/>
                  </a:lnTo>
                  <a:lnTo>
                    <a:pt x="243820" y="3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3678">
              <a:extLst>
                <a:ext uri="{FF2B5EF4-FFF2-40B4-BE49-F238E27FC236}">
                  <a16:creationId xmlns:a16="http://schemas.microsoft.com/office/drawing/2014/main" xmlns="" id="{19BB6F81-219D-44FF-B753-B07B96ABA3F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098500" y="3505914"/>
              <a:ext cx="283501" cy="238970"/>
            </a:xfrm>
            <a:custGeom>
              <a:avLst/>
              <a:gdLst/>
              <a:ahLst/>
              <a:cxnLst/>
              <a:rect l="0" t="0" r="0" b="0"/>
              <a:pathLst>
                <a:path w="283501" h="238970">
                  <a:moveTo>
                    <a:pt x="10450" y="43736"/>
                  </a:moveTo>
                  <a:lnTo>
                    <a:pt x="10450" y="43736"/>
                  </a:lnTo>
                  <a:lnTo>
                    <a:pt x="4982" y="43736"/>
                  </a:lnTo>
                  <a:lnTo>
                    <a:pt x="14474" y="36994"/>
                  </a:lnTo>
                  <a:lnTo>
                    <a:pt x="60306" y="23032"/>
                  </a:lnTo>
                  <a:lnTo>
                    <a:pt x="100951" y="11496"/>
                  </a:lnTo>
                  <a:lnTo>
                    <a:pt x="144274" y="2904"/>
                  </a:lnTo>
                  <a:lnTo>
                    <a:pt x="189675" y="0"/>
                  </a:lnTo>
                  <a:lnTo>
                    <a:pt x="208820" y="2869"/>
                  </a:lnTo>
                  <a:lnTo>
                    <a:pt x="215031" y="6288"/>
                  </a:lnTo>
                  <a:lnTo>
                    <a:pt x="216687" y="8187"/>
                  </a:lnTo>
                  <a:lnTo>
                    <a:pt x="215675" y="11570"/>
                  </a:lnTo>
                  <a:lnTo>
                    <a:pt x="189824" y="41538"/>
                  </a:lnTo>
                  <a:lnTo>
                    <a:pt x="143588" y="83911"/>
                  </a:lnTo>
                  <a:lnTo>
                    <a:pt x="105636" y="119845"/>
                  </a:lnTo>
                  <a:lnTo>
                    <a:pt x="68287" y="152443"/>
                  </a:lnTo>
                  <a:lnTo>
                    <a:pt x="27468" y="189099"/>
                  </a:lnTo>
                  <a:lnTo>
                    <a:pt x="2812" y="217526"/>
                  </a:lnTo>
                  <a:lnTo>
                    <a:pt x="0" y="225869"/>
                  </a:lnTo>
                  <a:lnTo>
                    <a:pt x="2072" y="229363"/>
                  </a:lnTo>
                  <a:lnTo>
                    <a:pt x="11900" y="235127"/>
                  </a:lnTo>
                  <a:lnTo>
                    <a:pt x="40044" y="238969"/>
                  </a:lnTo>
                  <a:lnTo>
                    <a:pt x="85305" y="236735"/>
                  </a:lnTo>
                  <a:lnTo>
                    <a:pt x="120624" y="233466"/>
                  </a:lnTo>
                  <a:lnTo>
                    <a:pt x="156782" y="229660"/>
                  </a:lnTo>
                  <a:lnTo>
                    <a:pt x="191668" y="225617"/>
                  </a:lnTo>
                  <a:lnTo>
                    <a:pt x="239072" y="222342"/>
                  </a:lnTo>
                  <a:lnTo>
                    <a:pt x="283500" y="221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8" name="SMARTInkShape-Group820">
            <a:extLst>
              <a:ext uri="{FF2B5EF4-FFF2-40B4-BE49-F238E27FC236}">
                <a16:creationId xmlns:a16="http://schemas.microsoft.com/office/drawing/2014/main" xmlns="" id="{88F47DEF-4AD9-42CC-9DA4-7472346DDF24}"/>
              </a:ext>
            </a:extLst>
          </p:cNvPr>
          <p:cNvGrpSpPr/>
          <p:nvPr/>
        </p:nvGrpSpPr>
        <p:grpSpPr>
          <a:xfrm>
            <a:off x="10858500" y="3441700"/>
            <a:ext cx="190759" cy="304801"/>
            <a:chOff x="10858500" y="3441700"/>
            <a:chExt cx="190759" cy="304801"/>
          </a:xfrm>
        </p:grpSpPr>
        <p:sp>
          <p:nvSpPr>
            <p:cNvPr id="646" name="SMARTInkShape-3679">
              <a:extLst>
                <a:ext uri="{FF2B5EF4-FFF2-40B4-BE49-F238E27FC236}">
                  <a16:creationId xmlns:a16="http://schemas.microsoft.com/office/drawing/2014/main" xmlns="" id="{070EDE0B-3592-41B6-A301-CB6B97A8CE8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0998200" y="3441700"/>
              <a:ext cx="51059" cy="304801"/>
            </a:xfrm>
            <a:custGeom>
              <a:avLst/>
              <a:gdLst/>
              <a:ahLst/>
              <a:cxnLst/>
              <a:rect l="0" t="0" r="0" b="0"/>
              <a:pathLst>
                <a:path w="51059" h="304801">
                  <a:moveTo>
                    <a:pt x="0" y="0"/>
                  </a:moveTo>
                  <a:lnTo>
                    <a:pt x="0" y="0"/>
                  </a:lnTo>
                  <a:lnTo>
                    <a:pt x="10670" y="35156"/>
                  </a:lnTo>
                  <a:lnTo>
                    <a:pt x="26681" y="80972"/>
                  </a:lnTo>
                  <a:lnTo>
                    <a:pt x="37966" y="116422"/>
                  </a:lnTo>
                  <a:lnTo>
                    <a:pt x="47683" y="153342"/>
                  </a:lnTo>
                  <a:lnTo>
                    <a:pt x="51058" y="189038"/>
                  </a:lnTo>
                  <a:lnTo>
                    <a:pt x="48799" y="222305"/>
                  </a:lnTo>
                  <a:lnTo>
                    <a:pt x="40738" y="25120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3680">
              <a:extLst>
                <a:ext uri="{FF2B5EF4-FFF2-40B4-BE49-F238E27FC236}">
                  <a16:creationId xmlns:a16="http://schemas.microsoft.com/office/drawing/2014/main" xmlns="" id="{A97923D9-33E6-4EE9-940C-8C709E0B294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0858500" y="3499733"/>
              <a:ext cx="25401" cy="208668"/>
            </a:xfrm>
            <a:custGeom>
              <a:avLst/>
              <a:gdLst/>
              <a:ahLst/>
              <a:cxnLst/>
              <a:rect l="0" t="0" r="0" b="0"/>
              <a:pathLst>
                <a:path w="25401" h="2086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7" y="0"/>
                  </a:lnTo>
                  <a:lnTo>
                    <a:pt x="14746" y="8917"/>
                  </a:lnTo>
                  <a:lnTo>
                    <a:pt x="20665" y="26050"/>
                  </a:lnTo>
                  <a:lnTo>
                    <a:pt x="23996" y="64873"/>
                  </a:lnTo>
                  <a:lnTo>
                    <a:pt x="24776" y="98192"/>
                  </a:lnTo>
                  <a:lnTo>
                    <a:pt x="25122" y="130404"/>
                  </a:lnTo>
                  <a:lnTo>
                    <a:pt x="25317" y="170661"/>
                  </a:lnTo>
                  <a:lnTo>
                    <a:pt x="2540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0" name="SMARTInkShape-Group821">
            <a:extLst>
              <a:ext uri="{FF2B5EF4-FFF2-40B4-BE49-F238E27FC236}">
                <a16:creationId xmlns:a16="http://schemas.microsoft.com/office/drawing/2014/main" xmlns="" id="{358B0998-09DD-4B22-A0AB-AB7193240337}"/>
              </a:ext>
            </a:extLst>
          </p:cNvPr>
          <p:cNvGrpSpPr/>
          <p:nvPr/>
        </p:nvGrpSpPr>
        <p:grpSpPr>
          <a:xfrm>
            <a:off x="6281368" y="3460750"/>
            <a:ext cx="185894" cy="2253270"/>
            <a:chOff x="6281368" y="3460750"/>
            <a:chExt cx="185894" cy="2253270"/>
          </a:xfrm>
        </p:grpSpPr>
        <p:sp>
          <p:nvSpPr>
            <p:cNvPr id="649" name="SMARTInkShape-3681">
              <a:extLst>
                <a:ext uri="{FF2B5EF4-FFF2-40B4-BE49-F238E27FC236}">
                  <a16:creationId xmlns:a16="http://schemas.microsoft.com/office/drawing/2014/main" xmlns="" id="{32D71D43-314C-4414-A6CE-8A3B0AF7DDA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281368" y="5472427"/>
              <a:ext cx="185894" cy="241593"/>
            </a:xfrm>
            <a:custGeom>
              <a:avLst/>
              <a:gdLst/>
              <a:ahLst/>
              <a:cxnLst/>
              <a:rect l="0" t="0" r="0" b="0"/>
              <a:pathLst>
                <a:path w="185894" h="241593">
                  <a:moveTo>
                    <a:pt x="100382" y="45723"/>
                  </a:moveTo>
                  <a:lnTo>
                    <a:pt x="100382" y="45723"/>
                  </a:lnTo>
                  <a:lnTo>
                    <a:pt x="101087" y="35584"/>
                  </a:lnTo>
                  <a:lnTo>
                    <a:pt x="105849" y="15869"/>
                  </a:lnTo>
                  <a:lnTo>
                    <a:pt x="104458" y="9406"/>
                  </a:lnTo>
                  <a:lnTo>
                    <a:pt x="102194" y="5594"/>
                  </a:lnTo>
                  <a:lnTo>
                    <a:pt x="101589" y="5565"/>
                  </a:lnTo>
                  <a:lnTo>
                    <a:pt x="101187" y="6251"/>
                  </a:lnTo>
                  <a:lnTo>
                    <a:pt x="62160" y="45120"/>
                  </a:lnTo>
                  <a:lnTo>
                    <a:pt x="34887" y="79881"/>
                  </a:lnTo>
                  <a:lnTo>
                    <a:pt x="13477" y="121852"/>
                  </a:lnTo>
                  <a:lnTo>
                    <a:pt x="0" y="168312"/>
                  </a:lnTo>
                  <a:lnTo>
                    <a:pt x="241" y="207399"/>
                  </a:lnTo>
                  <a:lnTo>
                    <a:pt x="5546" y="225529"/>
                  </a:lnTo>
                  <a:lnTo>
                    <a:pt x="11052" y="231916"/>
                  </a:lnTo>
                  <a:lnTo>
                    <a:pt x="26578" y="240894"/>
                  </a:lnTo>
                  <a:lnTo>
                    <a:pt x="47119" y="241592"/>
                  </a:lnTo>
                  <a:lnTo>
                    <a:pt x="70359" y="235787"/>
                  </a:lnTo>
                  <a:lnTo>
                    <a:pt x="94799" y="223799"/>
                  </a:lnTo>
                  <a:lnTo>
                    <a:pt x="128989" y="191070"/>
                  </a:lnTo>
                  <a:lnTo>
                    <a:pt x="158090" y="150094"/>
                  </a:lnTo>
                  <a:lnTo>
                    <a:pt x="177845" y="110043"/>
                  </a:lnTo>
                  <a:lnTo>
                    <a:pt x="185893" y="74737"/>
                  </a:lnTo>
                  <a:lnTo>
                    <a:pt x="184906" y="48676"/>
                  </a:lnTo>
                  <a:lnTo>
                    <a:pt x="178165" y="36215"/>
                  </a:lnTo>
                  <a:lnTo>
                    <a:pt x="158706" y="19388"/>
                  </a:lnTo>
                  <a:lnTo>
                    <a:pt x="132481" y="4759"/>
                  </a:lnTo>
                  <a:lnTo>
                    <a:pt x="115353" y="0"/>
                  </a:lnTo>
                  <a:lnTo>
                    <a:pt x="81362" y="2694"/>
                  </a:lnTo>
                  <a:lnTo>
                    <a:pt x="55932" y="7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3682">
              <a:extLst>
                <a:ext uri="{FF2B5EF4-FFF2-40B4-BE49-F238E27FC236}">
                  <a16:creationId xmlns:a16="http://schemas.microsoft.com/office/drawing/2014/main" xmlns="" id="{F888A746-A1CF-471B-A30A-D178898897C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350000" y="5308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3683">
              <a:extLst>
                <a:ext uri="{FF2B5EF4-FFF2-40B4-BE49-F238E27FC236}">
                  <a16:creationId xmlns:a16="http://schemas.microsoft.com/office/drawing/2014/main" xmlns="" id="{DBC1DD5E-55A0-4F65-9B53-100B23ECE36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330950" y="51498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3684">
              <a:extLst>
                <a:ext uri="{FF2B5EF4-FFF2-40B4-BE49-F238E27FC236}">
                  <a16:creationId xmlns:a16="http://schemas.microsoft.com/office/drawing/2014/main" xmlns="" id="{AE04DFE3-2E17-45CB-BD7A-9A6C4201BCE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318250" y="49784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705" y="30356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3685">
              <a:extLst>
                <a:ext uri="{FF2B5EF4-FFF2-40B4-BE49-F238E27FC236}">
                  <a16:creationId xmlns:a16="http://schemas.microsoft.com/office/drawing/2014/main" xmlns="" id="{965A60FD-2701-4476-88FD-2D168038144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324600" y="47688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5467" y="29854"/>
                  </a:lnTo>
                  <a:lnTo>
                    <a:pt x="6327" y="76577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3686">
              <a:extLst>
                <a:ext uri="{FF2B5EF4-FFF2-40B4-BE49-F238E27FC236}">
                  <a16:creationId xmlns:a16="http://schemas.microsoft.com/office/drawing/2014/main" xmlns="" id="{66C02F4E-5CAB-4BA4-AECC-31C67223EBF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343650" y="44704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8839" y="47563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3687">
              <a:extLst>
                <a:ext uri="{FF2B5EF4-FFF2-40B4-BE49-F238E27FC236}">
                  <a16:creationId xmlns:a16="http://schemas.microsoft.com/office/drawing/2014/main" xmlns="" id="{F60059C8-F1C4-4CC2-8326-A5AA84EB1D1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324600" y="4140200"/>
              <a:ext cx="9379" cy="76201"/>
            </a:xfrm>
            <a:custGeom>
              <a:avLst/>
              <a:gdLst/>
              <a:ahLst/>
              <a:cxnLst/>
              <a:rect l="0" t="0" r="0" b="0"/>
              <a:pathLst>
                <a:path w="9379" h="76201">
                  <a:moveTo>
                    <a:pt x="0" y="0"/>
                  </a:moveTo>
                  <a:lnTo>
                    <a:pt x="0" y="0"/>
                  </a:lnTo>
                  <a:lnTo>
                    <a:pt x="5026" y="20722"/>
                  </a:lnTo>
                  <a:lnTo>
                    <a:pt x="9378" y="57297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3688">
              <a:extLst>
                <a:ext uri="{FF2B5EF4-FFF2-40B4-BE49-F238E27FC236}">
                  <a16:creationId xmlns:a16="http://schemas.microsoft.com/office/drawing/2014/main" xmlns="" id="{FF9922F4-4316-4866-9160-266CE4D1F3B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324600" y="39306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7840" y="19773"/>
                  </a:lnTo>
                  <a:lnTo>
                    <a:pt x="127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3689">
              <a:extLst>
                <a:ext uri="{FF2B5EF4-FFF2-40B4-BE49-F238E27FC236}">
                  <a16:creationId xmlns:a16="http://schemas.microsoft.com/office/drawing/2014/main" xmlns="" id="{7E6DDA65-8EC5-4DDE-A06B-BD81724452F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343650" y="3784600"/>
              <a:ext cx="5468" cy="38101"/>
            </a:xfrm>
            <a:custGeom>
              <a:avLst/>
              <a:gdLst/>
              <a:ahLst/>
              <a:cxnLst/>
              <a:rect l="0" t="0" r="0" b="0"/>
              <a:pathLst>
                <a:path w="5468" h="381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23765"/>
                  </a:lnTo>
                  <a:lnTo>
                    <a:pt x="4076" y="3008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3690">
              <a:extLst>
                <a:ext uri="{FF2B5EF4-FFF2-40B4-BE49-F238E27FC236}">
                  <a16:creationId xmlns:a16="http://schemas.microsoft.com/office/drawing/2014/main" xmlns="" id="{B80130B9-24A9-4EB0-8710-7AB3FB777E5D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324600" y="36449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3691">
              <a:extLst>
                <a:ext uri="{FF2B5EF4-FFF2-40B4-BE49-F238E27FC236}">
                  <a16:creationId xmlns:a16="http://schemas.microsoft.com/office/drawing/2014/main" xmlns="" id="{098568E5-9D7C-48C7-90C1-AA8146AF1F8C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286500" y="3460750"/>
              <a:ext cx="38101" cy="44451"/>
            </a:xfrm>
            <a:custGeom>
              <a:avLst/>
              <a:gdLst/>
              <a:ahLst/>
              <a:cxnLst/>
              <a:rect l="0" t="0" r="0" b="0"/>
              <a:pathLst>
                <a:path w="38101" h="44451">
                  <a:moveTo>
                    <a:pt x="0" y="0"/>
                  </a:moveTo>
                  <a:lnTo>
                    <a:pt x="0" y="0"/>
                  </a:lnTo>
                  <a:lnTo>
                    <a:pt x="21015" y="0"/>
                  </a:lnTo>
                  <a:lnTo>
                    <a:pt x="25333" y="1882"/>
                  </a:lnTo>
                  <a:lnTo>
                    <a:pt x="27473" y="3371"/>
                  </a:lnTo>
                  <a:lnTo>
                    <a:pt x="29848" y="10670"/>
                  </a:lnTo>
                  <a:lnTo>
                    <a:pt x="381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6" name="SMARTInkShape-Group822">
            <a:extLst>
              <a:ext uri="{FF2B5EF4-FFF2-40B4-BE49-F238E27FC236}">
                <a16:creationId xmlns:a16="http://schemas.microsoft.com/office/drawing/2014/main" xmlns="" id="{6E8DCF5F-4D8C-40A0-974B-4AE2212106B9}"/>
              </a:ext>
            </a:extLst>
          </p:cNvPr>
          <p:cNvGrpSpPr/>
          <p:nvPr/>
        </p:nvGrpSpPr>
        <p:grpSpPr>
          <a:xfrm>
            <a:off x="7836782" y="5322829"/>
            <a:ext cx="697619" cy="779522"/>
            <a:chOff x="7836782" y="5322829"/>
            <a:chExt cx="697619" cy="779522"/>
          </a:xfrm>
        </p:grpSpPr>
        <p:sp>
          <p:nvSpPr>
            <p:cNvPr id="661" name="SMARTInkShape-3692">
              <a:extLst>
                <a:ext uri="{FF2B5EF4-FFF2-40B4-BE49-F238E27FC236}">
                  <a16:creationId xmlns:a16="http://schemas.microsoft.com/office/drawing/2014/main" xmlns="" id="{98F6F6AB-1A9A-4C3B-8EF7-5F661ECB320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387883" y="5976594"/>
              <a:ext cx="146518" cy="125757"/>
            </a:xfrm>
            <a:custGeom>
              <a:avLst/>
              <a:gdLst/>
              <a:ahLst/>
              <a:cxnLst/>
              <a:rect l="0" t="0" r="0" b="0"/>
              <a:pathLst>
                <a:path w="146518" h="125757">
                  <a:moveTo>
                    <a:pt x="6817" y="24156"/>
                  </a:moveTo>
                  <a:lnTo>
                    <a:pt x="6817" y="24156"/>
                  </a:lnTo>
                  <a:lnTo>
                    <a:pt x="3446" y="20785"/>
                  </a:lnTo>
                  <a:lnTo>
                    <a:pt x="1791" y="17249"/>
                  </a:lnTo>
                  <a:lnTo>
                    <a:pt x="1349" y="15317"/>
                  </a:lnTo>
                  <a:lnTo>
                    <a:pt x="1761" y="13324"/>
                  </a:lnTo>
                  <a:lnTo>
                    <a:pt x="4099" y="9229"/>
                  </a:lnTo>
                  <a:lnTo>
                    <a:pt x="16124" y="2956"/>
                  </a:lnTo>
                  <a:lnTo>
                    <a:pt x="33094" y="0"/>
                  </a:lnTo>
                  <a:lnTo>
                    <a:pt x="48156" y="2496"/>
                  </a:lnTo>
                  <a:lnTo>
                    <a:pt x="55292" y="7709"/>
                  </a:lnTo>
                  <a:lnTo>
                    <a:pt x="58184" y="11073"/>
                  </a:lnTo>
                  <a:lnTo>
                    <a:pt x="61397" y="20459"/>
                  </a:lnTo>
                  <a:lnTo>
                    <a:pt x="62254" y="25924"/>
                  </a:lnTo>
                  <a:lnTo>
                    <a:pt x="60003" y="31686"/>
                  </a:lnTo>
                  <a:lnTo>
                    <a:pt x="25611" y="68004"/>
                  </a:lnTo>
                  <a:lnTo>
                    <a:pt x="4179" y="87118"/>
                  </a:lnTo>
                  <a:lnTo>
                    <a:pt x="825" y="91531"/>
                  </a:lnTo>
                  <a:lnTo>
                    <a:pt x="0" y="95179"/>
                  </a:lnTo>
                  <a:lnTo>
                    <a:pt x="861" y="98315"/>
                  </a:lnTo>
                  <a:lnTo>
                    <a:pt x="2847" y="101112"/>
                  </a:lnTo>
                  <a:lnTo>
                    <a:pt x="22495" y="108419"/>
                  </a:lnTo>
                  <a:lnTo>
                    <a:pt x="60773" y="115054"/>
                  </a:lnTo>
                  <a:lnTo>
                    <a:pt x="93592" y="119353"/>
                  </a:lnTo>
                  <a:lnTo>
                    <a:pt x="146517" y="125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3693">
              <a:extLst>
                <a:ext uri="{FF2B5EF4-FFF2-40B4-BE49-F238E27FC236}">
                  <a16:creationId xmlns:a16="http://schemas.microsoft.com/office/drawing/2014/main" xmlns="" id="{32F528FB-F2D5-476D-B2EA-FAD9CB03E07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267700" y="5848350"/>
              <a:ext cx="139701" cy="215901"/>
            </a:xfrm>
            <a:custGeom>
              <a:avLst/>
              <a:gdLst/>
              <a:ahLst/>
              <a:cxnLst/>
              <a:rect l="0" t="0" r="0" b="0"/>
              <a:pathLst>
                <a:path w="139701" h="215901">
                  <a:moveTo>
                    <a:pt x="139700" y="0"/>
                  </a:moveTo>
                  <a:lnTo>
                    <a:pt x="139700" y="0"/>
                  </a:lnTo>
                  <a:lnTo>
                    <a:pt x="112968" y="33212"/>
                  </a:lnTo>
                  <a:lnTo>
                    <a:pt x="86756" y="77743"/>
                  </a:lnTo>
                  <a:lnTo>
                    <a:pt x="62864" y="114757"/>
                  </a:lnTo>
                  <a:lnTo>
                    <a:pt x="32879" y="158448"/>
                  </a:lnTo>
                  <a:lnTo>
                    <a:pt x="5958" y="204712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3694">
              <a:extLst>
                <a:ext uri="{FF2B5EF4-FFF2-40B4-BE49-F238E27FC236}">
                  <a16:creationId xmlns:a16="http://schemas.microsoft.com/office/drawing/2014/main" xmlns="" id="{97702543-BE12-4A21-AF38-3C6EBDF107C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108584" y="5867400"/>
              <a:ext cx="133717" cy="120651"/>
            </a:xfrm>
            <a:custGeom>
              <a:avLst/>
              <a:gdLst/>
              <a:ahLst/>
              <a:cxnLst/>
              <a:rect l="0" t="0" r="0" b="0"/>
              <a:pathLst>
                <a:path w="133717" h="120651">
                  <a:moveTo>
                    <a:pt x="133716" y="0"/>
                  </a:moveTo>
                  <a:lnTo>
                    <a:pt x="133716" y="0"/>
                  </a:lnTo>
                  <a:lnTo>
                    <a:pt x="127941" y="5070"/>
                  </a:lnTo>
                  <a:lnTo>
                    <a:pt x="121507" y="8839"/>
                  </a:lnTo>
                  <a:lnTo>
                    <a:pt x="115824" y="16629"/>
                  </a:lnTo>
                  <a:lnTo>
                    <a:pt x="103056" y="38876"/>
                  </a:lnTo>
                  <a:lnTo>
                    <a:pt x="84337" y="57380"/>
                  </a:lnTo>
                  <a:lnTo>
                    <a:pt x="45410" y="76115"/>
                  </a:lnTo>
                  <a:lnTo>
                    <a:pt x="31909" y="79690"/>
                  </a:lnTo>
                  <a:lnTo>
                    <a:pt x="26333" y="79232"/>
                  </a:lnTo>
                  <a:lnTo>
                    <a:pt x="16376" y="74961"/>
                  </a:lnTo>
                  <a:lnTo>
                    <a:pt x="2836" y="61251"/>
                  </a:lnTo>
                  <a:lnTo>
                    <a:pt x="600" y="56355"/>
                  </a:lnTo>
                  <a:lnTo>
                    <a:pt x="0" y="47155"/>
                  </a:lnTo>
                  <a:lnTo>
                    <a:pt x="3966" y="38362"/>
                  </a:lnTo>
                  <a:lnTo>
                    <a:pt x="7000" y="34041"/>
                  </a:lnTo>
                  <a:lnTo>
                    <a:pt x="16014" y="27359"/>
                  </a:lnTo>
                  <a:lnTo>
                    <a:pt x="27075" y="22743"/>
                  </a:lnTo>
                  <a:lnTo>
                    <a:pt x="39047" y="20691"/>
                  </a:lnTo>
                  <a:lnTo>
                    <a:pt x="64430" y="22907"/>
                  </a:lnTo>
                  <a:lnTo>
                    <a:pt x="80345" y="29937"/>
                  </a:lnTo>
                  <a:lnTo>
                    <a:pt x="107809" y="51696"/>
                  </a:lnTo>
                  <a:lnTo>
                    <a:pt x="117028" y="65780"/>
                  </a:lnTo>
                  <a:lnTo>
                    <a:pt x="124301" y="87694"/>
                  </a:lnTo>
                  <a:lnTo>
                    <a:pt x="128339" y="103829"/>
                  </a:lnTo>
                  <a:lnTo>
                    <a:pt x="132122" y="113079"/>
                  </a:lnTo>
                  <a:lnTo>
                    <a:pt x="133716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3695">
              <a:extLst>
                <a:ext uri="{FF2B5EF4-FFF2-40B4-BE49-F238E27FC236}">
                  <a16:creationId xmlns:a16="http://schemas.microsoft.com/office/drawing/2014/main" xmlns="" id="{2ADFE402-191F-4791-99E3-3BF4F566F21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836782" y="5665494"/>
              <a:ext cx="221369" cy="214607"/>
            </a:xfrm>
            <a:custGeom>
              <a:avLst/>
              <a:gdLst/>
              <a:ahLst/>
              <a:cxnLst/>
              <a:rect l="0" t="0" r="0" b="0"/>
              <a:pathLst>
                <a:path w="221369" h="214607">
                  <a:moveTo>
                    <a:pt x="5468" y="11406"/>
                  </a:moveTo>
                  <a:lnTo>
                    <a:pt x="5468" y="11406"/>
                  </a:lnTo>
                  <a:lnTo>
                    <a:pt x="0" y="5939"/>
                  </a:lnTo>
                  <a:lnTo>
                    <a:pt x="6121" y="5317"/>
                  </a:lnTo>
                  <a:lnTo>
                    <a:pt x="50040" y="5078"/>
                  </a:lnTo>
                  <a:lnTo>
                    <a:pt x="86957" y="5063"/>
                  </a:lnTo>
                  <a:lnTo>
                    <a:pt x="125804" y="5058"/>
                  </a:lnTo>
                  <a:lnTo>
                    <a:pt x="171080" y="692"/>
                  </a:lnTo>
                  <a:lnTo>
                    <a:pt x="196277" y="0"/>
                  </a:lnTo>
                  <a:lnTo>
                    <a:pt x="200406" y="979"/>
                  </a:lnTo>
                  <a:lnTo>
                    <a:pt x="207036" y="4251"/>
                  </a:lnTo>
                  <a:lnTo>
                    <a:pt x="206061" y="8461"/>
                  </a:lnTo>
                  <a:lnTo>
                    <a:pt x="204813" y="11559"/>
                  </a:lnTo>
                  <a:lnTo>
                    <a:pt x="164196" y="48489"/>
                  </a:lnTo>
                  <a:lnTo>
                    <a:pt x="118346" y="84493"/>
                  </a:lnTo>
                  <a:lnTo>
                    <a:pt x="72265" y="118945"/>
                  </a:lnTo>
                  <a:lnTo>
                    <a:pt x="24777" y="164366"/>
                  </a:lnTo>
                  <a:lnTo>
                    <a:pt x="12959" y="181459"/>
                  </a:lnTo>
                  <a:lnTo>
                    <a:pt x="13284" y="181924"/>
                  </a:lnTo>
                  <a:lnTo>
                    <a:pt x="17112" y="183285"/>
                  </a:lnTo>
                  <a:lnTo>
                    <a:pt x="20756" y="186104"/>
                  </a:lnTo>
                  <a:lnTo>
                    <a:pt x="33517" y="188287"/>
                  </a:lnTo>
                  <a:lnTo>
                    <a:pt x="75519" y="190966"/>
                  </a:lnTo>
                  <a:lnTo>
                    <a:pt x="122786" y="198021"/>
                  </a:lnTo>
                  <a:lnTo>
                    <a:pt x="169718" y="204935"/>
                  </a:lnTo>
                  <a:lnTo>
                    <a:pt x="213215" y="208944"/>
                  </a:lnTo>
                  <a:lnTo>
                    <a:pt x="221368" y="214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3696">
              <a:extLst>
                <a:ext uri="{FF2B5EF4-FFF2-40B4-BE49-F238E27FC236}">
                  <a16:creationId xmlns:a16="http://schemas.microsoft.com/office/drawing/2014/main" xmlns="" id="{D7E990BA-0F9D-4E12-95DF-05628296DE1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853473" y="5322829"/>
              <a:ext cx="90378" cy="89625"/>
            </a:xfrm>
            <a:custGeom>
              <a:avLst/>
              <a:gdLst/>
              <a:ahLst/>
              <a:cxnLst/>
              <a:rect l="0" t="0" r="0" b="0"/>
              <a:pathLst>
                <a:path w="90378" h="89625">
                  <a:moveTo>
                    <a:pt x="45927" y="36571"/>
                  </a:moveTo>
                  <a:lnTo>
                    <a:pt x="45927" y="36571"/>
                  </a:lnTo>
                  <a:lnTo>
                    <a:pt x="45222" y="9025"/>
                  </a:lnTo>
                  <a:lnTo>
                    <a:pt x="42556" y="3632"/>
                  </a:lnTo>
                  <a:lnTo>
                    <a:pt x="40858" y="1911"/>
                  </a:lnTo>
                  <a:lnTo>
                    <a:pt x="37088" y="0"/>
                  </a:lnTo>
                  <a:lnTo>
                    <a:pt x="31179" y="1032"/>
                  </a:lnTo>
                  <a:lnTo>
                    <a:pt x="12518" y="10814"/>
                  </a:lnTo>
                  <a:lnTo>
                    <a:pt x="4502" y="22066"/>
                  </a:lnTo>
                  <a:lnTo>
                    <a:pt x="0" y="35769"/>
                  </a:lnTo>
                  <a:lnTo>
                    <a:pt x="1431" y="55383"/>
                  </a:lnTo>
                  <a:lnTo>
                    <a:pt x="4514" y="68215"/>
                  </a:lnTo>
                  <a:lnTo>
                    <a:pt x="10118" y="77212"/>
                  </a:lnTo>
                  <a:lnTo>
                    <a:pt x="18016" y="83562"/>
                  </a:lnTo>
                  <a:lnTo>
                    <a:pt x="28583" y="88734"/>
                  </a:lnTo>
                  <a:lnTo>
                    <a:pt x="38453" y="89624"/>
                  </a:lnTo>
                  <a:lnTo>
                    <a:pt x="43061" y="88872"/>
                  </a:lnTo>
                  <a:lnTo>
                    <a:pt x="51944" y="84275"/>
                  </a:lnTo>
                  <a:lnTo>
                    <a:pt x="64879" y="71872"/>
                  </a:lnTo>
                  <a:lnTo>
                    <a:pt x="78520" y="52089"/>
                  </a:lnTo>
                  <a:lnTo>
                    <a:pt x="79651" y="47621"/>
                  </a:lnTo>
                  <a:lnTo>
                    <a:pt x="79024" y="38895"/>
                  </a:lnTo>
                  <a:lnTo>
                    <a:pt x="76394" y="32195"/>
                  </a:lnTo>
                  <a:lnTo>
                    <a:pt x="74705" y="29420"/>
                  </a:lnTo>
                  <a:lnTo>
                    <a:pt x="65585" y="22144"/>
                  </a:lnTo>
                  <a:lnTo>
                    <a:pt x="61149" y="22015"/>
                  </a:lnTo>
                  <a:lnTo>
                    <a:pt x="50576" y="25633"/>
                  </a:lnTo>
                  <a:lnTo>
                    <a:pt x="36094" y="35602"/>
                  </a:lnTo>
                  <a:lnTo>
                    <a:pt x="30974" y="45313"/>
                  </a:lnTo>
                  <a:lnTo>
                    <a:pt x="29403" y="56684"/>
                  </a:lnTo>
                  <a:lnTo>
                    <a:pt x="31058" y="68793"/>
                  </a:lnTo>
                  <a:lnTo>
                    <a:pt x="36025" y="77469"/>
                  </a:lnTo>
                  <a:lnTo>
                    <a:pt x="42233" y="82969"/>
                  </a:lnTo>
                  <a:lnTo>
                    <a:pt x="47342" y="85415"/>
                  </a:lnTo>
                  <a:lnTo>
                    <a:pt x="60928" y="83420"/>
                  </a:lnTo>
                  <a:lnTo>
                    <a:pt x="65099" y="80504"/>
                  </a:lnTo>
                  <a:lnTo>
                    <a:pt x="71616" y="71619"/>
                  </a:lnTo>
                  <a:lnTo>
                    <a:pt x="75881" y="58088"/>
                  </a:lnTo>
                  <a:lnTo>
                    <a:pt x="74997" y="49427"/>
                  </a:lnTo>
                  <a:lnTo>
                    <a:pt x="73774" y="45141"/>
                  </a:lnTo>
                  <a:lnTo>
                    <a:pt x="68651" y="38498"/>
                  </a:lnTo>
                  <a:lnTo>
                    <a:pt x="62376" y="33900"/>
                  </a:lnTo>
                  <a:lnTo>
                    <a:pt x="57236" y="31856"/>
                  </a:lnTo>
                  <a:lnTo>
                    <a:pt x="54172" y="32721"/>
                  </a:lnTo>
                  <a:lnTo>
                    <a:pt x="47004" y="37447"/>
                  </a:lnTo>
                  <a:lnTo>
                    <a:pt x="38407" y="48041"/>
                  </a:lnTo>
                  <a:lnTo>
                    <a:pt x="34762" y="63488"/>
                  </a:lnTo>
                  <a:lnTo>
                    <a:pt x="35662" y="67921"/>
                  </a:lnTo>
                  <a:lnTo>
                    <a:pt x="40423" y="74729"/>
                  </a:lnTo>
                  <a:lnTo>
                    <a:pt x="45362" y="78223"/>
                  </a:lnTo>
                  <a:lnTo>
                    <a:pt x="50614" y="79778"/>
                  </a:lnTo>
                  <a:lnTo>
                    <a:pt x="57653" y="80468"/>
                  </a:lnTo>
                  <a:lnTo>
                    <a:pt x="60800" y="79240"/>
                  </a:lnTo>
                  <a:lnTo>
                    <a:pt x="66178" y="74115"/>
                  </a:lnTo>
                  <a:lnTo>
                    <a:pt x="69039" y="69015"/>
                  </a:lnTo>
                  <a:lnTo>
                    <a:pt x="70875" y="59991"/>
                  </a:lnTo>
                  <a:lnTo>
                    <a:pt x="70320" y="58534"/>
                  </a:lnTo>
                  <a:lnTo>
                    <a:pt x="69245" y="57564"/>
                  </a:lnTo>
                  <a:lnTo>
                    <a:pt x="67822" y="56916"/>
                  </a:lnTo>
                  <a:lnTo>
                    <a:pt x="66166" y="57190"/>
                  </a:lnTo>
                  <a:lnTo>
                    <a:pt x="59759" y="61202"/>
                  </a:lnTo>
                  <a:lnTo>
                    <a:pt x="85139" y="50395"/>
                  </a:lnTo>
                  <a:lnTo>
                    <a:pt x="86884" y="50726"/>
                  </a:lnTo>
                  <a:lnTo>
                    <a:pt x="88049" y="51651"/>
                  </a:lnTo>
                  <a:lnTo>
                    <a:pt x="88825" y="52975"/>
                  </a:lnTo>
                  <a:lnTo>
                    <a:pt x="90377" y="6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3" name="SMARTInkShape-Group823">
            <a:extLst>
              <a:ext uri="{FF2B5EF4-FFF2-40B4-BE49-F238E27FC236}">
                <a16:creationId xmlns:a16="http://schemas.microsoft.com/office/drawing/2014/main" xmlns="" id="{74302A67-B215-46E6-8AFC-C93DAA0A6D64}"/>
              </a:ext>
            </a:extLst>
          </p:cNvPr>
          <p:cNvGrpSpPr/>
          <p:nvPr/>
        </p:nvGrpSpPr>
        <p:grpSpPr>
          <a:xfrm>
            <a:off x="4375150" y="5340611"/>
            <a:ext cx="857251" cy="671112"/>
            <a:chOff x="4375150" y="5340611"/>
            <a:chExt cx="857251" cy="671112"/>
          </a:xfrm>
        </p:grpSpPr>
        <p:sp>
          <p:nvSpPr>
            <p:cNvPr id="667" name="SMARTInkShape-3697">
              <a:extLst>
                <a:ext uri="{FF2B5EF4-FFF2-40B4-BE49-F238E27FC236}">
                  <a16:creationId xmlns:a16="http://schemas.microsoft.com/office/drawing/2014/main" xmlns="" id="{3E0704AC-21B6-4654-BBDC-C355503B70B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041900" y="5900082"/>
              <a:ext cx="190501" cy="111641"/>
            </a:xfrm>
            <a:custGeom>
              <a:avLst/>
              <a:gdLst/>
              <a:ahLst/>
              <a:cxnLst/>
              <a:rect l="0" t="0" r="0" b="0"/>
              <a:pathLst>
                <a:path w="190501" h="111641">
                  <a:moveTo>
                    <a:pt x="0" y="11768"/>
                  </a:moveTo>
                  <a:lnTo>
                    <a:pt x="0" y="11768"/>
                  </a:lnTo>
                  <a:lnTo>
                    <a:pt x="3371" y="8397"/>
                  </a:lnTo>
                  <a:lnTo>
                    <a:pt x="5026" y="4861"/>
                  </a:lnTo>
                  <a:lnTo>
                    <a:pt x="5467" y="2929"/>
                  </a:lnTo>
                  <a:lnTo>
                    <a:pt x="7172" y="1642"/>
                  </a:lnTo>
                  <a:lnTo>
                    <a:pt x="12829" y="212"/>
                  </a:lnTo>
                  <a:lnTo>
                    <a:pt x="32324" y="0"/>
                  </a:lnTo>
                  <a:lnTo>
                    <a:pt x="54830" y="7936"/>
                  </a:lnTo>
                  <a:lnTo>
                    <a:pt x="57721" y="10624"/>
                  </a:lnTo>
                  <a:lnTo>
                    <a:pt x="60932" y="17375"/>
                  </a:lnTo>
                  <a:lnTo>
                    <a:pt x="58596" y="28841"/>
                  </a:lnTo>
                  <a:lnTo>
                    <a:pt x="55997" y="35850"/>
                  </a:lnTo>
                  <a:lnTo>
                    <a:pt x="45584" y="47401"/>
                  </a:lnTo>
                  <a:lnTo>
                    <a:pt x="6808" y="81453"/>
                  </a:lnTo>
                  <a:lnTo>
                    <a:pt x="3026" y="86954"/>
                  </a:lnTo>
                  <a:lnTo>
                    <a:pt x="2017" y="89408"/>
                  </a:lnTo>
                  <a:lnTo>
                    <a:pt x="2756" y="92456"/>
                  </a:lnTo>
                  <a:lnTo>
                    <a:pt x="7340" y="99606"/>
                  </a:lnTo>
                  <a:lnTo>
                    <a:pt x="19725" y="105606"/>
                  </a:lnTo>
                  <a:lnTo>
                    <a:pt x="54057" y="111067"/>
                  </a:lnTo>
                  <a:lnTo>
                    <a:pt x="86114" y="111640"/>
                  </a:lnTo>
                  <a:lnTo>
                    <a:pt x="119177" y="109543"/>
                  </a:lnTo>
                  <a:lnTo>
                    <a:pt x="162782" y="104395"/>
                  </a:lnTo>
                  <a:lnTo>
                    <a:pt x="190500" y="100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3698">
              <a:extLst>
                <a:ext uri="{FF2B5EF4-FFF2-40B4-BE49-F238E27FC236}">
                  <a16:creationId xmlns:a16="http://schemas.microsoft.com/office/drawing/2014/main" xmlns="" id="{80275DE8-D521-4918-A246-67740017868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914900" y="5766683"/>
              <a:ext cx="171451" cy="234068"/>
            </a:xfrm>
            <a:custGeom>
              <a:avLst/>
              <a:gdLst/>
              <a:ahLst/>
              <a:cxnLst/>
              <a:rect l="0" t="0" r="0" b="0"/>
              <a:pathLst>
                <a:path w="171451" h="234068">
                  <a:moveTo>
                    <a:pt x="171450" y="5467"/>
                  </a:moveTo>
                  <a:lnTo>
                    <a:pt x="171450" y="5467"/>
                  </a:lnTo>
                  <a:lnTo>
                    <a:pt x="171450" y="0"/>
                  </a:lnTo>
                  <a:lnTo>
                    <a:pt x="141564" y="41289"/>
                  </a:lnTo>
                  <a:lnTo>
                    <a:pt x="111089" y="83265"/>
                  </a:lnTo>
                  <a:lnTo>
                    <a:pt x="87473" y="115068"/>
                  </a:lnTo>
                  <a:lnTo>
                    <a:pt x="63572" y="147311"/>
                  </a:lnTo>
                  <a:lnTo>
                    <a:pt x="31693" y="191115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3699">
              <a:extLst>
                <a:ext uri="{FF2B5EF4-FFF2-40B4-BE49-F238E27FC236}">
                  <a16:creationId xmlns:a16="http://schemas.microsoft.com/office/drawing/2014/main" xmlns="" id="{567CD11A-005D-43E8-898C-8E2F88950BB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761016" y="5803898"/>
              <a:ext cx="166585" cy="127003"/>
            </a:xfrm>
            <a:custGeom>
              <a:avLst/>
              <a:gdLst/>
              <a:ahLst/>
              <a:cxnLst/>
              <a:rect l="0" t="0" r="0" b="0"/>
              <a:pathLst>
                <a:path w="166585" h="127003">
                  <a:moveTo>
                    <a:pt x="141184" y="2"/>
                  </a:moveTo>
                  <a:lnTo>
                    <a:pt x="141184" y="2"/>
                  </a:lnTo>
                  <a:lnTo>
                    <a:pt x="137813" y="0"/>
                  </a:lnTo>
                  <a:lnTo>
                    <a:pt x="134276" y="3765"/>
                  </a:lnTo>
                  <a:lnTo>
                    <a:pt x="107775" y="38695"/>
                  </a:lnTo>
                  <a:lnTo>
                    <a:pt x="74273" y="62208"/>
                  </a:lnTo>
                  <a:lnTo>
                    <a:pt x="48294" y="71742"/>
                  </a:lnTo>
                  <a:lnTo>
                    <a:pt x="24134" y="74175"/>
                  </a:lnTo>
                  <a:lnTo>
                    <a:pt x="12491" y="72244"/>
                  </a:lnTo>
                  <a:lnTo>
                    <a:pt x="4494" y="67153"/>
                  </a:lnTo>
                  <a:lnTo>
                    <a:pt x="1374" y="63819"/>
                  </a:lnTo>
                  <a:lnTo>
                    <a:pt x="0" y="59480"/>
                  </a:lnTo>
                  <a:lnTo>
                    <a:pt x="354" y="49015"/>
                  </a:lnTo>
                  <a:lnTo>
                    <a:pt x="3552" y="44673"/>
                  </a:lnTo>
                  <a:lnTo>
                    <a:pt x="14632" y="37964"/>
                  </a:lnTo>
                  <a:lnTo>
                    <a:pt x="40109" y="33592"/>
                  </a:lnTo>
                  <a:lnTo>
                    <a:pt x="73371" y="35668"/>
                  </a:lnTo>
                  <a:lnTo>
                    <a:pt x="106666" y="47494"/>
                  </a:lnTo>
                  <a:lnTo>
                    <a:pt x="132132" y="64403"/>
                  </a:lnTo>
                  <a:lnTo>
                    <a:pt x="149713" y="86190"/>
                  </a:lnTo>
                  <a:lnTo>
                    <a:pt x="157116" y="107149"/>
                  </a:lnTo>
                  <a:lnTo>
                    <a:pt x="160324" y="122349"/>
                  </a:lnTo>
                  <a:lnTo>
                    <a:pt x="161705" y="123900"/>
                  </a:lnTo>
                  <a:lnTo>
                    <a:pt x="166584" y="127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3700">
              <a:extLst>
                <a:ext uri="{FF2B5EF4-FFF2-40B4-BE49-F238E27FC236}">
                  <a16:creationId xmlns:a16="http://schemas.microsoft.com/office/drawing/2014/main" xmlns="" id="{46FD7870-AFE4-45C2-B879-5852C03F73F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574349" y="5620338"/>
              <a:ext cx="200852" cy="221965"/>
            </a:xfrm>
            <a:custGeom>
              <a:avLst/>
              <a:gdLst/>
              <a:ahLst/>
              <a:cxnLst/>
              <a:rect l="0" t="0" r="0" b="0"/>
              <a:pathLst>
                <a:path w="200852" h="221965">
                  <a:moveTo>
                    <a:pt x="42101" y="5762"/>
                  </a:moveTo>
                  <a:lnTo>
                    <a:pt x="42101" y="5762"/>
                  </a:lnTo>
                  <a:lnTo>
                    <a:pt x="36634" y="5762"/>
                  </a:lnTo>
                  <a:lnTo>
                    <a:pt x="48419" y="3880"/>
                  </a:lnTo>
                  <a:lnTo>
                    <a:pt x="91041" y="0"/>
                  </a:lnTo>
                  <a:lnTo>
                    <a:pt x="134474" y="1410"/>
                  </a:lnTo>
                  <a:lnTo>
                    <a:pt x="167278" y="8273"/>
                  </a:lnTo>
                  <a:lnTo>
                    <a:pt x="172825" y="11669"/>
                  </a:lnTo>
                  <a:lnTo>
                    <a:pt x="180869" y="21087"/>
                  </a:lnTo>
                  <a:lnTo>
                    <a:pt x="181885" y="26562"/>
                  </a:lnTo>
                  <a:lnTo>
                    <a:pt x="179252" y="38290"/>
                  </a:lnTo>
                  <a:lnTo>
                    <a:pt x="163093" y="63534"/>
                  </a:lnTo>
                  <a:lnTo>
                    <a:pt x="117140" y="102964"/>
                  </a:lnTo>
                  <a:lnTo>
                    <a:pt x="75702" y="130675"/>
                  </a:lnTo>
                  <a:lnTo>
                    <a:pt x="29061" y="167523"/>
                  </a:lnTo>
                  <a:lnTo>
                    <a:pt x="9544" y="188923"/>
                  </a:lnTo>
                  <a:lnTo>
                    <a:pt x="0" y="208375"/>
                  </a:lnTo>
                  <a:lnTo>
                    <a:pt x="1334" y="212098"/>
                  </a:lnTo>
                  <a:lnTo>
                    <a:pt x="8460" y="219999"/>
                  </a:lnTo>
                  <a:lnTo>
                    <a:pt x="14029" y="221964"/>
                  </a:lnTo>
                  <a:lnTo>
                    <a:pt x="36057" y="221360"/>
                  </a:lnTo>
                  <a:lnTo>
                    <a:pt x="78510" y="214834"/>
                  </a:lnTo>
                  <a:lnTo>
                    <a:pt x="115919" y="208820"/>
                  </a:lnTo>
                  <a:lnTo>
                    <a:pt x="160164" y="203838"/>
                  </a:lnTo>
                  <a:lnTo>
                    <a:pt x="186960" y="203560"/>
                  </a:lnTo>
                  <a:lnTo>
                    <a:pt x="200851" y="208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3701">
              <a:extLst>
                <a:ext uri="{FF2B5EF4-FFF2-40B4-BE49-F238E27FC236}">
                  <a16:creationId xmlns:a16="http://schemas.microsoft.com/office/drawing/2014/main" xmlns="" id="{A5343DC0-8F16-4E84-9C22-18A992DEBCC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375150" y="572770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36179" y="8924"/>
                  </a:lnTo>
                  <a:lnTo>
                    <a:pt x="83426" y="6858"/>
                  </a:lnTo>
                  <a:lnTo>
                    <a:pt x="122791" y="461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3702">
              <a:extLst>
                <a:ext uri="{FF2B5EF4-FFF2-40B4-BE49-F238E27FC236}">
                  <a16:creationId xmlns:a16="http://schemas.microsoft.com/office/drawing/2014/main" xmlns="" id="{625BE366-73F1-4A17-8D16-54BBEF85FB3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573428" y="5340611"/>
              <a:ext cx="53007" cy="96909"/>
            </a:xfrm>
            <a:custGeom>
              <a:avLst/>
              <a:gdLst/>
              <a:ahLst/>
              <a:cxnLst/>
              <a:rect l="0" t="0" r="0" b="0"/>
              <a:pathLst>
                <a:path w="53007" h="96909">
                  <a:moveTo>
                    <a:pt x="30322" y="6089"/>
                  </a:moveTo>
                  <a:lnTo>
                    <a:pt x="30322" y="6089"/>
                  </a:lnTo>
                  <a:lnTo>
                    <a:pt x="26951" y="2718"/>
                  </a:lnTo>
                  <a:lnTo>
                    <a:pt x="23414" y="1063"/>
                  </a:lnTo>
                  <a:lnTo>
                    <a:pt x="18766" y="0"/>
                  </a:lnTo>
                  <a:lnTo>
                    <a:pt x="11219" y="6558"/>
                  </a:lnTo>
                  <a:lnTo>
                    <a:pt x="7721" y="15469"/>
                  </a:lnTo>
                  <a:lnTo>
                    <a:pt x="2338" y="43882"/>
                  </a:lnTo>
                  <a:lnTo>
                    <a:pt x="6360" y="53695"/>
                  </a:lnTo>
                  <a:lnTo>
                    <a:pt x="13187" y="63782"/>
                  </a:lnTo>
                  <a:lnTo>
                    <a:pt x="19414" y="67008"/>
                  </a:lnTo>
                  <a:lnTo>
                    <a:pt x="23050" y="67869"/>
                  </a:lnTo>
                  <a:lnTo>
                    <a:pt x="30853" y="66943"/>
                  </a:lnTo>
                  <a:lnTo>
                    <a:pt x="34909" y="65708"/>
                  </a:lnTo>
                  <a:lnTo>
                    <a:pt x="38320" y="62768"/>
                  </a:lnTo>
                  <a:lnTo>
                    <a:pt x="43989" y="53857"/>
                  </a:lnTo>
                  <a:lnTo>
                    <a:pt x="47777" y="40312"/>
                  </a:lnTo>
                  <a:lnTo>
                    <a:pt x="47604" y="37370"/>
                  </a:lnTo>
                  <a:lnTo>
                    <a:pt x="46782" y="35410"/>
                  </a:lnTo>
                  <a:lnTo>
                    <a:pt x="45528" y="34103"/>
                  </a:lnTo>
                  <a:lnTo>
                    <a:pt x="43282" y="33937"/>
                  </a:lnTo>
                  <a:lnTo>
                    <a:pt x="37024" y="35634"/>
                  </a:lnTo>
                  <a:lnTo>
                    <a:pt x="22194" y="43928"/>
                  </a:lnTo>
                  <a:lnTo>
                    <a:pt x="11137" y="55322"/>
                  </a:lnTo>
                  <a:lnTo>
                    <a:pt x="3392" y="71006"/>
                  </a:lnTo>
                  <a:lnTo>
                    <a:pt x="0" y="85686"/>
                  </a:lnTo>
                  <a:lnTo>
                    <a:pt x="1641" y="89494"/>
                  </a:lnTo>
                  <a:lnTo>
                    <a:pt x="9109" y="95604"/>
                  </a:lnTo>
                  <a:lnTo>
                    <a:pt x="21364" y="96908"/>
                  </a:lnTo>
                  <a:lnTo>
                    <a:pt x="40367" y="93676"/>
                  </a:lnTo>
                  <a:lnTo>
                    <a:pt x="45485" y="91997"/>
                  </a:lnTo>
                  <a:lnTo>
                    <a:pt x="48898" y="88761"/>
                  </a:lnTo>
                  <a:lnTo>
                    <a:pt x="52688" y="79521"/>
                  </a:lnTo>
                  <a:lnTo>
                    <a:pt x="52493" y="70241"/>
                  </a:lnTo>
                  <a:lnTo>
                    <a:pt x="51452" y="65790"/>
                  </a:lnTo>
                  <a:lnTo>
                    <a:pt x="46534" y="58963"/>
                  </a:lnTo>
                  <a:lnTo>
                    <a:pt x="43246" y="56155"/>
                  </a:lnTo>
                  <a:lnTo>
                    <a:pt x="35831" y="53035"/>
                  </a:lnTo>
                  <a:lnTo>
                    <a:pt x="31878" y="52203"/>
                  </a:lnTo>
                  <a:lnTo>
                    <a:pt x="27831" y="53060"/>
                  </a:lnTo>
                  <a:lnTo>
                    <a:pt x="13078" y="62691"/>
                  </a:lnTo>
                  <a:lnTo>
                    <a:pt x="10360" y="64990"/>
                  </a:lnTo>
                  <a:lnTo>
                    <a:pt x="9253" y="67934"/>
                  </a:lnTo>
                  <a:lnTo>
                    <a:pt x="9903" y="74968"/>
                  </a:lnTo>
                  <a:lnTo>
                    <a:pt x="11771" y="77409"/>
                  </a:lnTo>
                  <a:lnTo>
                    <a:pt x="17608" y="80120"/>
                  </a:lnTo>
                  <a:lnTo>
                    <a:pt x="32199" y="78276"/>
                  </a:lnTo>
                  <a:lnTo>
                    <a:pt x="41974" y="71333"/>
                  </a:lnTo>
                  <a:lnTo>
                    <a:pt x="49612" y="61898"/>
                  </a:lnTo>
                  <a:lnTo>
                    <a:pt x="53006" y="53000"/>
                  </a:lnTo>
                  <a:lnTo>
                    <a:pt x="52633" y="44342"/>
                  </a:lnTo>
                  <a:lnTo>
                    <a:pt x="51546" y="40057"/>
                  </a:lnTo>
                  <a:lnTo>
                    <a:pt x="49410" y="37201"/>
                  </a:lnTo>
                  <a:lnTo>
                    <a:pt x="46574" y="35297"/>
                  </a:lnTo>
                  <a:lnTo>
                    <a:pt x="43274" y="34028"/>
                  </a:lnTo>
                  <a:lnTo>
                    <a:pt x="33962" y="36380"/>
                  </a:lnTo>
                  <a:lnTo>
                    <a:pt x="18700" y="45638"/>
                  </a:lnTo>
                  <a:lnTo>
                    <a:pt x="14107" y="49388"/>
                  </a:lnTo>
                  <a:lnTo>
                    <a:pt x="11751" y="53300"/>
                  </a:lnTo>
                  <a:lnTo>
                    <a:pt x="10886" y="57318"/>
                  </a:lnTo>
                  <a:lnTo>
                    <a:pt x="11272" y="69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9" name="SMARTInkShape-Group824">
            <a:extLst>
              <a:ext uri="{FF2B5EF4-FFF2-40B4-BE49-F238E27FC236}">
                <a16:creationId xmlns:a16="http://schemas.microsoft.com/office/drawing/2014/main" xmlns="" id="{2492F855-2A65-47F5-B5AB-4898678DAF51}"/>
              </a:ext>
            </a:extLst>
          </p:cNvPr>
          <p:cNvGrpSpPr/>
          <p:nvPr/>
        </p:nvGrpSpPr>
        <p:grpSpPr>
          <a:xfrm>
            <a:off x="7883041" y="4737100"/>
            <a:ext cx="48110" cy="609601"/>
            <a:chOff x="7883041" y="4737100"/>
            <a:chExt cx="48110" cy="609601"/>
          </a:xfrm>
        </p:grpSpPr>
        <p:sp>
          <p:nvSpPr>
            <p:cNvPr id="674" name="SMARTInkShape-3703">
              <a:extLst>
                <a:ext uri="{FF2B5EF4-FFF2-40B4-BE49-F238E27FC236}">
                  <a16:creationId xmlns:a16="http://schemas.microsoft.com/office/drawing/2014/main" xmlns="" id="{CA309211-E438-4D12-B2BE-EC36DB01A7F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918450" y="53403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5792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3704">
              <a:extLst>
                <a:ext uri="{FF2B5EF4-FFF2-40B4-BE49-F238E27FC236}">
                  <a16:creationId xmlns:a16="http://schemas.microsoft.com/office/drawing/2014/main" xmlns="" id="{457BA2FC-5FAA-4107-89B9-7CAF7E88D4F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912362" y="5257800"/>
              <a:ext cx="6089" cy="44451"/>
            </a:xfrm>
            <a:custGeom>
              <a:avLst/>
              <a:gdLst/>
              <a:ahLst/>
              <a:cxnLst/>
              <a:rect l="0" t="0" r="0" b="0"/>
              <a:pathLst>
                <a:path w="6089" h="44451">
                  <a:moveTo>
                    <a:pt x="6088" y="0"/>
                  </a:moveTo>
                  <a:lnTo>
                    <a:pt x="6088" y="0"/>
                  </a:lnTo>
                  <a:lnTo>
                    <a:pt x="2717" y="3371"/>
                  </a:lnTo>
                  <a:lnTo>
                    <a:pt x="1062" y="8788"/>
                  </a:lnTo>
                  <a:lnTo>
                    <a:pt x="0" y="23765"/>
                  </a:lnTo>
                  <a:lnTo>
                    <a:pt x="6088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3705">
              <a:extLst>
                <a:ext uri="{FF2B5EF4-FFF2-40B4-BE49-F238E27FC236}">
                  <a16:creationId xmlns:a16="http://schemas.microsoft.com/office/drawing/2014/main" xmlns="" id="{D4723B2E-05EF-4337-B5FF-2D6B5F10E60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918450" y="51689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3706">
              <a:extLst>
                <a:ext uri="{FF2B5EF4-FFF2-40B4-BE49-F238E27FC236}">
                  <a16:creationId xmlns:a16="http://schemas.microsoft.com/office/drawing/2014/main" xmlns="" id="{3E486A75-3FD5-4227-AAAD-F1233537C34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893127" y="4978400"/>
              <a:ext cx="6274" cy="57151"/>
            </a:xfrm>
            <a:custGeom>
              <a:avLst/>
              <a:gdLst/>
              <a:ahLst/>
              <a:cxnLst/>
              <a:rect l="0" t="0" r="0" b="0"/>
              <a:pathLst>
                <a:path w="6274" h="57151">
                  <a:moveTo>
                    <a:pt x="6273" y="0"/>
                  </a:moveTo>
                  <a:lnTo>
                    <a:pt x="6273" y="0"/>
                  </a:lnTo>
                  <a:lnTo>
                    <a:pt x="1909" y="10139"/>
                  </a:lnTo>
                  <a:lnTo>
                    <a:pt x="0" y="36931"/>
                  </a:lnTo>
                  <a:lnTo>
                    <a:pt x="6273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3707">
              <a:extLst>
                <a:ext uri="{FF2B5EF4-FFF2-40B4-BE49-F238E27FC236}">
                  <a16:creationId xmlns:a16="http://schemas.microsoft.com/office/drawing/2014/main" xmlns="" id="{E2676C28-A715-495D-A050-988EF4B4CCD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883041" y="4737100"/>
              <a:ext cx="22710" cy="76201"/>
            </a:xfrm>
            <a:custGeom>
              <a:avLst/>
              <a:gdLst/>
              <a:ahLst/>
              <a:cxnLst/>
              <a:rect l="0" t="0" r="0" b="0"/>
              <a:pathLst>
                <a:path w="22710" h="762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2726" y="5644"/>
                  </a:lnTo>
                  <a:lnTo>
                    <a:pt x="4656" y="15915"/>
                  </a:lnTo>
                  <a:lnTo>
                    <a:pt x="19511" y="63393"/>
                  </a:lnTo>
                  <a:lnTo>
                    <a:pt x="22709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3" name="SMARTInkShape-Group825">
            <a:extLst>
              <a:ext uri="{FF2B5EF4-FFF2-40B4-BE49-F238E27FC236}">
                <a16:creationId xmlns:a16="http://schemas.microsoft.com/office/drawing/2014/main" xmlns="" id="{C4A0561E-98FD-4713-811F-7F4CE895C491}"/>
              </a:ext>
            </a:extLst>
          </p:cNvPr>
          <p:cNvGrpSpPr/>
          <p:nvPr/>
        </p:nvGrpSpPr>
        <p:grpSpPr>
          <a:xfrm>
            <a:off x="4533900" y="4935094"/>
            <a:ext cx="50801" cy="437007"/>
            <a:chOff x="4533900" y="4935094"/>
            <a:chExt cx="50801" cy="437007"/>
          </a:xfrm>
        </p:grpSpPr>
        <p:sp>
          <p:nvSpPr>
            <p:cNvPr id="680" name="SMARTInkShape-3708">
              <a:extLst>
                <a:ext uri="{FF2B5EF4-FFF2-40B4-BE49-F238E27FC236}">
                  <a16:creationId xmlns:a16="http://schemas.microsoft.com/office/drawing/2014/main" xmlns="" id="{1BBF9451-8B1E-45A2-9C02-F5F416338B3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572000" y="53213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0" y="45115"/>
                  </a:lnTo>
                  <a:lnTo>
                    <a:pt x="705" y="47011"/>
                  </a:lnTo>
                  <a:lnTo>
                    <a:pt x="1881" y="48274"/>
                  </a:lnTo>
                  <a:lnTo>
                    <a:pt x="5467" y="50301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3709">
              <a:extLst>
                <a:ext uri="{FF2B5EF4-FFF2-40B4-BE49-F238E27FC236}">
                  <a16:creationId xmlns:a16="http://schemas.microsoft.com/office/drawing/2014/main" xmlns="" id="{654E6FDB-0577-47F5-9343-F5DE2C60DB3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533900" y="4935094"/>
              <a:ext cx="19051" cy="68707"/>
            </a:xfrm>
            <a:custGeom>
              <a:avLst/>
              <a:gdLst/>
              <a:ahLst/>
              <a:cxnLst/>
              <a:rect l="0" t="0" r="0" b="0"/>
              <a:pathLst>
                <a:path w="19051" h="6870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0" y="5937"/>
                  </a:lnTo>
                  <a:lnTo>
                    <a:pt x="14306" y="47691"/>
                  </a:lnTo>
                  <a:lnTo>
                    <a:pt x="19050" y="68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3710">
              <a:extLst>
                <a:ext uri="{FF2B5EF4-FFF2-40B4-BE49-F238E27FC236}">
                  <a16:creationId xmlns:a16="http://schemas.microsoft.com/office/drawing/2014/main" xmlns="" id="{BDF5F514-9741-4278-933C-3A7D70A72C5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546600" y="51625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0" y="14305"/>
                  </a:lnTo>
                  <a:lnTo>
                    <a:pt x="1882" y="18822"/>
                  </a:lnTo>
                  <a:lnTo>
                    <a:pt x="3371" y="21015"/>
                  </a:lnTo>
                  <a:lnTo>
                    <a:pt x="6907" y="23451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4" name="SMARTInkShape-Group826">
            <a:extLst>
              <a:ext uri="{FF2B5EF4-FFF2-40B4-BE49-F238E27FC236}">
                <a16:creationId xmlns:a16="http://schemas.microsoft.com/office/drawing/2014/main" xmlns="" id="{B6D06448-3759-4CB3-B357-8B202BF877F8}"/>
              </a:ext>
            </a:extLst>
          </p:cNvPr>
          <p:cNvGrpSpPr/>
          <p:nvPr/>
        </p:nvGrpSpPr>
        <p:grpSpPr>
          <a:xfrm>
            <a:off x="7956550" y="4845933"/>
            <a:ext cx="1536701" cy="596018"/>
            <a:chOff x="7956550" y="4845933"/>
            <a:chExt cx="1536701" cy="596018"/>
          </a:xfrm>
        </p:grpSpPr>
        <p:sp>
          <p:nvSpPr>
            <p:cNvPr id="684" name="SMARTInkShape-3711">
              <a:extLst>
                <a:ext uri="{FF2B5EF4-FFF2-40B4-BE49-F238E27FC236}">
                  <a16:creationId xmlns:a16="http://schemas.microsoft.com/office/drawing/2014/main" xmlns="" id="{FE199D73-C9FE-4104-B5BF-175548325E23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956550" y="4923942"/>
              <a:ext cx="171451" cy="251309"/>
            </a:xfrm>
            <a:custGeom>
              <a:avLst/>
              <a:gdLst/>
              <a:ahLst/>
              <a:cxnLst/>
              <a:rect l="0" t="0" r="0" b="0"/>
              <a:pathLst>
                <a:path w="171451" h="251309">
                  <a:moveTo>
                    <a:pt x="171450" y="3658"/>
                  </a:moveTo>
                  <a:lnTo>
                    <a:pt x="171450" y="3658"/>
                  </a:lnTo>
                  <a:lnTo>
                    <a:pt x="168079" y="3658"/>
                  </a:lnTo>
                  <a:lnTo>
                    <a:pt x="167086" y="2953"/>
                  </a:lnTo>
                  <a:lnTo>
                    <a:pt x="166424" y="1776"/>
                  </a:lnTo>
                  <a:lnTo>
                    <a:pt x="165982" y="287"/>
                  </a:lnTo>
                  <a:lnTo>
                    <a:pt x="165688" y="0"/>
                  </a:lnTo>
                  <a:lnTo>
                    <a:pt x="165491" y="513"/>
                  </a:lnTo>
                  <a:lnTo>
                    <a:pt x="165177" y="6407"/>
                  </a:lnTo>
                  <a:lnTo>
                    <a:pt x="144058" y="49690"/>
                  </a:lnTo>
                  <a:lnTo>
                    <a:pt x="116297" y="93419"/>
                  </a:lnTo>
                  <a:lnTo>
                    <a:pt x="81259" y="138752"/>
                  </a:lnTo>
                  <a:lnTo>
                    <a:pt x="47437" y="180093"/>
                  </a:lnTo>
                  <a:lnTo>
                    <a:pt x="15249" y="224802"/>
                  </a:lnTo>
                  <a:lnTo>
                    <a:pt x="1383" y="242827"/>
                  </a:lnTo>
                  <a:lnTo>
                    <a:pt x="215" y="245653"/>
                  </a:lnTo>
                  <a:lnTo>
                    <a:pt x="0" y="2513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3712">
              <a:extLst>
                <a:ext uri="{FF2B5EF4-FFF2-40B4-BE49-F238E27FC236}">
                  <a16:creationId xmlns:a16="http://schemas.microsoft.com/office/drawing/2014/main" xmlns="" id="{78BC8A42-7272-486E-9518-E80967C4C02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039100" y="5029200"/>
              <a:ext cx="234951" cy="279401"/>
            </a:xfrm>
            <a:custGeom>
              <a:avLst/>
              <a:gdLst/>
              <a:ahLst/>
              <a:cxnLst/>
              <a:rect l="0" t="0" r="0" b="0"/>
              <a:pathLst>
                <a:path w="234951" h="279401">
                  <a:moveTo>
                    <a:pt x="234950" y="0"/>
                  </a:moveTo>
                  <a:lnTo>
                    <a:pt x="234950" y="0"/>
                  </a:lnTo>
                  <a:lnTo>
                    <a:pt x="205063" y="12209"/>
                  </a:lnTo>
                  <a:lnTo>
                    <a:pt x="177461" y="38683"/>
                  </a:lnTo>
                  <a:lnTo>
                    <a:pt x="143683" y="80914"/>
                  </a:lnTo>
                  <a:lnTo>
                    <a:pt x="113598" y="122046"/>
                  </a:lnTo>
                  <a:lnTo>
                    <a:pt x="80460" y="169277"/>
                  </a:lnTo>
                  <a:lnTo>
                    <a:pt x="45712" y="215962"/>
                  </a:lnTo>
                  <a:lnTo>
                    <a:pt x="12479" y="259970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3713">
              <a:extLst>
                <a:ext uri="{FF2B5EF4-FFF2-40B4-BE49-F238E27FC236}">
                  <a16:creationId xmlns:a16="http://schemas.microsoft.com/office/drawing/2014/main" xmlns="" id="{381E427A-1DC3-4DDC-8909-BF2F8B57A7F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191500" y="5137150"/>
              <a:ext cx="266701" cy="184151"/>
            </a:xfrm>
            <a:custGeom>
              <a:avLst/>
              <a:gdLst/>
              <a:ahLst/>
              <a:cxnLst/>
              <a:rect l="0" t="0" r="0" b="0"/>
              <a:pathLst>
                <a:path w="266701" h="184151">
                  <a:moveTo>
                    <a:pt x="266700" y="0"/>
                  </a:moveTo>
                  <a:lnTo>
                    <a:pt x="266700" y="0"/>
                  </a:lnTo>
                  <a:lnTo>
                    <a:pt x="245717" y="1411"/>
                  </a:lnTo>
                  <a:lnTo>
                    <a:pt x="217601" y="11550"/>
                  </a:lnTo>
                  <a:lnTo>
                    <a:pt x="180655" y="33212"/>
                  </a:lnTo>
                  <a:lnTo>
                    <a:pt x="148024" y="54271"/>
                  </a:lnTo>
                  <a:lnTo>
                    <a:pt x="100696" y="89929"/>
                  </a:lnTo>
                  <a:lnTo>
                    <a:pt x="58764" y="127305"/>
                  </a:lnTo>
                  <a:lnTo>
                    <a:pt x="15266" y="169263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3714">
              <a:extLst>
                <a:ext uri="{FF2B5EF4-FFF2-40B4-BE49-F238E27FC236}">
                  <a16:creationId xmlns:a16="http://schemas.microsoft.com/office/drawing/2014/main" xmlns="" id="{6C0DFD5E-939E-45DC-BA27-F85FB39A949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382000" y="5175250"/>
              <a:ext cx="222251" cy="152401"/>
            </a:xfrm>
            <a:custGeom>
              <a:avLst/>
              <a:gdLst/>
              <a:ahLst/>
              <a:cxnLst/>
              <a:rect l="0" t="0" r="0" b="0"/>
              <a:pathLst>
                <a:path w="222251" h="152401">
                  <a:moveTo>
                    <a:pt x="222250" y="0"/>
                  </a:moveTo>
                  <a:lnTo>
                    <a:pt x="222250" y="0"/>
                  </a:lnTo>
                  <a:lnTo>
                    <a:pt x="200560" y="7186"/>
                  </a:lnTo>
                  <a:lnTo>
                    <a:pt x="153212" y="35468"/>
                  </a:lnTo>
                  <a:lnTo>
                    <a:pt x="106308" y="64601"/>
                  </a:lnTo>
                  <a:lnTo>
                    <a:pt x="60427" y="95576"/>
                  </a:lnTo>
                  <a:lnTo>
                    <a:pt x="17110" y="134276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3715">
              <a:extLst>
                <a:ext uri="{FF2B5EF4-FFF2-40B4-BE49-F238E27FC236}">
                  <a16:creationId xmlns:a16="http://schemas.microsoft.com/office/drawing/2014/main" xmlns="" id="{7491FA63-878D-412E-9428-2FE15BDBCFC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547100" y="5270500"/>
              <a:ext cx="222251" cy="107951"/>
            </a:xfrm>
            <a:custGeom>
              <a:avLst/>
              <a:gdLst/>
              <a:ahLst/>
              <a:cxnLst/>
              <a:rect l="0" t="0" r="0" b="0"/>
              <a:pathLst>
                <a:path w="222251" h="107951">
                  <a:moveTo>
                    <a:pt x="222250" y="0"/>
                  </a:moveTo>
                  <a:lnTo>
                    <a:pt x="222250" y="0"/>
                  </a:lnTo>
                  <a:lnTo>
                    <a:pt x="188538" y="16854"/>
                  </a:lnTo>
                  <a:lnTo>
                    <a:pt x="151294" y="34537"/>
                  </a:lnTo>
                  <a:lnTo>
                    <a:pt x="110280" y="54156"/>
                  </a:lnTo>
                  <a:lnTo>
                    <a:pt x="70886" y="74633"/>
                  </a:lnTo>
                  <a:lnTo>
                    <a:pt x="26490" y="95883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3716">
              <a:extLst>
                <a:ext uri="{FF2B5EF4-FFF2-40B4-BE49-F238E27FC236}">
                  <a16:creationId xmlns:a16="http://schemas.microsoft.com/office/drawing/2014/main" xmlns="" id="{EDB0BB07-7FCC-4EDA-8E06-8B977257390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362950" y="4940300"/>
              <a:ext cx="508001" cy="228601"/>
            </a:xfrm>
            <a:custGeom>
              <a:avLst/>
              <a:gdLst/>
              <a:ahLst/>
              <a:cxnLst/>
              <a:rect l="0" t="0" r="0" b="0"/>
              <a:pathLst>
                <a:path w="508001" h="228601">
                  <a:moveTo>
                    <a:pt x="0" y="228600"/>
                  </a:moveTo>
                  <a:lnTo>
                    <a:pt x="0" y="228600"/>
                  </a:lnTo>
                  <a:lnTo>
                    <a:pt x="705" y="222121"/>
                  </a:lnTo>
                  <a:lnTo>
                    <a:pt x="3370" y="213020"/>
                  </a:lnTo>
                  <a:lnTo>
                    <a:pt x="18949" y="189254"/>
                  </a:lnTo>
                  <a:lnTo>
                    <a:pt x="58296" y="153127"/>
                  </a:lnTo>
                  <a:lnTo>
                    <a:pt x="99757" y="125442"/>
                  </a:lnTo>
                  <a:lnTo>
                    <a:pt x="123655" y="111144"/>
                  </a:lnTo>
                  <a:lnTo>
                    <a:pt x="149465" y="98085"/>
                  </a:lnTo>
                  <a:lnTo>
                    <a:pt x="176549" y="85851"/>
                  </a:lnTo>
                  <a:lnTo>
                    <a:pt x="204483" y="74167"/>
                  </a:lnTo>
                  <a:lnTo>
                    <a:pt x="232277" y="63556"/>
                  </a:lnTo>
                  <a:lnTo>
                    <a:pt x="259979" y="53660"/>
                  </a:lnTo>
                  <a:lnTo>
                    <a:pt x="287620" y="44240"/>
                  </a:lnTo>
                  <a:lnTo>
                    <a:pt x="313807" y="35844"/>
                  </a:lnTo>
                  <a:lnTo>
                    <a:pt x="339027" y="28129"/>
                  </a:lnTo>
                  <a:lnTo>
                    <a:pt x="386335" y="15323"/>
                  </a:lnTo>
                  <a:lnTo>
                    <a:pt x="428528" y="7281"/>
                  </a:lnTo>
                  <a:lnTo>
                    <a:pt x="462800" y="3236"/>
                  </a:lnTo>
                  <a:lnTo>
                    <a:pt x="508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3717">
              <a:extLst>
                <a:ext uri="{FF2B5EF4-FFF2-40B4-BE49-F238E27FC236}">
                  <a16:creationId xmlns:a16="http://schemas.microsoft.com/office/drawing/2014/main" xmlns="" id="{14A83329-54BE-45B6-A1A2-DD40AEFD2C5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807450" y="4845933"/>
              <a:ext cx="128202" cy="176918"/>
            </a:xfrm>
            <a:custGeom>
              <a:avLst/>
              <a:gdLst/>
              <a:ahLst/>
              <a:cxnLst/>
              <a:rect l="0" t="0" r="0" b="0"/>
              <a:pathLst>
                <a:path w="128202" h="1769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1341" y="4259"/>
                  </a:lnTo>
                  <a:lnTo>
                    <a:pt x="41234" y="7047"/>
                  </a:lnTo>
                  <a:lnTo>
                    <a:pt x="84631" y="24202"/>
                  </a:lnTo>
                  <a:lnTo>
                    <a:pt x="115622" y="39005"/>
                  </a:lnTo>
                  <a:lnTo>
                    <a:pt x="123648" y="44759"/>
                  </a:lnTo>
                  <a:lnTo>
                    <a:pt x="127588" y="52123"/>
                  </a:lnTo>
                  <a:lnTo>
                    <a:pt x="128201" y="69712"/>
                  </a:lnTo>
                  <a:lnTo>
                    <a:pt x="113872" y="99448"/>
                  </a:lnTo>
                  <a:lnTo>
                    <a:pt x="85157" y="139690"/>
                  </a:lnTo>
                  <a:lnTo>
                    <a:pt x="71249" y="161183"/>
                  </a:lnTo>
                  <a:lnTo>
                    <a:pt x="70077" y="165722"/>
                  </a:lnTo>
                  <a:lnTo>
                    <a:pt x="69850" y="176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3718">
              <a:extLst>
                <a:ext uri="{FF2B5EF4-FFF2-40B4-BE49-F238E27FC236}">
                  <a16:creationId xmlns:a16="http://schemas.microsoft.com/office/drawing/2014/main" xmlns="" id="{657771FE-FF73-4C18-8DD2-397B38C69C1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902700" y="5283200"/>
              <a:ext cx="139701" cy="158751"/>
            </a:xfrm>
            <a:custGeom>
              <a:avLst/>
              <a:gdLst/>
              <a:ahLst/>
              <a:cxnLst/>
              <a:rect l="0" t="0" r="0" b="0"/>
              <a:pathLst>
                <a:path w="139701" h="158751">
                  <a:moveTo>
                    <a:pt x="139700" y="0"/>
                  </a:moveTo>
                  <a:lnTo>
                    <a:pt x="139700" y="0"/>
                  </a:lnTo>
                  <a:lnTo>
                    <a:pt x="92449" y="45855"/>
                  </a:lnTo>
                  <a:lnTo>
                    <a:pt x="45986" y="93437"/>
                  </a:lnTo>
                  <a:lnTo>
                    <a:pt x="12533" y="133854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3719">
              <a:extLst>
                <a:ext uri="{FF2B5EF4-FFF2-40B4-BE49-F238E27FC236}">
                  <a16:creationId xmlns:a16="http://schemas.microsoft.com/office/drawing/2014/main" xmlns="" id="{4C46960B-7A0A-4209-A3C5-F5707738C97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086850" y="5289550"/>
              <a:ext cx="158751" cy="101601"/>
            </a:xfrm>
            <a:custGeom>
              <a:avLst/>
              <a:gdLst/>
              <a:ahLst/>
              <a:cxnLst/>
              <a:rect l="0" t="0" r="0" b="0"/>
              <a:pathLst>
                <a:path w="158751" h="101601">
                  <a:moveTo>
                    <a:pt x="158750" y="0"/>
                  </a:moveTo>
                  <a:lnTo>
                    <a:pt x="158750" y="0"/>
                  </a:lnTo>
                  <a:lnTo>
                    <a:pt x="114705" y="23073"/>
                  </a:lnTo>
                  <a:lnTo>
                    <a:pt x="77339" y="43447"/>
                  </a:lnTo>
                  <a:lnTo>
                    <a:pt x="34275" y="69651"/>
                  </a:lnTo>
                  <a:lnTo>
                    <a:pt x="12741" y="8695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3720">
              <a:extLst>
                <a:ext uri="{FF2B5EF4-FFF2-40B4-BE49-F238E27FC236}">
                  <a16:creationId xmlns:a16="http://schemas.microsoft.com/office/drawing/2014/main" xmlns="" id="{68E537FC-C11C-4162-96F8-08A92F6CC6D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334500" y="5334000"/>
              <a:ext cx="158751" cy="88901"/>
            </a:xfrm>
            <a:custGeom>
              <a:avLst/>
              <a:gdLst/>
              <a:ahLst/>
              <a:cxnLst/>
              <a:rect l="0" t="0" r="0" b="0"/>
              <a:pathLst>
                <a:path w="158751" h="88901">
                  <a:moveTo>
                    <a:pt x="158750" y="0"/>
                  </a:moveTo>
                  <a:lnTo>
                    <a:pt x="158750" y="0"/>
                  </a:lnTo>
                  <a:lnTo>
                    <a:pt x="113293" y="22381"/>
                  </a:lnTo>
                  <a:lnTo>
                    <a:pt x="66493" y="48808"/>
                  </a:lnTo>
                  <a:lnTo>
                    <a:pt x="22210" y="7545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8" name="SMARTInkShape-Group827">
            <a:extLst>
              <a:ext uri="{FF2B5EF4-FFF2-40B4-BE49-F238E27FC236}">
                <a16:creationId xmlns:a16="http://schemas.microsoft.com/office/drawing/2014/main" xmlns="" id="{FC009FF1-5C96-47F2-A98C-3022BEB60829}"/>
              </a:ext>
            </a:extLst>
          </p:cNvPr>
          <p:cNvGrpSpPr/>
          <p:nvPr/>
        </p:nvGrpSpPr>
        <p:grpSpPr>
          <a:xfrm>
            <a:off x="9189780" y="4758842"/>
            <a:ext cx="481271" cy="264009"/>
            <a:chOff x="9189780" y="4758842"/>
            <a:chExt cx="481271" cy="264009"/>
          </a:xfrm>
        </p:grpSpPr>
        <p:sp>
          <p:nvSpPr>
            <p:cNvPr id="695" name="SMARTInkShape-3721">
              <a:extLst>
                <a:ext uri="{FF2B5EF4-FFF2-40B4-BE49-F238E27FC236}">
                  <a16:creationId xmlns:a16="http://schemas.microsoft.com/office/drawing/2014/main" xmlns="" id="{8D443C7E-6A25-443C-BC74-37AFF4AB46C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189780" y="4769373"/>
              <a:ext cx="189171" cy="158228"/>
            </a:xfrm>
            <a:custGeom>
              <a:avLst/>
              <a:gdLst/>
              <a:ahLst/>
              <a:cxnLst/>
              <a:rect l="0" t="0" r="0" b="0"/>
              <a:pathLst>
                <a:path w="189171" h="158228">
                  <a:moveTo>
                    <a:pt x="157420" y="12177"/>
                  </a:moveTo>
                  <a:lnTo>
                    <a:pt x="157420" y="12177"/>
                  </a:lnTo>
                  <a:lnTo>
                    <a:pt x="157418" y="5435"/>
                  </a:lnTo>
                  <a:lnTo>
                    <a:pt x="158125" y="3449"/>
                  </a:lnTo>
                  <a:lnTo>
                    <a:pt x="159301" y="2125"/>
                  </a:lnTo>
                  <a:lnTo>
                    <a:pt x="162887" y="0"/>
                  </a:lnTo>
                  <a:lnTo>
                    <a:pt x="163182" y="530"/>
                  </a:lnTo>
                  <a:lnTo>
                    <a:pt x="163507" y="3004"/>
                  </a:lnTo>
                  <a:lnTo>
                    <a:pt x="140681" y="47589"/>
                  </a:lnTo>
                  <a:lnTo>
                    <a:pt x="100322" y="93789"/>
                  </a:lnTo>
                  <a:lnTo>
                    <a:pt x="70025" y="114597"/>
                  </a:lnTo>
                  <a:lnTo>
                    <a:pt x="38707" y="122957"/>
                  </a:lnTo>
                  <a:lnTo>
                    <a:pt x="21401" y="121149"/>
                  </a:lnTo>
                  <a:lnTo>
                    <a:pt x="13823" y="118692"/>
                  </a:lnTo>
                  <a:lnTo>
                    <a:pt x="8774" y="114937"/>
                  </a:lnTo>
                  <a:lnTo>
                    <a:pt x="3160" y="105120"/>
                  </a:lnTo>
                  <a:lnTo>
                    <a:pt x="0" y="91064"/>
                  </a:lnTo>
                  <a:lnTo>
                    <a:pt x="1674" y="87346"/>
                  </a:lnTo>
                  <a:lnTo>
                    <a:pt x="9177" y="81334"/>
                  </a:lnTo>
                  <a:lnTo>
                    <a:pt x="21448" y="80072"/>
                  </a:lnTo>
                  <a:lnTo>
                    <a:pt x="36310" y="82568"/>
                  </a:lnTo>
                  <a:lnTo>
                    <a:pt x="72610" y="97552"/>
                  </a:lnTo>
                  <a:lnTo>
                    <a:pt x="116757" y="120685"/>
                  </a:lnTo>
                  <a:lnTo>
                    <a:pt x="161272" y="145043"/>
                  </a:lnTo>
                  <a:lnTo>
                    <a:pt x="189170" y="1582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3722">
              <a:extLst>
                <a:ext uri="{FF2B5EF4-FFF2-40B4-BE49-F238E27FC236}">
                  <a16:creationId xmlns:a16="http://schemas.microsoft.com/office/drawing/2014/main" xmlns="" id="{94E71CDA-DA80-4977-B750-7A6FF5803E4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410700" y="4758842"/>
              <a:ext cx="82551" cy="264009"/>
            </a:xfrm>
            <a:custGeom>
              <a:avLst/>
              <a:gdLst/>
              <a:ahLst/>
              <a:cxnLst/>
              <a:rect l="0" t="0" r="0" b="0"/>
              <a:pathLst>
                <a:path w="82551" h="264009">
                  <a:moveTo>
                    <a:pt x="82550" y="3658"/>
                  </a:moveTo>
                  <a:lnTo>
                    <a:pt x="82550" y="3658"/>
                  </a:lnTo>
                  <a:lnTo>
                    <a:pt x="82550" y="287"/>
                  </a:lnTo>
                  <a:lnTo>
                    <a:pt x="81845" y="0"/>
                  </a:lnTo>
                  <a:lnTo>
                    <a:pt x="79179" y="1562"/>
                  </a:lnTo>
                  <a:lnTo>
                    <a:pt x="73090" y="45569"/>
                  </a:lnTo>
                  <a:lnTo>
                    <a:pt x="64068" y="84358"/>
                  </a:lnTo>
                  <a:lnTo>
                    <a:pt x="49086" y="127131"/>
                  </a:lnTo>
                  <a:lnTo>
                    <a:pt x="31244" y="167713"/>
                  </a:lnTo>
                  <a:lnTo>
                    <a:pt x="12025" y="212871"/>
                  </a:lnTo>
                  <a:lnTo>
                    <a:pt x="2584" y="243637"/>
                  </a:lnTo>
                  <a:lnTo>
                    <a:pt x="0" y="2640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3723">
              <a:extLst>
                <a:ext uri="{FF2B5EF4-FFF2-40B4-BE49-F238E27FC236}">
                  <a16:creationId xmlns:a16="http://schemas.microsoft.com/office/drawing/2014/main" xmlns="" id="{02A44C32-8AB7-4D52-A1AE-6EC35FB309B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538922" y="4893206"/>
              <a:ext cx="132129" cy="128756"/>
            </a:xfrm>
            <a:custGeom>
              <a:avLst/>
              <a:gdLst/>
              <a:ahLst/>
              <a:cxnLst/>
              <a:rect l="0" t="0" r="0" b="0"/>
              <a:pathLst>
                <a:path w="132129" h="128756">
                  <a:moveTo>
                    <a:pt x="17828" y="15344"/>
                  </a:moveTo>
                  <a:lnTo>
                    <a:pt x="17828" y="15344"/>
                  </a:lnTo>
                  <a:lnTo>
                    <a:pt x="14457" y="15344"/>
                  </a:lnTo>
                  <a:lnTo>
                    <a:pt x="10921" y="13462"/>
                  </a:lnTo>
                  <a:lnTo>
                    <a:pt x="8989" y="11973"/>
                  </a:lnTo>
                  <a:lnTo>
                    <a:pt x="6997" y="11686"/>
                  </a:lnTo>
                  <a:lnTo>
                    <a:pt x="0" y="14723"/>
                  </a:lnTo>
                  <a:lnTo>
                    <a:pt x="2510" y="11789"/>
                  </a:lnTo>
                  <a:lnTo>
                    <a:pt x="7723" y="6451"/>
                  </a:lnTo>
                  <a:lnTo>
                    <a:pt x="23850" y="401"/>
                  </a:lnTo>
                  <a:lnTo>
                    <a:pt x="36732" y="0"/>
                  </a:lnTo>
                  <a:lnTo>
                    <a:pt x="43131" y="882"/>
                  </a:lnTo>
                  <a:lnTo>
                    <a:pt x="54003" y="7505"/>
                  </a:lnTo>
                  <a:lnTo>
                    <a:pt x="58877" y="12234"/>
                  </a:lnTo>
                  <a:lnTo>
                    <a:pt x="64294" y="23135"/>
                  </a:lnTo>
                  <a:lnTo>
                    <a:pt x="65738" y="29004"/>
                  </a:lnTo>
                  <a:lnTo>
                    <a:pt x="61029" y="54120"/>
                  </a:lnTo>
                  <a:lnTo>
                    <a:pt x="34615" y="95822"/>
                  </a:lnTo>
                  <a:lnTo>
                    <a:pt x="16923" y="125142"/>
                  </a:lnTo>
                  <a:lnTo>
                    <a:pt x="17224" y="126643"/>
                  </a:lnTo>
                  <a:lnTo>
                    <a:pt x="19542" y="127643"/>
                  </a:lnTo>
                  <a:lnTo>
                    <a:pt x="27762" y="128755"/>
                  </a:lnTo>
                  <a:lnTo>
                    <a:pt x="71270" y="120035"/>
                  </a:lnTo>
                  <a:lnTo>
                    <a:pt x="132128" y="110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7" name="SMARTInkShape-Group828">
            <a:extLst>
              <a:ext uri="{FF2B5EF4-FFF2-40B4-BE49-F238E27FC236}">
                <a16:creationId xmlns:a16="http://schemas.microsoft.com/office/drawing/2014/main" xmlns="" id="{BD800C50-786F-46A4-8D1B-41AC56A446BB}"/>
              </a:ext>
            </a:extLst>
          </p:cNvPr>
          <p:cNvGrpSpPr/>
          <p:nvPr/>
        </p:nvGrpSpPr>
        <p:grpSpPr>
          <a:xfrm>
            <a:off x="3308350" y="4387850"/>
            <a:ext cx="1187451" cy="1041401"/>
            <a:chOff x="3308350" y="4387850"/>
            <a:chExt cx="1187451" cy="1041401"/>
          </a:xfrm>
        </p:grpSpPr>
        <p:sp>
          <p:nvSpPr>
            <p:cNvPr id="699" name="SMARTInkShape-3724">
              <a:extLst>
                <a:ext uri="{FF2B5EF4-FFF2-40B4-BE49-F238E27FC236}">
                  <a16:creationId xmlns:a16="http://schemas.microsoft.com/office/drawing/2014/main" xmlns="" id="{26BA7D59-D6D9-43CF-874A-154A1A1305A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594100" y="5238750"/>
              <a:ext cx="152401" cy="190501"/>
            </a:xfrm>
            <a:custGeom>
              <a:avLst/>
              <a:gdLst/>
              <a:ahLst/>
              <a:cxnLst/>
              <a:rect l="0" t="0" r="0" b="0"/>
              <a:pathLst>
                <a:path w="152401" h="190501">
                  <a:moveTo>
                    <a:pt x="152400" y="0"/>
                  </a:moveTo>
                  <a:lnTo>
                    <a:pt x="152400" y="0"/>
                  </a:lnTo>
                  <a:lnTo>
                    <a:pt x="113255" y="16620"/>
                  </a:lnTo>
                  <a:lnTo>
                    <a:pt x="75890" y="44750"/>
                  </a:lnTo>
                  <a:lnTo>
                    <a:pt x="40125" y="88597"/>
                  </a:lnTo>
                  <a:lnTo>
                    <a:pt x="22772" y="123337"/>
                  </a:lnTo>
                  <a:lnTo>
                    <a:pt x="7845" y="16511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3725">
              <a:extLst>
                <a:ext uri="{FF2B5EF4-FFF2-40B4-BE49-F238E27FC236}">
                  <a16:creationId xmlns:a16="http://schemas.microsoft.com/office/drawing/2014/main" xmlns="" id="{BFDDBDEC-0493-4DDC-BAE9-6B55803391A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784600" y="5175250"/>
              <a:ext cx="234951" cy="247651"/>
            </a:xfrm>
            <a:custGeom>
              <a:avLst/>
              <a:gdLst/>
              <a:ahLst/>
              <a:cxnLst/>
              <a:rect l="0" t="0" r="0" b="0"/>
              <a:pathLst>
                <a:path w="234951" h="247651">
                  <a:moveTo>
                    <a:pt x="234950" y="0"/>
                  </a:moveTo>
                  <a:lnTo>
                    <a:pt x="234950" y="0"/>
                  </a:lnTo>
                  <a:lnTo>
                    <a:pt x="228208" y="0"/>
                  </a:lnTo>
                  <a:lnTo>
                    <a:pt x="221135" y="3763"/>
                  </a:lnTo>
                  <a:lnTo>
                    <a:pt x="179247" y="38988"/>
                  </a:lnTo>
                  <a:lnTo>
                    <a:pt x="134876" y="82421"/>
                  </a:lnTo>
                  <a:lnTo>
                    <a:pt x="102514" y="117065"/>
                  </a:lnTo>
                  <a:lnTo>
                    <a:pt x="73078" y="151747"/>
                  </a:lnTo>
                  <a:lnTo>
                    <a:pt x="36469" y="199242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3726">
              <a:extLst>
                <a:ext uri="{FF2B5EF4-FFF2-40B4-BE49-F238E27FC236}">
                  <a16:creationId xmlns:a16="http://schemas.microsoft.com/office/drawing/2014/main" xmlns="" id="{E075661F-5B5F-4E0F-AC5C-3BC9B15528C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025900" y="5143500"/>
              <a:ext cx="209551" cy="247651"/>
            </a:xfrm>
            <a:custGeom>
              <a:avLst/>
              <a:gdLst/>
              <a:ahLst/>
              <a:cxnLst/>
              <a:rect l="0" t="0" r="0" b="0"/>
              <a:pathLst>
                <a:path w="209551" h="247651">
                  <a:moveTo>
                    <a:pt x="209550" y="0"/>
                  </a:moveTo>
                  <a:lnTo>
                    <a:pt x="209550" y="0"/>
                  </a:lnTo>
                  <a:lnTo>
                    <a:pt x="185758" y="34623"/>
                  </a:lnTo>
                  <a:lnTo>
                    <a:pt x="149897" y="76659"/>
                  </a:lnTo>
                  <a:lnTo>
                    <a:pt x="119773" y="110976"/>
                  </a:lnTo>
                  <a:lnTo>
                    <a:pt x="87569" y="147394"/>
                  </a:lnTo>
                  <a:lnTo>
                    <a:pt x="55853" y="183336"/>
                  </a:lnTo>
                  <a:lnTo>
                    <a:pt x="18430" y="226399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3727">
              <a:extLst>
                <a:ext uri="{FF2B5EF4-FFF2-40B4-BE49-F238E27FC236}">
                  <a16:creationId xmlns:a16="http://schemas.microsoft.com/office/drawing/2014/main" xmlns="" id="{7531BEC4-F88E-46B5-B0E0-CB734D15E79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191000" y="5137150"/>
              <a:ext cx="158751" cy="254001"/>
            </a:xfrm>
            <a:custGeom>
              <a:avLst/>
              <a:gdLst/>
              <a:ahLst/>
              <a:cxnLst/>
              <a:rect l="0" t="0" r="0" b="0"/>
              <a:pathLst>
                <a:path w="158751" h="254001">
                  <a:moveTo>
                    <a:pt x="158750" y="0"/>
                  </a:moveTo>
                  <a:lnTo>
                    <a:pt x="158750" y="0"/>
                  </a:lnTo>
                  <a:lnTo>
                    <a:pt x="128307" y="41113"/>
                  </a:lnTo>
                  <a:lnTo>
                    <a:pt x="109236" y="71189"/>
                  </a:lnTo>
                  <a:lnTo>
                    <a:pt x="86649" y="108075"/>
                  </a:lnTo>
                  <a:lnTo>
                    <a:pt x="60618" y="146106"/>
                  </a:lnTo>
                  <a:lnTo>
                    <a:pt x="35408" y="183469"/>
                  </a:lnTo>
                  <a:lnTo>
                    <a:pt x="11432" y="230593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3728">
              <a:extLst>
                <a:ext uri="{FF2B5EF4-FFF2-40B4-BE49-F238E27FC236}">
                  <a16:creationId xmlns:a16="http://schemas.microsoft.com/office/drawing/2014/main" xmlns="" id="{6DDE5B2C-6FFE-4F32-A208-94B604C5470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400550" y="5130800"/>
              <a:ext cx="95251" cy="196851"/>
            </a:xfrm>
            <a:custGeom>
              <a:avLst/>
              <a:gdLst/>
              <a:ahLst/>
              <a:cxnLst/>
              <a:rect l="0" t="0" r="0" b="0"/>
              <a:pathLst>
                <a:path w="95251" h="196851">
                  <a:moveTo>
                    <a:pt x="95250" y="0"/>
                  </a:moveTo>
                  <a:lnTo>
                    <a:pt x="95250" y="0"/>
                  </a:lnTo>
                  <a:lnTo>
                    <a:pt x="79553" y="35156"/>
                  </a:lnTo>
                  <a:lnTo>
                    <a:pt x="67106" y="65014"/>
                  </a:lnTo>
                  <a:lnTo>
                    <a:pt x="49816" y="101803"/>
                  </a:lnTo>
                  <a:lnTo>
                    <a:pt x="30371" y="139790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3729">
              <a:extLst>
                <a:ext uri="{FF2B5EF4-FFF2-40B4-BE49-F238E27FC236}">
                  <a16:creationId xmlns:a16="http://schemas.microsoft.com/office/drawing/2014/main" xmlns="" id="{E979A4D1-50C3-465B-9D99-CB81E6DA8D7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536954" y="4635500"/>
              <a:ext cx="596505" cy="647701"/>
            </a:xfrm>
            <a:custGeom>
              <a:avLst/>
              <a:gdLst/>
              <a:ahLst/>
              <a:cxnLst/>
              <a:rect l="0" t="0" r="0" b="0"/>
              <a:pathLst>
                <a:path w="596505" h="647701">
                  <a:moveTo>
                    <a:pt x="590546" y="647700"/>
                  </a:moveTo>
                  <a:lnTo>
                    <a:pt x="590546" y="647700"/>
                  </a:lnTo>
                  <a:lnTo>
                    <a:pt x="593917" y="602888"/>
                  </a:lnTo>
                  <a:lnTo>
                    <a:pt x="596013" y="566140"/>
                  </a:lnTo>
                  <a:lnTo>
                    <a:pt x="596504" y="534545"/>
                  </a:lnTo>
                  <a:lnTo>
                    <a:pt x="594605" y="496515"/>
                  </a:lnTo>
                  <a:lnTo>
                    <a:pt x="586705" y="449038"/>
                  </a:lnTo>
                  <a:lnTo>
                    <a:pt x="580930" y="422125"/>
                  </a:lnTo>
                  <a:lnTo>
                    <a:pt x="574257" y="393600"/>
                  </a:lnTo>
                  <a:lnTo>
                    <a:pt x="566987" y="364000"/>
                  </a:lnTo>
                  <a:lnTo>
                    <a:pt x="557201" y="334389"/>
                  </a:lnTo>
                  <a:lnTo>
                    <a:pt x="545738" y="304771"/>
                  </a:lnTo>
                  <a:lnTo>
                    <a:pt x="533158" y="275147"/>
                  </a:lnTo>
                  <a:lnTo>
                    <a:pt x="518420" y="249753"/>
                  </a:lnTo>
                  <a:lnTo>
                    <a:pt x="485112" y="206487"/>
                  </a:lnTo>
                  <a:lnTo>
                    <a:pt x="445379" y="174087"/>
                  </a:lnTo>
                  <a:lnTo>
                    <a:pt x="400438" y="150044"/>
                  </a:lnTo>
                  <a:lnTo>
                    <a:pt x="375613" y="141657"/>
                  </a:lnTo>
                  <a:lnTo>
                    <a:pt x="349891" y="134655"/>
                  </a:lnTo>
                  <a:lnTo>
                    <a:pt x="324276" y="129987"/>
                  </a:lnTo>
                  <a:lnTo>
                    <a:pt x="298732" y="126874"/>
                  </a:lnTo>
                  <a:lnTo>
                    <a:pt x="273237" y="124799"/>
                  </a:lnTo>
                  <a:lnTo>
                    <a:pt x="226094" y="122494"/>
                  </a:lnTo>
                  <a:lnTo>
                    <a:pt x="182328" y="121469"/>
                  </a:lnTo>
                  <a:lnTo>
                    <a:pt x="141710" y="121014"/>
                  </a:lnTo>
                  <a:lnTo>
                    <a:pt x="106254" y="122693"/>
                  </a:lnTo>
                  <a:lnTo>
                    <a:pt x="64170" y="127606"/>
                  </a:lnTo>
                  <a:lnTo>
                    <a:pt x="28176" y="133014"/>
                  </a:lnTo>
                  <a:lnTo>
                    <a:pt x="27249" y="132420"/>
                  </a:lnTo>
                  <a:lnTo>
                    <a:pt x="26632" y="131319"/>
                  </a:lnTo>
                  <a:lnTo>
                    <a:pt x="26220" y="129879"/>
                  </a:lnTo>
                  <a:lnTo>
                    <a:pt x="26651" y="128920"/>
                  </a:lnTo>
                  <a:lnTo>
                    <a:pt x="27644" y="128279"/>
                  </a:lnTo>
                  <a:lnTo>
                    <a:pt x="29011" y="127853"/>
                  </a:lnTo>
                  <a:lnTo>
                    <a:pt x="29922" y="126863"/>
                  </a:lnTo>
                  <a:lnTo>
                    <a:pt x="31743" y="120661"/>
                  </a:lnTo>
                  <a:lnTo>
                    <a:pt x="31744" y="120657"/>
                  </a:lnTo>
                  <a:lnTo>
                    <a:pt x="51519" y="158932"/>
                  </a:lnTo>
                  <a:lnTo>
                    <a:pt x="64501" y="201119"/>
                  </a:lnTo>
                  <a:lnTo>
                    <a:pt x="69707" y="245433"/>
                  </a:lnTo>
                  <a:lnTo>
                    <a:pt x="45415" y="210827"/>
                  </a:lnTo>
                  <a:lnTo>
                    <a:pt x="19731" y="164284"/>
                  </a:lnTo>
                  <a:lnTo>
                    <a:pt x="0" y="133357"/>
                  </a:lnTo>
                  <a:lnTo>
                    <a:pt x="3368" y="129981"/>
                  </a:lnTo>
                  <a:lnTo>
                    <a:pt x="24189" y="88200"/>
                  </a:lnTo>
                  <a:lnTo>
                    <a:pt x="62761" y="44939"/>
                  </a:lnTo>
                  <a:lnTo>
                    <a:pt x="101378" y="18489"/>
                  </a:lnTo>
                  <a:lnTo>
                    <a:pt x="137750" y="5478"/>
                  </a:lnTo>
                  <a:lnTo>
                    <a:pt x="17144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3730">
              <a:extLst>
                <a:ext uri="{FF2B5EF4-FFF2-40B4-BE49-F238E27FC236}">
                  <a16:creationId xmlns:a16="http://schemas.microsoft.com/office/drawing/2014/main" xmlns="" id="{7A8E4E97-938C-4B15-9E1E-125F0C7592B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308350" y="4387850"/>
              <a:ext cx="69851" cy="298451"/>
            </a:xfrm>
            <a:custGeom>
              <a:avLst/>
              <a:gdLst/>
              <a:ahLst/>
              <a:cxnLst/>
              <a:rect l="0" t="0" r="0" b="0"/>
              <a:pathLst>
                <a:path w="69851" h="298451">
                  <a:moveTo>
                    <a:pt x="69850" y="0"/>
                  </a:moveTo>
                  <a:lnTo>
                    <a:pt x="69850" y="0"/>
                  </a:lnTo>
                  <a:lnTo>
                    <a:pt x="62943" y="19459"/>
                  </a:lnTo>
                  <a:lnTo>
                    <a:pt x="54923" y="66481"/>
                  </a:lnTo>
                  <a:lnTo>
                    <a:pt x="45279" y="113694"/>
                  </a:lnTo>
                  <a:lnTo>
                    <a:pt x="37528" y="150484"/>
                  </a:lnTo>
                  <a:lnTo>
                    <a:pt x="29379" y="188943"/>
                  </a:lnTo>
                  <a:lnTo>
                    <a:pt x="21054" y="224850"/>
                  </a:lnTo>
                  <a:lnTo>
                    <a:pt x="8433" y="270058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3731">
              <a:extLst>
                <a:ext uri="{FF2B5EF4-FFF2-40B4-BE49-F238E27FC236}">
                  <a16:creationId xmlns:a16="http://schemas.microsoft.com/office/drawing/2014/main" xmlns="" id="{59F63DC2-1369-4267-86F0-8A87516E8FF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364071" y="4567241"/>
              <a:ext cx="166530" cy="152951"/>
            </a:xfrm>
            <a:custGeom>
              <a:avLst/>
              <a:gdLst/>
              <a:ahLst/>
              <a:cxnLst/>
              <a:rect l="0" t="0" r="0" b="0"/>
              <a:pathLst>
                <a:path w="166530" h="152951">
                  <a:moveTo>
                    <a:pt x="14129" y="42859"/>
                  </a:moveTo>
                  <a:lnTo>
                    <a:pt x="14129" y="42859"/>
                  </a:lnTo>
                  <a:lnTo>
                    <a:pt x="8354" y="37790"/>
                  </a:lnTo>
                  <a:lnTo>
                    <a:pt x="1919" y="34020"/>
                  </a:lnTo>
                  <a:lnTo>
                    <a:pt x="345" y="31322"/>
                  </a:lnTo>
                  <a:lnTo>
                    <a:pt x="0" y="28111"/>
                  </a:lnTo>
                  <a:lnTo>
                    <a:pt x="477" y="24561"/>
                  </a:lnTo>
                  <a:lnTo>
                    <a:pt x="4769" y="16852"/>
                  </a:lnTo>
                  <a:lnTo>
                    <a:pt x="7889" y="12821"/>
                  </a:lnTo>
                  <a:lnTo>
                    <a:pt x="18882" y="6461"/>
                  </a:lnTo>
                  <a:lnTo>
                    <a:pt x="39055" y="795"/>
                  </a:lnTo>
                  <a:lnTo>
                    <a:pt x="45564" y="0"/>
                  </a:lnTo>
                  <a:lnTo>
                    <a:pt x="50607" y="880"/>
                  </a:lnTo>
                  <a:lnTo>
                    <a:pt x="58093" y="5622"/>
                  </a:lnTo>
                  <a:lnTo>
                    <a:pt x="61891" y="18078"/>
                  </a:lnTo>
                  <a:lnTo>
                    <a:pt x="62904" y="26338"/>
                  </a:lnTo>
                  <a:lnTo>
                    <a:pt x="54216" y="64932"/>
                  </a:lnTo>
                  <a:lnTo>
                    <a:pt x="37386" y="111921"/>
                  </a:lnTo>
                  <a:lnTo>
                    <a:pt x="22983" y="143127"/>
                  </a:lnTo>
                  <a:lnTo>
                    <a:pt x="22855" y="146393"/>
                  </a:lnTo>
                  <a:lnTo>
                    <a:pt x="24592" y="151904"/>
                  </a:lnTo>
                  <a:lnTo>
                    <a:pt x="28160" y="152950"/>
                  </a:lnTo>
                  <a:lnTo>
                    <a:pt x="39650" y="152231"/>
                  </a:lnTo>
                  <a:lnTo>
                    <a:pt x="85231" y="130106"/>
                  </a:lnTo>
                  <a:lnTo>
                    <a:pt x="125194" y="105321"/>
                  </a:lnTo>
                  <a:lnTo>
                    <a:pt x="166529" y="873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8" name="SMARTInkShape-3732">
            <a:extLst>
              <a:ext uri="{FF2B5EF4-FFF2-40B4-BE49-F238E27FC236}">
                <a16:creationId xmlns:a16="http://schemas.microsoft.com/office/drawing/2014/main" xmlns="" id="{4487BE4A-04D2-41BA-A283-5D07A86F066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059775" y="4471283"/>
            <a:ext cx="191426" cy="157868"/>
          </a:xfrm>
          <a:custGeom>
            <a:avLst/>
            <a:gdLst/>
            <a:ahLst/>
            <a:cxnLst/>
            <a:rect l="0" t="0" r="0" b="0"/>
            <a:pathLst>
              <a:path w="191426" h="157868">
                <a:moveTo>
                  <a:pt x="127925" y="5467"/>
                </a:moveTo>
                <a:lnTo>
                  <a:pt x="127925" y="5467"/>
                </a:lnTo>
                <a:lnTo>
                  <a:pt x="127925" y="2096"/>
                </a:lnTo>
                <a:lnTo>
                  <a:pt x="127219" y="1103"/>
                </a:lnTo>
                <a:lnTo>
                  <a:pt x="126043" y="441"/>
                </a:lnTo>
                <a:lnTo>
                  <a:pt x="124554" y="0"/>
                </a:lnTo>
                <a:lnTo>
                  <a:pt x="123561" y="1116"/>
                </a:lnTo>
                <a:lnTo>
                  <a:pt x="113857" y="32381"/>
                </a:lnTo>
                <a:lnTo>
                  <a:pt x="84877" y="73107"/>
                </a:lnTo>
                <a:lnTo>
                  <a:pt x="69987" y="89857"/>
                </a:lnTo>
                <a:lnTo>
                  <a:pt x="51610" y="102005"/>
                </a:lnTo>
                <a:lnTo>
                  <a:pt x="35446" y="106464"/>
                </a:lnTo>
                <a:lnTo>
                  <a:pt x="28172" y="106665"/>
                </a:lnTo>
                <a:lnTo>
                  <a:pt x="21912" y="103976"/>
                </a:lnTo>
                <a:lnTo>
                  <a:pt x="11193" y="93464"/>
                </a:lnTo>
                <a:lnTo>
                  <a:pt x="596" y="75049"/>
                </a:lnTo>
                <a:lnTo>
                  <a:pt x="0" y="68789"/>
                </a:lnTo>
                <a:lnTo>
                  <a:pt x="3101" y="56188"/>
                </a:lnTo>
                <a:lnTo>
                  <a:pt x="11064" y="47295"/>
                </a:lnTo>
                <a:lnTo>
                  <a:pt x="23776" y="40990"/>
                </a:lnTo>
                <a:lnTo>
                  <a:pt x="43536" y="35836"/>
                </a:lnTo>
                <a:lnTo>
                  <a:pt x="78462" y="39081"/>
                </a:lnTo>
                <a:lnTo>
                  <a:pt x="99356" y="50981"/>
                </a:lnTo>
                <a:lnTo>
                  <a:pt x="143030" y="96049"/>
                </a:lnTo>
                <a:lnTo>
                  <a:pt x="177618" y="141360"/>
                </a:lnTo>
                <a:lnTo>
                  <a:pt x="191425" y="15786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" name="SMARTInkShape-3733">
            <a:extLst>
              <a:ext uri="{FF2B5EF4-FFF2-40B4-BE49-F238E27FC236}">
                <a16:creationId xmlns:a16="http://schemas.microsoft.com/office/drawing/2014/main" xmlns="" id="{9D458CFF-ADF0-4034-B89E-EDE6350A662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845433" y="5356011"/>
            <a:ext cx="117468" cy="88212"/>
          </a:xfrm>
          <a:custGeom>
            <a:avLst/>
            <a:gdLst/>
            <a:ahLst/>
            <a:cxnLst/>
            <a:rect l="0" t="0" r="0" b="0"/>
            <a:pathLst>
              <a:path w="117468" h="88212">
                <a:moveTo>
                  <a:pt x="34917" y="35139"/>
                </a:moveTo>
                <a:lnTo>
                  <a:pt x="34917" y="35139"/>
                </a:lnTo>
                <a:lnTo>
                  <a:pt x="34915" y="22594"/>
                </a:lnTo>
                <a:lnTo>
                  <a:pt x="19989" y="61135"/>
                </a:lnTo>
                <a:lnTo>
                  <a:pt x="19581" y="71622"/>
                </a:lnTo>
                <a:lnTo>
                  <a:pt x="21751" y="80282"/>
                </a:lnTo>
                <a:lnTo>
                  <a:pt x="25067" y="86482"/>
                </a:lnTo>
                <a:lnTo>
                  <a:pt x="29761" y="87007"/>
                </a:lnTo>
                <a:lnTo>
                  <a:pt x="44385" y="83827"/>
                </a:lnTo>
                <a:lnTo>
                  <a:pt x="58880" y="73946"/>
                </a:lnTo>
                <a:lnTo>
                  <a:pt x="77059" y="52517"/>
                </a:lnTo>
                <a:lnTo>
                  <a:pt x="84691" y="37218"/>
                </a:lnTo>
                <a:lnTo>
                  <a:pt x="85732" y="23363"/>
                </a:lnTo>
                <a:lnTo>
                  <a:pt x="81961" y="12031"/>
                </a:lnTo>
                <a:lnTo>
                  <a:pt x="78979" y="7034"/>
                </a:lnTo>
                <a:lnTo>
                  <a:pt x="75581" y="3703"/>
                </a:lnTo>
                <a:lnTo>
                  <a:pt x="68042" y="0"/>
                </a:lnTo>
                <a:lnTo>
                  <a:pt x="58106" y="236"/>
                </a:lnTo>
                <a:lnTo>
                  <a:pt x="52493" y="1288"/>
                </a:lnTo>
                <a:lnTo>
                  <a:pt x="48045" y="4105"/>
                </a:lnTo>
                <a:lnTo>
                  <a:pt x="41222" y="12879"/>
                </a:lnTo>
                <a:lnTo>
                  <a:pt x="36786" y="33090"/>
                </a:lnTo>
                <a:lnTo>
                  <a:pt x="38842" y="56953"/>
                </a:lnTo>
                <a:lnTo>
                  <a:pt x="47290" y="78526"/>
                </a:lnTo>
                <a:lnTo>
                  <a:pt x="52338" y="83114"/>
                </a:lnTo>
                <a:lnTo>
                  <a:pt x="65472" y="88211"/>
                </a:lnTo>
                <a:lnTo>
                  <a:pt x="78835" y="86714"/>
                </a:lnTo>
                <a:lnTo>
                  <a:pt x="85362" y="84339"/>
                </a:lnTo>
                <a:lnTo>
                  <a:pt x="90420" y="79933"/>
                </a:lnTo>
                <a:lnTo>
                  <a:pt x="97919" y="67513"/>
                </a:lnTo>
                <a:lnTo>
                  <a:pt x="102738" y="48023"/>
                </a:lnTo>
                <a:lnTo>
                  <a:pt x="100592" y="41612"/>
                </a:lnTo>
                <a:lnTo>
                  <a:pt x="90682" y="28844"/>
                </a:lnTo>
                <a:lnTo>
                  <a:pt x="76869" y="21758"/>
                </a:lnTo>
                <a:lnTo>
                  <a:pt x="60618" y="19314"/>
                </a:lnTo>
                <a:lnTo>
                  <a:pt x="41636" y="20579"/>
                </a:lnTo>
                <a:lnTo>
                  <a:pt x="27084" y="27257"/>
                </a:lnTo>
                <a:lnTo>
                  <a:pt x="17324" y="36575"/>
                </a:lnTo>
                <a:lnTo>
                  <a:pt x="12987" y="45420"/>
                </a:lnTo>
                <a:lnTo>
                  <a:pt x="13241" y="50459"/>
                </a:lnTo>
                <a:lnTo>
                  <a:pt x="17287" y="61704"/>
                </a:lnTo>
                <a:lnTo>
                  <a:pt x="30868" y="76563"/>
                </a:lnTo>
                <a:lnTo>
                  <a:pt x="37156" y="78983"/>
                </a:lnTo>
                <a:lnTo>
                  <a:pt x="51669" y="79790"/>
                </a:lnTo>
                <a:lnTo>
                  <a:pt x="63763" y="75916"/>
                </a:lnTo>
                <a:lnTo>
                  <a:pt x="68965" y="72906"/>
                </a:lnTo>
                <a:lnTo>
                  <a:pt x="72433" y="68078"/>
                </a:lnTo>
                <a:lnTo>
                  <a:pt x="76285" y="55189"/>
                </a:lnTo>
                <a:lnTo>
                  <a:pt x="75196" y="48504"/>
                </a:lnTo>
                <a:lnTo>
                  <a:pt x="68341" y="35435"/>
                </a:lnTo>
                <a:lnTo>
                  <a:pt x="56357" y="26334"/>
                </a:lnTo>
                <a:lnTo>
                  <a:pt x="49211" y="22918"/>
                </a:lnTo>
                <a:lnTo>
                  <a:pt x="33743" y="21006"/>
                </a:lnTo>
                <a:lnTo>
                  <a:pt x="18873" y="23213"/>
                </a:lnTo>
                <a:lnTo>
                  <a:pt x="7560" y="28898"/>
                </a:lnTo>
                <a:lnTo>
                  <a:pt x="3979" y="33095"/>
                </a:lnTo>
                <a:lnTo>
                  <a:pt x="0" y="43403"/>
                </a:lnTo>
                <a:lnTo>
                  <a:pt x="1056" y="48410"/>
                </a:lnTo>
                <a:lnTo>
                  <a:pt x="7873" y="57735"/>
                </a:lnTo>
                <a:lnTo>
                  <a:pt x="21722" y="62820"/>
                </a:lnTo>
                <a:lnTo>
                  <a:pt x="51232" y="63802"/>
                </a:lnTo>
                <a:lnTo>
                  <a:pt x="71803" y="59874"/>
                </a:lnTo>
                <a:lnTo>
                  <a:pt x="85646" y="51071"/>
                </a:lnTo>
                <a:lnTo>
                  <a:pt x="92741" y="40103"/>
                </a:lnTo>
                <a:lnTo>
                  <a:pt x="94633" y="34215"/>
                </a:lnTo>
                <a:lnTo>
                  <a:pt x="93777" y="28878"/>
                </a:lnTo>
                <a:lnTo>
                  <a:pt x="87183" y="19186"/>
                </a:lnTo>
                <a:lnTo>
                  <a:pt x="75315" y="13938"/>
                </a:lnTo>
                <a:lnTo>
                  <a:pt x="60633" y="12311"/>
                </a:lnTo>
                <a:lnTo>
                  <a:pt x="44699" y="13940"/>
                </a:lnTo>
                <a:lnTo>
                  <a:pt x="39322" y="16067"/>
                </a:lnTo>
                <a:lnTo>
                  <a:pt x="35737" y="18896"/>
                </a:lnTo>
                <a:lnTo>
                  <a:pt x="33347" y="22194"/>
                </a:lnTo>
                <a:lnTo>
                  <a:pt x="32459" y="25098"/>
                </a:lnTo>
                <a:lnTo>
                  <a:pt x="32571" y="27739"/>
                </a:lnTo>
                <a:lnTo>
                  <a:pt x="33354" y="30206"/>
                </a:lnTo>
                <a:lnTo>
                  <a:pt x="39867" y="34828"/>
                </a:lnTo>
                <a:lnTo>
                  <a:pt x="50522" y="38528"/>
                </a:lnTo>
                <a:lnTo>
                  <a:pt x="85124" y="41099"/>
                </a:lnTo>
                <a:lnTo>
                  <a:pt x="89555" y="40524"/>
                </a:lnTo>
                <a:lnTo>
                  <a:pt x="92509" y="39434"/>
                </a:lnTo>
                <a:lnTo>
                  <a:pt x="94478" y="38003"/>
                </a:lnTo>
                <a:lnTo>
                  <a:pt x="95085" y="37753"/>
                </a:lnTo>
                <a:lnTo>
                  <a:pt x="93879" y="39359"/>
                </a:lnTo>
                <a:lnTo>
                  <a:pt x="82491" y="44229"/>
                </a:lnTo>
                <a:lnTo>
                  <a:pt x="79333" y="47549"/>
                </a:lnTo>
                <a:lnTo>
                  <a:pt x="75824" y="56882"/>
                </a:lnTo>
                <a:lnTo>
                  <a:pt x="76300" y="60923"/>
                </a:lnTo>
                <a:lnTo>
                  <a:pt x="78029" y="64322"/>
                </a:lnTo>
                <a:lnTo>
                  <a:pt x="80590" y="67294"/>
                </a:lnTo>
                <a:lnTo>
                  <a:pt x="89083" y="70597"/>
                </a:lnTo>
                <a:lnTo>
                  <a:pt x="108410" y="72717"/>
                </a:lnTo>
                <a:lnTo>
                  <a:pt x="111429" y="72186"/>
                </a:lnTo>
                <a:lnTo>
                  <a:pt x="113442" y="71126"/>
                </a:lnTo>
                <a:lnTo>
                  <a:pt x="117467" y="668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3" name="SMARTInkShape-Group831">
            <a:extLst>
              <a:ext uri="{FF2B5EF4-FFF2-40B4-BE49-F238E27FC236}">
                <a16:creationId xmlns:a16="http://schemas.microsoft.com/office/drawing/2014/main" xmlns="" id="{EBC308EC-6331-47EE-9A87-CD8A39A90F2D}"/>
              </a:ext>
            </a:extLst>
          </p:cNvPr>
          <p:cNvGrpSpPr/>
          <p:nvPr/>
        </p:nvGrpSpPr>
        <p:grpSpPr>
          <a:xfrm>
            <a:off x="4768911" y="2728679"/>
            <a:ext cx="2914590" cy="2489616"/>
            <a:chOff x="4768911" y="2728679"/>
            <a:chExt cx="2914590" cy="2489616"/>
          </a:xfrm>
        </p:grpSpPr>
        <p:sp>
          <p:nvSpPr>
            <p:cNvPr id="710" name="SMARTInkShape-3734">
              <a:extLst>
                <a:ext uri="{FF2B5EF4-FFF2-40B4-BE49-F238E27FC236}">
                  <a16:creationId xmlns:a16="http://schemas.microsoft.com/office/drawing/2014/main" xmlns="" id="{9CFCF958-3BB1-4B01-979B-40A628F074C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057579" y="4554968"/>
              <a:ext cx="2492572" cy="112283"/>
            </a:xfrm>
            <a:custGeom>
              <a:avLst/>
              <a:gdLst/>
              <a:ahLst/>
              <a:cxnLst/>
              <a:rect l="0" t="0" r="0" b="0"/>
              <a:pathLst>
                <a:path w="2492572" h="112283">
                  <a:moveTo>
                    <a:pt x="3371" y="10682"/>
                  </a:moveTo>
                  <a:lnTo>
                    <a:pt x="3371" y="10682"/>
                  </a:lnTo>
                  <a:lnTo>
                    <a:pt x="0" y="7311"/>
                  </a:lnTo>
                  <a:lnTo>
                    <a:pt x="43810" y="9990"/>
                  </a:lnTo>
                  <a:lnTo>
                    <a:pt x="67724" y="11632"/>
                  </a:lnTo>
                  <a:lnTo>
                    <a:pt x="94957" y="13432"/>
                  </a:lnTo>
                  <a:lnTo>
                    <a:pt x="129339" y="14632"/>
                  </a:lnTo>
                  <a:lnTo>
                    <a:pt x="168488" y="15432"/>
                  </a:lnTo>
                  <a:lnTo>
                    <a:pt x="210816" y="15965"/>
                  </a:lnTo>
                  <a:lnTo>
                    <a:pt x="262318" y="16321"/>
                  </a:lnTo>
                  <a:lnTo>
                    <a:pt x="319935" y="16558"/>
                  </a:lnTo>
                  <a:lnTo>
                    <a:pt x="381630" y="16717"/>
                  </a:lnTo>
                  <a:lnTo>
                    <a:pt x="453099" y="16116"/>
                  </a:lnTo>
                  <a:lnTo>
                    <a:pt x="531085" y="15010"/>
                  </a:lnTo>
                  <a:lnTo>
                    <a:pt x="613413" y="13567"/>
                  </a:lnTo>
                  <a:lnTo>
                    <a:pt x="701460" y="11194"/>
                  </a:lnTo>
                  <a:lnTo>
                    <a:pt x="793320" y="8201"/>
                  </a:lnTo>
                  <a:lnTo>
                    <a:pt x="887720" y="4795"/>
                  </a:lnTo>
                  <a:lnTo>
                    <a:pt x="985932" y="2524"/>
                  </a:lnTo>
                  <a:lnTo>
                    <a:pt x="1086683" y="1010"/>
                  </a:lnTo>
                  <a:lnTo>
                    <a:pt x="1189130" y="0"/>
                  </a:lnTo>
                  <a:lnTo>
                    <a:pt x="1293410" y="739"/>
                  </a:lnTo>
                  <a:lnTo>
                    <a:pt x="1398913" y="2642"/>
                  </a:lnTo>
                  <a:lnTo>
                    <a:pt x="1505231" y="5322"/>
                  </a:lnTo>
                  <a:lnTo>
                    <a:pt x="1606451" y="8520"/>
                  </a:lnTo>
                  <a:lnTo>
                    <a:pt x="1704269" y="12063"/>
                  </a:lnTo>
                  <a:lnTo>
                    <a:pt x="1799819" y="15836"/>
                  </a:lnTo>
                  <a:lnTo>
                    <a:pt x="1888214" y="20468"/>
                  </a:lnTo>
                  <a:lnTo>
                    <a:pt x="1971838" y="25673"/>
                  </a:lnTo>
                  <a:lnTo>
                    <a:pt x="2052282" y="31259"/>
                  </a:lnTo>
                  <a:lnTo>
                    <a:pt x="2124962" y="37100"/>
                  </a:lnTo>
                  <a:lnTo>
                    <a:pt x="2192465" y="43111"/>
                  </a:lnTo>
                  <a:lnTo>
                    <a:pt x="2256516" y="49234"/>
                  </a:lnTo>
                  <a:lnTo>
                    <a:pt x="2309096" y="56139"/>
                  </a:lnTo>
                  <a:lnTo>
                    <a:pt x="2354027" y="63564"/>
                  </a:lnTo>
                  <a:lnTo>
                    <a:pt x="2393858" y="71337"/>
                  </a:lnTo>
                  <a:lnTo>
                    <a:pt x="2422529" y="79341"/>
                  </a:lnTo>
                  <a:lnTo>
                    <a:pt x="2460030" y="95760"/>
                  </a:lnTo>
                  <a:lnTo>
                    <a:pt x="2492571" y="1122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3735">
              <a:extLst>
                <a:ext uri="{FF2B5EF4-FFF2-40B4-BE49-F238E27FC236}">
                  <a16:creationId xmlns:a16="http://schemas.microsoft.com/office/drawing/2014/main" xmlns="" id="{DD01D48B-BCBE-49EC-A59B-26318D5C142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099050" y="4913249"/>
              <a:ext cx="2584451" cy="71502"/>
            </a:xfrm>
            <a:custGeom>
              <a:avLst/>
              <a:gdLst/>
              <a:ahLst/>
              <a:cxnLst/>
              <a:rect l="0" t="0" r="0" b="0"/>
              <a:pathLst>
                <a:path w="2584451" h="71502">
                  <a:moveTo>
                    <a:pt x="0" y="65151"/>
                  </a:moveTo>
                  <a:lnTo>
                    <a:pt x="0" y="65151"/>
                  </a:lnTo>
                  <a:lnTo>
                    <a:pt x="45825" y="65151"/>
                  </a:lnTo>
                  <a:lnTo>
                    <a:pt x="91629" y="64445"/>
                  </a:lnTo>
                  <a:lnTo>
                    <a:pt x="124586" y="63269"/>
                  </a:lnTo>
                  <a:lnTo>
                    <a:pt x="161373" y="61780"/>
                  </a:lnTo>
                  <a:lnTo>
                    <a:pt x="207771" y="59376"/>
                  </a:lnTo>
                  <a:lnTo>
                    <a:pt x="260575" y="56362"/>
                  </a:lnTo>
                  <a:lnTo>
                    <a:pt x="317650" y="52942"/>
                  </a:lnTo>
                  <a:lnTo>
                    <a:pt x="383922" y="48545"/>
                  </a:lnTo>
                  <a:lnTo>
                    <a:pt x="456326" y="43497"/>
                  </a:lnTo>
                  <a:lnTo>
                    <a:pt x="532817" y="38015"/>
                  </a:lnTo>
                  <a:lnTo>
                    <a:pt x="614856" y="32243"/>
                  </a:lnTo>
                  <a:lnTo>
                    <a:pt x="700593" y="26280"/>
                  </a:lnTo>
                  <a:lnTo>
                    <a:pt x="788794" y="20186"/>
                  </a:lnTo>
                  <a:lnTo>
                    <a:pt x="884991" y="15419"/>
                  </a:lnTo>
                  <a:lnTo>
                    <a:pt x="986515" y="11536"/>
                  </a:lnTo>
                  <a:lnTo>
                    <a:pt x="1091594" y="8241"/>
                  </a:lnTo>
                  <a:lnTo>
                    <a:pt x="1197629" y="5338"/>
                  </a:lnTo>
                  <a:lnTo>
                    <a:pt x="1304303" y="2699"/>
                  </a:lnTo>
                  <a:lnTo>
                    <a:pt x="1411401" y="232"/>
                  </a:lnTo>
                  <a:lnTo>
                    <a:pt x="1515256" y="0"/>
                  </a:lnTo>
                  <a:lnTo>
                    <a:pt x="1616949" y="1256"/>
                  </a:lnTo>
                  <a:lnTo>
                    <a:pt x="1717199" y="3504"/>
                  </a:lnTo>
                  <a:lnTo>
                    <a:pt x="1814372" y="6415"/>
                  </a:lnTo>
                  <a:lnTo>
                    <a:pt x="1909492" y="9766"/>
                  </a:lnTo>
                  <a:lnTo>
                    <a:pt x="2003244" y="13411"/>
                  </a:lnTo>
                  <a:lnTo>
                    <a:pt x="2089030" y="17252"/>
                  </a:lnTo>
                  <a:lnTo>
                    <a:pt x="2169503" y="21224"/>
                  </a:lnTo>
                  <a:lnTo>
                    <a:pt x="2246435" y="25283"/>
                  </a:lnTo>
                  <a:lnTo>
                    <a:pt x="2312539" y="30105"/>
                  </a:lnTo>
                  <a:lnTo>
                    <a:pt x="2371427" y="35437"/>
                  </a:lnTo>
                  <a:lnTo>
                    <a:pt x="2425503" y="41108"/>
                  </a:lnTo>
                  <a:lnTo>
                    <a:pt x="2467195" y="47006"/>
                  </a:lnTo>
                  <a:lnTo>
                    <a:pt x="2500637" y="53054"/>
                  </a:lnTo>
                  <a:lnTo>
                    <a:pt x="2547200" y="63302"/>
                  </a:lnTo>
                  <a:lnTo>
                    <a:pt x="2584450" y="71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3736">
              <a:extLst>
                <a:ext uri="{FF2B5EF4-FFF2-40B4-BE49-F238E27FC236}">
                  <a16:creationId xmlns:a16="http://schemas.microsoft.com/office/drawing/2014/main" xmlns="" id="{4B504131-7F47-4F3E-9169-F04C2CA9F60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984750" y="5181600"/>
              <a:ext cx="2457451" cy="36695"/>
            </a:xfrm>
            <a:custGeom>
              <a:avLst/>
              <a:gdLst/>
              <a:ahLst/>
              <a:cxnLst/>
              <a:rect l="0" t="0" r="0" b="0"/>
              <a:pathLst>
                <a:path w="2457451" h="36695">
                  <a:moveTo>
                    <a:pt x="0" y="19050"/>
                  </a:moveTo>
                  <a:lnTo>
                    <a:pt x="0" y="19050"/>
                  </a:lnTo>
                  <a:lnTo>
                    <a:pt x="13667" y="20461"/>
                  </a:lnTo>
                  <a:lnTo>
                    <a:pt x="49831" y="28484"/>
                  </a:lnTo>
                  <a:lnTo>
                    <a:pt x="87529" y="33355"/>
                  </a:lnTo>
                  <a:lnTo>
                    <a:pt x="113386" y="34937"/>
                  </a:lnTo>
                  <a:lnTo>
                    <a:pt x="143323" y="35990"/>
                  </a:lnTo>
                  <a:lnTo>
                    <a:pt x="175983" y="36694"/>
                  </a:lnTo>
                  <a:lnTo>
                    <a:pt x="215393" y="36457"/>
                  </a:lnTo>
                  <a:lnTo>
                    <a:pt x="259307" y="35594"/>
                  </a:lnTo>
                  <a:lnTo>
                    <a:pt x="306221" y="34312"/>
                  </a:lnTo>
                  <a:lnTo>
                    <a:pt x="359370" y="32753"/>
                  </a:lnTo>
                  <a:lnTo>
                    <a:pt x="416675" y="31008"/>
                  </a:lnTo>
                  <a:lnTo>
                    <a:pt x="476750" y="29138"/>
                  </a:lnTo>
                  <a:lnTo>
                    <a:pt x="542200" y="27892"/>
                  </a:lnTo>
                  <a:lnTo>
                    <a:pt x="611233" y="27061"/>
                  </a:lnTo>
                  <a:lnTo>
                    <a:pt x="682656" y="26508"/>
                  </a:lnTo>
                  <a:lnTo>
                    <a:pt x="759198" y="26138"/>
                  </a:lnTo>
                  <a:lnTo>
                    <a:pt x="839153" y="25893"/>
                  </a:lnTo>
                  <a:lnTo>
                    <a:pt x="921387" y="25727"/>
                  </a:lnTo>
                  <a:lnTo>
                    <a:pt x="1005841" y="24208"/>
                  </a:lnTo>
                  <a:lnTo>
                    <a:pt x="1091777" y="21782"/>
                  </a:lnTo>
                  <a:lnTo>
                    <a:pt x="1178702" y="18755"/>
                  </a:lnTo>
                  <a:lnTo>
                    <a:pt x="1266284" y="16031"/>
                  </a:lnTo>
                  <a:lnTo>
                    <a:pt x="1354306" y="13510"/>
                  </a:lnTo>
                  <a:lnTo>
                    <a:pt x="1442620" y="11123"/>
                  </a:lnTo>
                  <a:lnTo>
                    <a:pt x="1531131" y="8827"/>
                  </a:lnTo>
                  <a:lnTo>
                    <a:pt x="1619769" y="6590"/>
                  </a:lnTo>
                  <a:lnTo>
                    <a:pt x="1708497" y="4393"/>
                  </a:lnTo>
                  <a:lnTo>
                    <a:pt x="1791636" y="2929"/>
                  </a:lnTo>
                  <a:lnTo>
                    <a:pt x="1871052" y="1952"/>
                  </a:lnTo>
                  <a:lnTo>
                    <a:pt x="1947985" y="1301"/>
                  </a:lnTo>
                  <a:lnTo>
                    <a:pt x="2016912" y="868"/>
                  </a:lnTo>
                  <a:lnTo>
                    <a:pt x="2080502" y="578"/>
                  </a:lnTo>
                  <a:lnTo>
                    <a:pt x="2140534" y="385"/>
                  </a:lnTo>
                  <a:lnTo>
                    <a:pt x="2194668" y="257"/>
                  </a:lnTo>
                  <a:lnTo>
                    <a:pt x="2244867" y="171"/>
                  </a:lnTo>
                  <a:lnTo>
                    <a:pt x="2292445" y="114"/>
                  </a:lnTo>
                  <a:lnTo>
                    <a:pt x="2331924" y="76"/>
                  </a:lnTo>
                  <a:lnTo>
                    <a:pt x="2366005" y="50"/>
                  </a:lnTo>
                  <a:lnTo>
                    <a:pt x="2396487" y="34"/>
                  </a:lnTo>
                  <a:lnTo>
                    <a:pt x="2457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3737">
              <a:extLst>
                <a:ext uri="{FF2B5EF4-FFF2-40B4-BE49-F238E27FC236}">
                  <a16:creationId xmlns:a16="http://schemas.microsoft.com/office/drawing/2014/main" xmlns="" id="{1E227A04-94E6-417E-B57D-3FB79AB1A1B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289550" y="3397250"/>
              <a:ext cx="457201" cy="488951"/>
            </a:xfrm>
            <a:custGeom>
              <a:avLst/>
              <a:gdLst/>
              <a:ahLst/>
              <a:cxnLst/>
              <a:rect l="0" t="0" r="0" b="0"/>
              <a:pathLst>
                <a:path w="457201" h="488951">
                  <a:moveTo>
                    <a:pt x="0" y="0"/>
                  </a:moveTo>
                  <a:lnTo>
                    <a:pt x="0" y="0"/>
                  </a:lnTo>
                  <a:lnTo>
                    <a:pt x="34531" y="31161"/>
                  </a:lnTo>
                  <a:lnTo>
                    <a:pt x="80787" y="75319"/>
                  </a:lnTo>
                  <a:lnTo>
                    <a:pt x="121982" y="114144"/>
                  </a:lnTo>
                  <a:lnTo>
                    <a:pt x="169220" y="157975"/>
                  </a:lnTo>
                  <a:lnTo>
                    <a:pt x="194657" y="181516"/>
                  </a:lnTo>
                  <a:lnTo>
                    <a:pt x="220788" y="205678"/>
                  </a:lnTo>
                  <a:lnTo>
                    <a:pt x="246675" y="228135"/>
                  </a:lnTo>
                  <a:lnTo>
                    <a:pt x="272401" y="249456"/>
                  </a:lnTo>
                  <a:lnTo>
                    <a:pt x="298017" y="270021"/>
                  </a:lnTo>
                  <a:lnTo>
                    <a:pt x="343413" y="307922"/>
                  </a:lnTo>
                  <a:lnTo>
                    <a:pt x="381933" y="343582"/>
                  </a:lnTo>
                  <a:lnTo>
                    <a:pt x="410813" y="378246"/>
                  </a:lnTo>
                  <a:lnTo>
                    <a:pt x="436792" y="422752"/>
                  </a:lnTo>
                  <a:lnTo>
                    <a:pt x="452437" y="467826"/>
                  </a:lnTo>
                  <a:lnTo>
                    <a:pt x="457200" y="488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3738">
              <a:extLst>
                <a:ext uri="{FF2B5EF4-FFF2-40B4-BE49-F238E27FC236}">
                  <a16:creationId xmlns:a16="http://schemas.microsoft.com/office/drawing/2014/main" xmlns="" id="{79699197-4E74-4BE6-9FF6-A0687FDBA1D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260737" y="3348536"/>
              <a:ext cx="301864" cy="190421"/>
            </a:xfrm>
            <a:custGeom>
              <a:avLst/>
              <a:gdLst/>
              <a:ahLst/>
              <a:cxnLst/>
              <a:rect l="0" t="0" r="0" b="0"/>
              <a:pathLst>
                <a:path w="301864" h="190421">
                  <a:moveTo>
                    <a:pt x="28813" y="36014"/>
                  </a:moveTo>
                  <a:lnTo>
                    <a:pt x="28813" y="36014"/>
                  </a:lnTo>
                  <a:lnTo>
                    <a:pt x="28813" y="74296"/>
                  </a:lnTo>
                  <a:lnTo>
                    <a:pt x="26931" y="109681"/>
                  </a:lnTo>
                  <a:lnTo>
                    <a:pt x="23346" y="155771"/>
                  </a:lnTo>
                  <a:lnTo>
                    <a:pt x="22541" y="190365"/>
                  </a:lnTo>
                  <a:lnTo>
                    <a:pt x="22514" y="190420"/>
                  </a:lnTo>
                  <a:lnTo>
                    <a:pt x="22486" y="186718"/>
                  </a:lnTo>
                  <a:lnTo>
                    <a:pt x="12328" y="150449"/>
                  </a:lnTo>
                  <a:lnTo>
                    <a:pt x="2213" y="102846"/>
                  </a:lnTo>
                  <a:lnTo>
                    <a:pt x="0" y="56913"/>
                  </a:lnTo>
                  <a:lnTo>
                    <a:pt x="4483" y="39188"/>
                  </a:lnTo>
                  <a:lnTo>
                    <a:pt x="11179" y="28487"/>
                  </a:lnTo>
                  <a:lnTo>
                    <a:pt x="14940" y="24646"/>
                  </a:lnTo>
                  <a:lnTo>
                    <a:pt x="28527" y="20378"/>
                  </a:lnTo>
                  <a:lnTo>
                    <a:pt x="76107" y="14267"/>
                  </a:lnTo>
                  <a:lnTo>
                    <a:pt x="112862" y="8474"/>
                  </a:lnTo>
                  <a:lnTo>
                    <a:pt x="155068" y="2608"/>
                  </a:lnTo>
                  <a:lnTo>
                    <a:pt x="199696" y="0"/>
                  </a:lnTo>
                  <a:lnTo>
                    <a:pt x="241639" y="723"/>
                  </a:lnTo>
                  <a:lnTo>
                    <a:pt x="301863" y="42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3739">
              <a:extLst>
                <a:ext uri="{FF2B5EF4-FFF2-40B4-BE49-F238E27FC236}">
                  <a16:creationId xmlns:a16="http://schemas.microsoft.com/office/drawing/2014/main" xmlns="" id="{011F6418-D388-4CC2-83A5-E31CAF85890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768911" y="2942077"/>
              <a:ext cx="196790" cy="304240"/>
            </a:xfrm>
            <a:custGeom>
              <a:avLst/>
              <a:gdLst/>
              <a:ahLst/>
              <a:cxnLst/>
              <a:rect l="0" t="0" r="0" b="0"/>
              <a:pathLst>
                <a:path w="196790" h="304240">
                  <a:moveTo>
                    <a:pt x="88839" y="17023"/>
                  </a:moveTo>
                  <a:lnTo>
                    <a:pt x="88839" y="17023"/>
                  </a:lnTo>
                  <a:lnTo>
                    <a:pt x="88839" y="4814"/>
                  </a:lnTo>
                  <a:lnTo>
                    <a:pt x="87427" y="2533"/>
                  </a:lnTo>
                  <a:lnTo>
                    <a:pt x="85076" y="1013"/>
                  </a:lnTo>
                  <a:lnTo>
                    <a:pt x="82097" y="0"/>
                  </a:lnTo>
                  <a:lnTo>
                    <a:pt x="73142" y="2637"/>
                  </a:lnTo>
                  <a:lnTo>
                    <a:pt x="60695" y="10629"/>
                  </a:lnTo>
                  <a:lnTo>
                    <a:pt x="35266" y="36373"/>
                  </a:lnTo>
                  <a:lnTo>
                    <a:pt x="14404" y="76065"/>
                  </a:lnTo>
                  <a:lnTo>
                    <a:pt x="3781" y="109586"/>
                  </a:lnTo>
                  <a:lnTo>
                    <a:pt x="0" y="147532"/>
                  </a:lnTo>
                  <a:lnTo>
                    <a:pt x="1378" y="186505"/>
                  </a:lnTo>
                  <a:lnTo>
                    <a:pt x="6693" y="222641"/>
                  </a:lnTo>
                  <a:lnTo>
                    <a:pt x="24361" y="264606"/>
                  </a:lnTo>
                  <a:lnTo>
                    <a:pt x="43248" y="284399"/>
                  </a:lnTo>
                  <a:lnTo>
                    <a:pt x="66459" y="298135"/>
                  </a:lnTo>
                  <a:lnTo>
                    <a:pt x="93239" y="304239"/>
                  </a:lnTo>
                  <a:lnTo>
                    <a:pt x="136081" y="297563"/>
                  </a:lnTo>
                  <a:lnTo>
                    <a:pt x="181139" y="269732"/>
                  </a:lnTo>
                  <a:lnTo>
                    <a:pt x="196789" y="2583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3740">
              <a:extLst>
                <a:ext uri="{FF2B5EF4-FFF2-40B4-BE49-F238E27FC236}">
                  <a16:creationId xmlns:a16="http://schemas.microsoft.com/office/drawing/2014/main" xmlns="" id="{72E46C86-9A66-4CEE-A78D-0AC6F049EB2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016500" y="2940050"/>
              <a:ext cx="88901" cy="222251"/>
            </a:xfrm>
            <a:custGeom>
              <a:avLst/>
              <a:gdLst/>
              <a:ahLst/>
              <a:cxnLst/>
              <a:rect l="0" t="0" r="0" b="0"/>
              <a:pathLst>
                <a:path w="88901" h="222251">
                  <a:moveTo>
                    <a:pt x="0" y="0"/>
                  </a:moveTo>
                  <a:lnTo>
                    <a:pt x="0" y="0"/>
                  </a:lnTo>
                  <a:lnTo>
                    <a:pt x="1411" y="27451"/>
                  </a:lnTo>
                  <a:lnTo>
                    <a:pt x="13815" y="71510"/>
                  </a:lnTo>
                  <a:lnTo>
                    <a:pt x="27612" y="110323"/>
                  </a:lnTo>
                  <a:lnTo>
                    <a:pt x="45105" y="151221"/>
                  </a:lnTo>
                  <a:lnTo>
                    <a:pt x="65576" y="188270"/>
                  </a:lnTo>
                  <a:lnTo>
                    <a:pt x="88900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3741">
              <a:extLst>
                <a:ext uri="{FF2B5EF4-FFF2-40B4-BE49-F238E27FC236}">
                  <a16:creationId xmlns:a16="http://schemas.microsoft.com/office/drawing/2014/main" xmlns="" id="{0D480175-B6D8-43FD-AA67-0F88FD70D98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156200" y="3022600"/>
              <a:ext cx="114301" cy="57151"/>
            </a:xfrm>
            <a:custGeom>
              <a:avLst/>
              <a:gdLst/>
              <a:ahLst/>
              <a:cxnLst/>
              <a:rect l="0" t="0" r="0" b="0"/>
              <a:pathLst>
                <a:path w="114301" h="57151">
                  <a:moveTo>
                    <a:pt x="0" y="57150"/>
                  </a:moveTo>
                  <a:lnTo>
                    <a:pt x="0" y="57150"/>
                  </a:lnTo>
                  <a:lnTo>
                    <a:pt x="11550" y="47011"/>
                  </a:lnTo>
                  <a:lnTo>
                    <a:pt x="50901" y="27296"/>
                  </a:lnTo>
                  <a:lnTo>
                    <a:pt x="96655" y="758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3742">
              <a:extLst>
                <a:ext uri="{FF2B5EF4-FFF2-40B4-BE49-F238E27FC236}">
                  <a16:creationId xmlns:a16="http://schemas.microsoft.com/office/drawing/2014/main" xmlns="" id="{88B1575E-F3A6-4027-AD71-5D7B6B6DF68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419604" y="2832361"/>
              <a:ext cx="206497" cy="168582"/>
            </a:xfrm>
            <a:custGeom>
              <a:avLst/>
              <a:gdLst/>
              <a:ahLst/>
              <a:cxnLst/>
              <a:rect l="0" t="0" r="0" b="0"/>
              <a:pathLst>
                <a:path w="206497" h="168582">
                  <a:moveTo>
                    <a:pt x="142996" y="6089"/>
                  </a:moveTo>
                  <a:lnTo>
                    <a:pt x="142996" y="6089"/>
                  </a:lnTo>
                  <a:lnTo>
                    <a:pt x="148463" y="622"/>
                  </a:lnTo>
                  <a:lnTo>
                    <a:pt x="152455" y="0"/>
                  </a:lnTo>
                  <a:lnTo>
                    <a:pt x="156137" y="7381"/>
                  </a:lnTo>
                  <a:lnTo>
                    <a:pt x="158107" y="13300"/>
                  </a:lnTo>
                  <a:lnTo>
                    <a:pt x="157508" y="41857"/>
                  </a:lnTo>
                  <a:lnTo>
                    <a:pt x="144503" y="89433"/>
                  </a:lnTo>
                  <a:lnTo>
                    <a:pt x="122589" y="125563"/>
                  </a:lnTo>
                  <a:lnTo>
                    <a:pt x="89207" y="153358"/>
                  </a:lnTo>
                  <a:lnTo>
                    <a:pt x="62410" y="165851"/>
                  </a:lnTo>
                  <a:lnTo>
                    <a:pt x="39683" y="168581"/>
                  </a:lnTo>
                  <a:lnTo>
                    <a:pt x="29670" y="167334"/>
                  </a:lnTo>
                  <a:lnTo>
                    <a:pt x="21584" y="162975"/>
                  </a:lnTo>
                  <a:lnTo>
                    <a:pt x="8837" y="148724"/>
                  </a:lnTo>
                  <a:lnTo>
                    <a:pt x="2231" y="130630"/>
                  </a:lnTo>
                  <a:lnTo>
                    <a:pt x="0" y="113652"/>
                  </a:lnTo>
                  <a:lnTo>
                    <a:pt x="1360" y="103754"/>
                  </a:lnTo>
                  <a:lnTo>
                    <a:pt x="4123" y="100127"/>
                  </a:lnTo>
                  <a:lnTo>
                    <a:pt x="12836" y="94215"/>
                  </a:lnTo>
                  <a:lnTo>
                    <a:pt x="27526" y="94880"/>
                  </a:lnTo>
                  <a:lnTo>
                    <a:pt x="72444" y="110176"/>
                  </a:lnTo>
                  <a:lnTo>
                    <a:pt x="119443" y="132875"/>
                  </a:lnTo>
                  <a:lnTo>
                    <a:pt x="156243" y="147215"/>
                  </a:lnTo>
                  <a:lnTo>
                    <a:pt x="206496" y="1648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3743">
              <a:extLst>
                <a:ext uri="{FF2B5EF4-FFF2-40B4-BE49-F238E27FC236}">
                  <a16:creationId xmlns:a16="http://schemas.microsoft.com/office/drawing/2014/main" xmlns="" id="{D3D5F568-4053-4718-8B33-7FEE18E15DF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715000" y="2728679"/>
              <a:ext cx="66945" cy="312972"/>
            </a:xfrm>
            <a:custGeom>
              <a:avLst/>
              <a:gdLst/>
              <a:ahLst/>
              <a:cxnLst/>
              <a:rect l="0" t="0" r="0" b="0"/>
              <a:pathLst>
                <a:path w="66945" h="312972">
                  <a:moveTo>
                    <a:pt x="0" y="8171"/>
                  </a:moveTo>
                  <a:lnTo>
                    <a:pt x="0" y="8171"/>
                  </a:lnTo>
                  <a:lnTo>
                    <a:pt x="0" y="1429"/>
                  </a:lnTo>
                  <a:lnTo>
                    <a:pt x="1411" y="149"/>
                  </a:lnTo>
                  <a:lnTo>
                    <a:pt x="3763" y="0"/>
                  </a:lnTo>
                  <a:lnTo>
                    <a:pt x="6742" y="607"/>
                  </a:lnTo>
                  <a:lnTo>
                    <a:pt x="24418" y="18316"/>
                  </a:lnTo>
                  <a:lnTo>
                    <a:pt x="44159" y="52648"/>
                  </a:lnTo>
                  <a:lnTo>
                    <a:pt x="55139" y="85559"/>
                  </a:lnTo>
                  <a:lnTo>
                    <a:pt x="63312" y="124410"/>
                  </a:lnTo>
                  <a:lnTo>
                    <a:pt x="66944" y="167547"/>
                  </a:lnTo>
                  <a:lnTo>
                    <a:pt x="61032" y="208827"/>
                  </a:lnTo>
                  <a:lnTo>
                    <a:pt x="48292" y="246929"/>
                  </a:lnTo>
                  <a:lnTo>
                    <a:pt x="24814" y="291208"/>
                  </a:lnTo>
                  <a:lnTo>
                    <a:pt x="12700" y="3129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3744">
              <a:extLst>
                <a:ext uri="{FF2B5EF4-FFF2-40B4-BE49-F238E27FC236}">
                  <a16:creationId xmlns:a16="http://schemas.microsoft.com/office/drawing/2014/main" xmlns="" id="{DB3CB249-A60E-40D5-BFBE-9C23ED86C7A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334000" y="4235450"/>
              <a:ext cx="1830273" cy="120651"/>
            </a:xfrm>
            <a:custGeom>
              <a:avLst/>
              <a:gdLst/>
              <a:ahLst/>
              <a:cxnLst/>
              <a:rect l="0" t="0" r="0" b="0"/>
              <a:pathLst>
                <a:path w="1830273" h="1206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6968" y="12209"/>
                  </a:lnTo>
                  <a:lnTo>
                    <a:pt x="72193" y="16009"/>
                  </a:lnTo>
                  <a:lnTo>
                    <a:pt x="101045" y="17023"/>
                  </a:lnTo>
                  <a:lnTo>
                    <a:pt x="140036" y="17699"/>
                  </a:lnTo>
                  <a:lnTo>
                    <a:pt x="185785" y="18149"/>
                  </a:lnTo>
                  <a:lnTo>
                    <a:pt x="236040" y="18449"/>
                  </a:lnTo>
                  <a:lnTo>
                    <a:pt x="292827" y="18649"/>
                  </a:lnTo>
                  <a:lnTo>
                    <a:pt x="353967" y="18783"/>
                  </a:lnTo>
                  <a:lnTo>
                    <a:pt x="418012" y="18872"/>
                  </a:lnTo>
                  <a:lnTo>
                    <a:pt x="487518" y="19637"/>
                  </a:lnTo>
                  <a:lnTo>
                    <a:pt x="560668" y="20852"/>
                  </a:lnTo>
                  <a:lnTo>
                    <a:pt x="636245" y="22368"/>
                  </a:lnTo>
                  <a:lnTo>
                    <a:pt x="713441" y="23379"/>
                  </a:lnTo>
                  <a:lnTo>
                    <a:pt x="791718" y="24052"/>
                  </a:lnTo>
                  <a:lnTo>
                    <a:pt x="870711" y="24502"/>
                  </a:lnTo>
                  <a:lnTo>
                    <a:pt x="949479" y="25506"/>
                  </a:lnTo>
                  <a:lnTo>
                    <a:pt x="1028098" y="26882"/>
                  </a:lnTo>
                  <a:lnTo>
                    <a:pt x="1106615" y="28505"/>
                  </a:lnTo>
                  <a:lnTo>
                    <a:pt x="1182243" y="30998"/>
                  </a:lnTo>
                  <a:lnTo>
                    <a:pt x="1255944" y="34070"/>
                  </a:lnTo>
                  <a:lnTo>
                    <a:pt x="1328363" y="37530"/>
                  </a:lnTo>
                  <a:lnTo>
                    <a:pt x="1395692" y="41248"/>
                  </a:lnTo>
                  <a:lnTo>
                    <a:pt x="1459627" y="45138"/>
                  </a:lnTo>
                  <a:lnTo>
                    <a:pt x="1521302" y="49142"/>
                  </a:lnTo>
                  <a:lnTo>
                    <a:pt x="1575118" y="53222"/>
                  </a:lnTo>
                  <a:lnTo>
                    <a:pt x="1623695" y="57353"/>
                  </a:lnTo>
                  <a:lnTo>
                    <a:pt x="1668780" y="61519"/>
                  </a:lnTo>
                  <a:lnTo>
                    <a:pt x="1706598" y="65707"/>
                  </a:lnTo>
                  <a:lnTo>
                    <a:pt x="1739571" y="69910"/>
                  </a:lnTo>
                  <a:lnTo>
                    <a:pt x="1769313" y="74123"/>
                  </a:lnTo>
                  <a:lnTo>
                    <a:pt x="1809888" y="82568"/>
                  </a:lnTo>
                  <a:lnTo>
                    <a:pt x="1824658" y="86795"/>
                  </a:lnTo>
                  <a:lnTo>
                    <a:pt x="1830272" y="92435"/>
                  </a:lnTo>
                  <a:lnTo>
                    <a:pt x="1829781" y="99018"/>
                  </a:lnTo>
                  <a:lnTo>
                    <a:pt x="181610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3745">
              <a:extLst>
                <a:ext uri="{FF2B5EF4-FFF2-40B4-BE49-F238E27FC236}">
                  <a16:creationId xmlns:a16="http://schemas.microsoft.com/office/drawing/2014/main" xmlns="" id="{B1190899-CFD7-46D2-AFF2-1E8F54FFEBF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295900" y="3924802"/>
              <a:ext cx="1670253" cy="58616"/>
            </a:xfrm>
            <a:custGeom>
              <a:avLst/>
              <a:gdLst/>
              <a:ahLst/>
              <a:cxnLst/>
              <a:rect l="0" t="0" r="0" b="0"/>
              <a:pathLst>
                <a:path w="1670253" h="58616">
                  <a:moveTo>
                    <a:pt x="0" y="37598"/>
                  </a:moveTo>
                  <a:lnTo>
                    <a:pt x="0" y="37598"/>
                  </a:lnTo>
                  <a:lnTo>
                    <a:pt x="34650" y="51395"/>
                  </a:lnTo>
                  <a:lnTo>
                    <a:pt x="73256" y="57371"/>
                  </a:lnTo>
                  <a:lnTo>
                    <a:pt x="99637" y="58541"/>
                  </a:lnTo>
                  <a:lnTo>
                    <a:pt x="129925" y="58615"/>
                  </a:lnTo>
                  <a:lnTo>
                    <a:pt x="162817" y="57960"/>
                  </a:lnTo>
                  <a:lnTo>
                    <a:pt x="200972" y="56817"/>
                  </a:lnTo>
                  <a:lnTo>
                    <a:pt x="242638" y="55349"/>
                  </a:lnTo>
                  <a:lnTo>
                    <a:pt x="286641" y="53666"/>
                  </a:lnTo>
                  <a:lnTo>
                    <a:pt x="334322" y="51132"/>
                  </a:lnTo>
                  <a:lnTo>
                    <a:pt x="384453" y="48032"/>
                  </a:lnTo>
                  <a:lnTo>
                    <a:pt x="436219" y="44554"/>
                  </a:lnTo>
                  <a:lnTo>
                    <a:pt x="490485" y="40119"/>
                  </a:lnTo>
                  <a:lnTo>
                    <a:pt x="546418" y="35045"/>
                  </a:lnTo>
                  <a:lnTo>
                    <a:pt x="603462" y="29546"/>
                  </a:lnTo>
                  <a:lnTo>
                    <a:pt x="665480" y="24469"/>
                  </a:lnTo>
                  <a:lnTo>
                    <a:pt x="730815" y="19673"/>
                  </a:lnTo>
                  <a:lnTo>
                    <a:pt x="798359" y="15064"/>
                  </a:lnTo>
                  <a:lnTo>
                    <a:pt x="863851" y="11286"/>
                  </a:lnTo>
                  <a:lnTo>
                    <a:pt x="927973" y="8063"/>
                  </a:lnTo>
                  <a:lnTo>
                    <a:pt x="991181" y="5208"/>
                  </a:lnTo>
                  <a:lnTo>
                    <a:pt x="1051665" y="3305"/>
                  </a:lnTo>
                  <a:lnTo>
                    <a:pt x="1110334" y="2036"/>
                  </a:lnTo>
                  <a:lnTo>
                    <a:pt x="1167788" y="1190"/>
                  </a:lnTo>
                  <a:lnTo>
                    <a:pt x="1223025" y="626"/>
                  </a:lnTo>
                  <a:lnTo>
                    <a:pt x="1276783" y="250"/>
                  </a:lnTo>
                  <a:lnTo>
                    <a:pt x="1329556" y="0"/>
                  </a:lnTo>
                  <a:lnTo>
                    <a:pt x="1376731" y="538"/>
                  </a:lnTo>
                  <a:lnTo>
                    <a:pt x="1420176" y="1603"/>
                  </a:lnTo>
                  <a:lnTo>
                    <a:pt x="1461134" y="3018"/>
                  </a:lnTo>
                  <a:lnTo>
                    <a:pt x="1497612" y="3961"/>
                  </a:lnTo>
                  <a:lnTo>
                    <a:pt x="1531102" y="4590"/>
                  </a:lnTo>
                  <a:lnTo>
                    <a:pt x="1562602" y="5009"/>
                  </a:lnTo>
                  <a:lnTo>
                    <a:pt x="1589245" y="5994"/>
                  </a:lnTo>
                  <a:lnTo>
                    <a:pt x="1633901" y="8971"/>
                  </a:lnTo>
                  <a:lnTo>
                    <a:pt x="1667179" y="14613"/>
                  </a:lnTo>
                  <a:lnTo>
                    <a:pt x="1670252" y="17335"/>
                  </a:lnTo>
                  <a:lnTo>
                    <a:pt x="1670184" y="20562"/>
                  </a:lnTo>
                  <a:lnTo>
                    <a:pt x="1663700" y="312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3746">
              <a:extLst>
                <a:ext uri="{FF2B5EF4-FFF2-40B4-BE49-F238E27FC236}">
                  <a16:creationId xmlns:a16="http://schemas.microsoft.com/office/drawing/2014/main" xmlns="" id="{166F8E0D-FC37-4896-97DB-4CF03BF2EAE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715000" y="3683364"/>
              <a:ext cx="1089361" cy="24775"/>
            </a:xfrm>
            <a:custGeom>
              <a:avLst/>
              <a:gdLst/>
              <a:ahLst/>
              <a:cxnLst/>
              <a:rect l="0" t="0" r="0" b="0"/>
              <a:pathLst>
                <a:path w="1089361" h="24775">
                  <a:moveTo>
                    <a:pt x="0" y="18686"/>
                  </a:moveTo>
                  <a:lnTo>
                    <a:pt x="0" y="18686"/>
                  </a:lnTo>
                  <a:lnTo>
                    <a:pt x="17326" y="23050"/>
                  </a:lnTo>
                  <a:lnTo>
                    <a:pt x="49819" y="24447"/>
                  </a:lnTo>
                  <a:lnTo>
                    <a:pt x="81407" y="24774"/>
                  </a:lnTo>
                  <a:lnTo>
                    <a:pt x="104367" y="24156"/>
                  </a:lnTo>
                  <a:lnTo>
                    <a:pt x="131668" y="23038"/>
                  </a:lnTo>
                  <a:lnTo>
                    <a:pt x="161861" y="21587"/>
                  </a:lnTo>
                  <a:lnTo>
                    <a:pt x="196102" y="20620"/>
                  </a:lnTo>
                  <a:lnTo>
                    <a:pt x="233042" y="19975"/>
                  </a:lnTo>
                  <a:lnTo>
                    <a:pt x="271777" y="19546"/>
                  </a:lnTo>
                  <a:lnTo>
                    <a:pt x="313124" y="18553"/>
                  </a:lnTo>
                  <a:lnTo>
                    <a:pt x="356210" y="17186"/>
                  </a:lnTo>
                  <a:lnTo>
                    <a:pt x="400457" y="15570"/>
                  </a:lnTo>
                  <a:lnTo>
                    <a:pt x="446888" y="13786"/>
                  </a:lnTo>
                  <a:lnTo>
                    <a:pt x="494775" y="11891"/>
                  </a:lnTo>
                  <a:lnTo>
                    <a:pt x="543633" y="9923"/>
                  </a:lnTo>
                  <a:lnTo>
                    <a:pt x="592434" y="7905"/>
                  </a:lnTo>
                  <a:lnTo>
                    <a:pt x="641194" y="5854"/>
                  </a:lnTo>
                  <a:lnTo>
                    <a:pt x="689930" y="3781"/>
                  </a:lnTo>
                  <a:lnTo>
                    <a:pt x="736531" y="2399"/>
                  </a:lnTo>
                  <a:lnTo>
                    <a:pt x="781709" y="1479"/>
                  </a:lnTo>
                  <a:lnTo>
                    <a:pt x="825940" y="864"/>
                  </a:lnTo>
                  <a:lnTo>
                    <a:pt x="868831" y="455"/>
                  </a:lnTo>
                  <a:lnTo>
                    <a:pt x="910832" y="182"/>
                  </a:lnTo>
                  <a:lnTo>
                    <a:pt x="952238" y="0"/>
                  </a:lnTo>
                  <a:lnTo>
                    <a:pt x="986898" y="584"/>
                  </a:lnTo>
                  <a:lnTo>
                    <a:pt x="1017059" y="1679"/>
                  </a:lnTo>
                  <a:lnTo>
                    <a:pt x="1063037" y="4778"/>
                  </a:lnTo>
                  <a:lnTo>
                    <a:pt x="1089360" y="9783"/>
                  </a:lnTo>
                  <a:lnTo>
                    <a:pt x="1088896" y="10634"/>
                  </a:lnTo>
                  <a:lnTo>
                    <a:pt x="1079500" y="123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6" name="SMARTInkShape-Group832">
            <a:extLst>
              <a:ext uri="{FF2B5EF4-FFF2-40B4-BE49-F238E27FC236}">
                <a16:creationId xmlns:a16="http://schemas.microsoft.com/office/drawing/2014/main" xmlns="" id="{0A169F8D-9106-4520-84AA-1C023510069E}"/>
              </a:ext>
            </a:extLst>
          </p:cNvPr>
          <p:cNvGrpSpPr/>
          <p:nvPr/>
        </p:nvGrpSpPr>
        <p:grpSpPr>
          <a:xfrm>
            <a:off x="7523679" y="5389530"/>
            <a:ext cx="1123980" cy="879767"/>
            <a:chOff x="7523679" y="5389530"/>
            <a:chExt cx="1123980" cy="879767"/>
          </a:xfrm>
        </p:grpSpPr>
        <p:sp>
          <p:nvSpPr>
            <p:cNvPr id="724" name="SMARTInkShape-3747">
              <a:extLst>
                <a:ext uri="{FF2B5EF4-FFF2-40B4-BE49-F238E27FC236}">
                  <a16:creationId xmlns:a16="http://schemas.microsoft.com/office/drawing/2014/main" xmlns="" id="{EC8E54A3-E16D-45B3-8DA2-7603D220294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523679" y="5389530"/>
              <a:ext cx="1123980" cy="879767"/>
            </a:xfrm>
            <a:custGeom>
              <a:avLst/>
              <a:gdLst/>
              <a:ahLst/>
              <a:cxnLst/>
              <a:rect l="0" t="0" r="0" b="0"/>
              <a:pathLst>
                <a:path w="1123980" h="879767">
                  <a:moveTo>
                    <a:pt x="731321" y="160370"/>
                  </a:moveTo>
                  <a:lnTo>
                    <a:pt x="731321" y="160370"/>
                  </a:lnTo>
                  <a:lnTo>
                    <a:pt x="724841" y="159664"/>
                  </a:lnTo>
                  <a:lnTo>
                    <a:pt x="704640" y="151581"/>
                  </a:lnTo>
                  <a:lnTo>
                    <a:pt x="658025" y="120872"/>
                  </a:lnTo>
                  <a:lnTo>
                    <a:pt x="613082" y="85310"/>
                  </a:lnTo>
                  <a:lnTo>
                    <a:pt x="575872" y="65458"/>
                  </a:lnTo>
                  <a:lnTo>
                    <a:pt x="531686" y="46170"/>
                  </a:lnTo>
                  <a:lnTo>
                    <a:pt x="484728" y="27049"/>
                  </a:lnTo>
                  <a:lnTo>
                    <a:pt x="441415" y="11741"/>
                  </a:lnTo>
                  <a:lnTo>
                    <a:pt x="399890" y="2737"/>
                  </a:lnTo>
                  <a:lnTo>
                    <a:pt x="369528" y="0"/>
                  </a:lnTo>
                  <a:lnTo>
                    <a:pt x="334869" y="3487"/>
                  </a:lnTo>
                  <a:lnTo>
                    <a:pt x="298297" y="13503"/>
                  </a:lnTo>
                  <a:lnTo>
                    <a:pt x="261582" y="27363"/>
                  </a:lnTo>
                  <a:lnTo>
                    <a:pt x="226450" y="42929"/>
                  </a:lnTo>
                  <a:lnTo>
                    <a:pt x="190139" y="63019"/>
                  </a:lnTo>
                  <a:lnTo>
                    <a:pt x="154245" y="86058"/>
                  </a:lnTo>
                  <a:lnTo>
                    <a:pt x="106977" y="123535"/>
                  </a:lnTo>
                  <a:lnTo>
                    <a:pt x="66552" y="166311"/>
                  </a:lnTo>
                  <a:lnTo>
                    <a:pt x="43110" y="198053"/>
                  </a:lnTo>
                  <a:lnTo>
                    <a:pt x="24694" y="234738"/>
                  </a:lnTo>
                  <a:lnTo>
                    <a:pt x="10863" y="275971"/>
                  </a:lnTo>
                  <a:lnTo>
                    <a:pt x="2366" y="322521"/>
                  </a:lnTo>
                  <a:lnTo>
                    <a:pt x="0" y="369550"/>
                  </a:lnTo>
                  <a:lnTo>
                    <a:pt x="2711" y="415617"/>
                  </a:lnTo>
                  <a:lnTo>
                    <a:pt x="10972" y="459609"/>
                  </a:lnTo>
                  <a:lnTo>
                    <a:pt x="25463" y="502680"/>
                  </a:lnTo>
                  <a:lnTo>
                    <a:pt x="45073" y="545341"/>
                  </a:lnTo>
                  <a:lnTo>
                    <a:pt x="70250" y="587819"/>
                  </a:lnTo>
                  <a:lnTo>
                    <a:pt x="99786" y="628337"/>
                  </a:lnTo>
                  <a:lnTo>
                    <a:pt x="133844" y="666805"/>
                  </a:lnTo>
                  <a:lnTo>
                    <a:pt x="174851" y="702718"/>
                  </a:lnTo>
                  <a:lnTo>
                    <a:pt x="198064" y="718785"/>
                  </a:lnTo>
                  <a:lnTo>
                    <a:pt x="222710" y="733730"/>
                  </a:lnTo>
                  <a:lnTo>
                    <a:pt x="248314" y="747927"/>
                  </a:lnTo>
                  <a:lnTo>
                    <a:pt x="274554" y="760214"/>
                  </a:lnTo>
                  <a:lnTo>
                    <a:pt x="301222" y="771227"/>
                  </a:lnTo>
                  <a:lnTo>
                    <a:pt x="328172" y="781391"/>
                  </a:lnTo>
                  <a:lnTo>
                    <a:pt x="355309" y="790990"/>
                  </a:lnTo>
                  <a:lnTo>
                    <a:pt x="382574" y="800211"/>
                  </a:lnTo>
                  <a:lnTo>
                    <a:pt x="409923" y="809181"/>
                  </a:lnTo>
                  <a:lnTo>
                    <a:pt x="437328" y="817277"/>
                  </a:lnTo>
                  <a:lnTo>
                    <a:pt x="464771" y="824791"/>
                  </a:lnTo>
                  <a:lnTo>
                    <a:pt x="492236" y="831918"/>
                  </a:lnTo>
                  <a:lnTo>
                    <a:pt x="520425" y="838785"/>
                  </a:lnTo>
                  <a:lnTo>
                    <a:pt x="549096" y="845480"/>
                  </a:lnTo>
                  <a:lnTo>
                    <a:pt x="578088" y="852060"/>
                  </a:lnTo>
                  <a:lnTo>
                    <a:pt x="606588" y="857858"/>
                  </a:lnTo>
                  <a:lnTo>
                    <a:pt x="634760" y="863134"/>
                  </a:lnTo>
                  <a:lnTo>
                    <a:pt x="662714" y="868063"/>
                  </a:lnTo>
                  <a:lnTo>
                    <a:pt x="688405" y="872054"/>
                  </a:lnTo>
                  <a:lnTo>
                    <a:pt x="735766" y="878371"/>
                  </a:lnTo>
                  <a:lnTo>
                    <a:pt x="780334" y="879766"/>
                  </a:lnTo>
                  <a:lnTo>
                    <a:pt x="822955" y="877329"/>
                  </a:lnTo>
                  <a:lnTo>
                    <a:pt x="863064" y="871542"/>
                  </a:lnTo>
                  <a:lnTo>
                    <a:pt x="902056" y="856741"/>
                  </a:lnTo>
                  <a:lnTo>
                    <a:pt x="939847" y="835345"/>
                  </a:lnTo>
                  <a:lnTo>
                    <a:pt x="975458" y="809374"/>
                  </a:lnTo>
                  <a:lnTo>
                    <a:pt x="1010099" y="775723"/>
                  </a:lnTo>
                  <a:lnTo>
                    <a:pt x="1042900" y="737250"/>
                  </a:lnTo>
                  <a:lnTo>
                    <a:pt x="1071590" y="696631"/>
                  </a:lnTo>
                  <a:lnTo>
                    <a:pt x="1094689" y="653179"/>
                  </a:lnTo>
                  <a:lnTo>
                    <a:pt x="1112245" y="605879"/>
                  </a:lnTo>
                  <a:lnTo>
                    <a:pt x="1117913" y="579437"/>
                  </a:lnTo>
                  <a:lnTo>
                    <a:pt x="1122400" y="551931"/>
                  </a:lnTo>
                  <a:lnTo>
                    <a:pt x="1123979" y="525128"/>
                  </a:lnTo>
                  <a:lnTo>
                    <a:pt x="1123621" y="498791"/>
                  </a:lnTo>
                  <a:lnTo>
                    <a:pt x="1121972" y="472768"/>
                  </a:lnTo>
                  <a:lnTo>
                    <a:pt x="1118049" y="447656"/>
                  </a:lnTo>
                  <a:lnTo>
                    <a:pt x="1112612" y="423156"/>
                  </a:lnTo>
                  <a:lnTo>
                    <a:pt x="1096223" y="375943"/>
                  </a:lnTo>
                  <a:lnTo>
                    <a:pt x="1070124" y="331439"/>
                  </a:lnTo>
                  <a:lnTo>
                    <a:pt x="1037828" y="291905"/>
                  </a:lnTo>
                  <a:lnTo>
                    <a:pt x="1001601" y="256930"/>
                  </a:lnTo>
                  <a:lnTo>
                    <a:pt x="961982" y="227274"/>
                  </a:lnTo>
                  <a:lnTo>
                    <a:pt x="917092" y="199982"/>
                  </a:lnTo>
                  <a:lnTo>
                    <a:pt x="893268" y="186778"/>
                  </a:lnTo>
                  <a:lnTo>
                    <a:pt x="866096" y="174448"/>
                  </a:lnTo>
                  <a:lnTo>
                    <a:pt x="836694" y="162700"/>
                  </a:lnTo>
                  <a:lnTo>
                    <a:pt x="805803" y="151340"/>
                  </a:lnTo>
                  <a:lnTo>
                    <a:pt x="768275" y="141650"/>
                  </a:lnTo>
                  <a:lnTo>
                    <a:pt x="726324" y="133073"/>
                  </a:lnTo>
                  <a:lnTo>
                    <a:pt x="681422" y="125238"/>
                  </a:lnTo>
                  <a:lnTo>
                    <a:pt x="633144" y="120015"/>
                  </a:lnTo>
                  <a:lnTo>
                    <a:pt x="582615" y="116534"/>
                  </a:lnTo>
                  <a:lnTo>
                    <a:pt x="530583" y="114212"/>
                  </a:lnTo>
                  <a:lnTo>
                    <a:pt x="495896" y="112666"/>
                  </a:lnTo>
                  <a:lnTo>
                    <a:pt x="426521" y="1095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3748">
              <a:extLst>
                <a:ext uri="{FF2B5EF4-FFF2-40B4-BE49-F238E27FC236}">
                  <a16:creationId xmlns:a16="http://schemas.microsoft.com/office/drawing/2014/main" xmlns="" id="{333AA5B9-6EBC-48AE-92C9-AC33A331DFA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248650" y="5568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7" name="SMARTInkShape-3749">
            <a:extLst>
              <a:ext uri="{FF2B5EF4-FFF2-40B4-BE49-F238E27FC236}">
                <a16:creationId xmlns:a16="http://schemas.microsoft.com/office/drawing/2014/main" xmlns="" id="{168BDAC1-6FA3-41D6-B66A-0692AD1845E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296796" y="5444109"/>
            <a:ext cx="1028926" cy="722261"/>
          </a:xfrm>
          <a:custGeom>
            <a:avLst/>
            <a:gdLst/>
            <a:ahLst/>
            <a:cxnLst/>
            <a:rect l="0" t="0" r="0" b="0"/>
            <a:pathLst>
              <a:path w="1028926" h="722261">
                <a:moveTo>
                  <a:pt x="497454" y="61341"/>
                </a:moveTo>
                <a:lnTo>
                  <a:pt x="497454" y="61341"/>
                </a:lnTo>
                <a:lnTo>
                  <a:pt x="500825" y="57970"/>
                </a:lnTo>
                <a:lnTo>
                  <a:pt x="502480" y="54433"/>
                </a:lnTo>
                <a:lnTo>
                  <a:pt x="502921" y="52502"/>
                </a:lnTo>
                <a:lnTo>
                  <a:pt x="500171" y="43043"/>
                </a:lnTo>
                <a:lnTo>
                  <a:pt x="488146" y="31303"/>
                </a:lnTo>
                <a:lnTo>
                  <a:pt x="471178" y="22259"/>
                </a:lnTo>
                <a:lnTo>
                  <a:pt x="424792" y="12882"/>
                </a:lnTo>
                <a:lnTo>
                  <a:pt x="391782" y="8524"/>
                </a:lnTo>
                <a:lnTo>
                  <a:pt x="355944" y="7998"/>
                </a:lnTo>
                <a:lnTo>
                  <a:pt x="318144" y="10822"/>
                </a:lnTo>
                <a:lnTo>
                  <a:pt x="277825" y="16781"/>
                </a:lnTo>
                <a:lnTo>
                  <a:pt x="236387" y="27895"/>
                </a:lnTo>
                <a:lnTo>
                  <a:pt x="193747" y="45065"/>
                </a:lnTo>
                <a:lnTo>
                  <a:pt x="148924" y="71511"/>
                </a:lnTo>
                <a:lnTo>
                  <a:pt x="105015" y="105843"/>
                </a:lnTo>
                <a:lnTo>
                  <a:pt x="65509" y="144620"/>
                </a:lnTo>
                <a:lnTo>
                  <a:pt x="36191" y="185372"/>
                </a:lnTo>
                <a:lnTo>
                  <a:pt x="17047" y="228885"/>
                </a:lnTo>
                <a:lnTo>
                  <a:pt x="5245" y="276210"/>
                </a:lnTo>
                <a:lnTo>
                  <a:pt x="2098" y="302658"/>
                </a:lnTo>
                <a:lnTo>
                  <a:pt x="0" y="330170"/>
                </a:lnTo>
                <a:lnTo>
                  <a:pt x="13" y="356977"/>
                </a:lnTo>
                <a:lnTo>
                  <a:pt x="1432" y="383316"/>
                </a:lnTo>
                <a:lnTo>
                  <a:pt x="3789" y="409340"/>
                </a:lnTo>
                <a:lnTo>
                  <a:pt x="8183" y="435157"/>
                </a:lnTo>
                <a:lnTo>
                  <a:pt x="13934" y="460835"/>
                </a:lnTo>
                <a:lnTo>
                  <a:pt x="20590" y="486420"/>
                </a:lnTo>
                <a:lnTo>
                  <a:pt x="30673" y="511238"/>
                </a:lnTo>
                <a:lnTo>
                  <a:pt x="43039" y="535545"/>
                </a:lnTo>
                <a:lnTo>
                  <a:pt x="74652" y="581837"/>
                </a:lnTo>
                <a:lnTo>
                  <a:pt x="116925" y="623578"/>
                </a:lnTo>
                <a:lnTo>
                  <a:pt x="140758" y="640777"/>
                </a:lnTo>
                <a:lnTo>
                  <a:pt x="165817" y="655770"/>
                </a:lnTo>
                <a:lnTo>
                  <a:pt x="191696" y="669293"/>
                </a:lnTo>
                <a:lnTo>
                  <a:pt x="218826" y="681131"/>
                </a:lnTo>
                <a:lnTo>
                  <a:pt x="246791" y="691846"/>
                </a:lnTo>
                <a:lnTo>
                  <a:pt x="275312" y="701811"/>
                </a:lnTo>
                <a:lnTo>
                  <a:pt x="305615" y="709160"/>
                </a:lnTo>
                <a:lnTo>
                  <a:pt x="337106" y="714765"/>
                </a:lnTo>
                <a:lnTo>
                  <a:pt x="369389" y="719207"/>
                </a:lnTo>
                <a:lnTo>
                  <a:pt x="402906" y="721463"/>
                </a:lnTo>
                <a:lnTo>
                  <a:pt x="437244" y="722260"/>
                </a:lnTo>
                <a:lnTo>
                  <a:pt x="472130" y="722087"/>
                </a:lnTo>
                <a:lnTo>
                  <a:pt x="508088" y="721265"/>
                </a:lnTo>
                <a:lnTo>
                  <a:pt x="544760" y="720014"/>
                </a:lnTo>
                <a:lnTo>
                  <a:pt x="581909" y="718473"/>
                </a:lnTo>
                <a:lnTo>
                  <a:pt x="616551" y="715329"/>
                </a:lnTo>
                <a:lnTo>
                  <a:pt x="649524" y="711116"/>
                </a:lnTo>
                <a:lnTo>
                  <a:pt x="681384" y="706191"/>
                </a:lnTo>
                <a:lnTo>
                  <a:pt x="711091" y="700086"/>
                </a:lnTo>
                <a:lnTo>
                  <a:pt x="739362" y="693193"/>
                </a:lnTo>
                <a:lnTo>
                  <a:pt x="766676" y="685776"/>
                </a:lnTo>
                <a:lnTo>
                  <a:pt x="792646" y="676598"/>
                </a:lnTo>
                <a:lnTo>
                  <a:pt x="817721" y="666245"/>
                </a:lnTo>
                <a:lnTo>
                  <a:pt x="842199" y="655110"/>
                </a:lnTo>
                <a:lnTo>
                  <a:pt x="888211" y="625805"/>
                </a:lnTo>
                <a:lnTo>
                  <a:pt x="930062" y="591614"/>
                </a:lnTo>
                <a:lnTo>
                  <a:pt x="965126" y="555250"/>
                </a:lnTo>
                <a:lnTo>
                  <a:pt x="995292" y="514161"/>
                </a:lnTo>
                <a:lnTo>
                  <a:pt x="1018576" y="469322"/>
                </a:lnTo>
                <a:lnTo>
                  <a:pt x="1024785" y="445512"/>
                </a:lnTo>
                <a:lnTo>
                  <a:pt x="1028925" y="421172"/>
                </a:lnTo>
                <a:lnTo>
                  <a:pt x="1028157" y="393656"/>
                </a:lnTo>
                <a:lnTo>
                  <a:pt x="1024117" y="364023"/>
                </a:lnTo>
                <a:lnTo>
                  <a:pt x="1017895" y="332979"/>
                </a:lnTo>
                <a:lnTo>
                  <a:pt x="1008105" y="301700"/>
                </a:lnTo>
                <a:lnTo>
                  <a:pt x="995932" y="270264"/>
                </a:lnTo>
                <a:lnTo>
                  <a:pt x="982172" y="238722"/>
                </a:lnTo>
                <a:lnTo>
                  <a:pt x="965944" y="209228"/>
                </a:lnTo>
                <a:lnTo>
                  <a:pt x="948070" y="181099"/>
                </a:lnTo>
                <a:lnTo>
                  <a:pt x="929098" y="153880"/>
                </a:lnTo>
                <a:lnTo>
                  <a:pt x="905867" y="127971"/>
                </a:lnTo>
                <a:lnTo>
                  <a:pt x="879796" y="102940"/>
                </a:lnTo>
                <a:lnTo>
                  <a:pt x="851832" y="78490"/>
                </a:lnTo>
                <a:lnTo>
                  <a:pt x="819784" y="57957"/>
                </a:lnTo>
                <a:lnTo>
                  <a:pt x="785012" y="40035"/>
                </a:lnTo>
                <a:lnTo>
                  <a:pt x="748426" y="23854"/>
                </a:lnTo>
                <a:lnTo>
                  <a:pt x="707808" y="13066"/>
                </a:lnTo>
                <a:lnTo>
                  <a:pt x="664501" y="5873"/>
                </a:lnTo>
                <a:lnTo>
                  <a:pt x="619402" y="1080"/>
                </a:lnTo>
                <a:lnTo>
                  <a:pt x="569580" y="0"/>
                </a:lnTo>
                <a:lnTo>
                  <a:pt x="516610" y="1397"/>
                </a:lnTo>
                <a:lnTo>
                  <a:pt x="461541" y="4444"/>
                </a:lnTo>
                <a:lnTo>
                  <a:pt x="404367" y="12121"/>
                </a:lnTo>
                <a:lnTo>
                  <a:pt x="345791" y="22883"/>
                </a:lnTo>
                <a:lnTo>
                  <a:pt x="286279" y="35702"/>
                </a:lnTo>
                <a:lnTo>
                  <a:pt x="246603" y="44249"/>
                </a:lnTo>
                <a:lnTo>
                  <a:pt x="167254" y="6134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0" name="SMARTInkShape-Group834">
            <a:extLst>
              <a:ext uri="{FF2B5EF4-FFF2-40B4-BE49-F238E27FC236}">
                <a16:creationId xmlns:a16="http://schemas.microsoft.com/office/drawing/2014/main" xmlns="" id="{6F2B9630-D5F4-424C-9E21-7CD99D07B6C3}"/>
              </a:ext>
            </a:extLst>
          </p:cNvPr>
          <p:cNvGrpSpPr/>
          <p:nvPr/>
        </p:nvGrpSpPr>
        <p:grpSpPr>
          <a:xfrm>
            <a:off x="3867517" y="1828800"/>
            <a:ext cx="1746948" cy="501651"/>
            <a:chOff x="3867517" y="1828800"/>
            <a:chExt cx="1746948" cy="501651"/>
          </a:xfrm>
        </p:grpSpPr>
        <p:sp>
          <p:nvSpPr>
            <p:cNvPr id="728" name="SMARTInkShape-3750">
              <a:extLst>
                <a:ext uri="{FF2B5EF4-FFF2-40B4-BE49-F238E27FC236}">
                  <a16:creationId xmlns:a16="http://schemas.microsoft.com/office/drawing/2014/main" xmlns="" id="{F4F9BA1E-CB15-4235-B1F9-3733529FFDC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490930" y="2152650"/>
              <a:ext cx="123535" cy="177801"/>
            </a:xfrm>
            <a:custGeom>
              <a:avLst/>
              <a:gdLst/>
              <a:ahLst/>
              <a:cxnLst/>
              <a:rect l="0" t="0" r="0" b="0"/>
              <a:pathLst>
                <a:path w="123535" h="177801">
                  <a:moveTo>
                    <a:pt x="8170" y="0"/>
                  </a:moveTo>
                  <a:lnTo>
                    <a:pt x="8170" y="0"/>
                  </a:lnTo>
                  <a:lnTo>
                    <a:pt x="1428" y="0"/>
                  </a:lnTo>
                  <a:lnTo>
                    <a:pt x="148" y="706"/>
                  </a:lnTo>
                  <a:lnTo>
                    <a:pt x="0" y="1881"/>
                  </a:lnTo>
                  <a:lnTo>
                    <a:pt x="607" y="3371"/>
                  </a:lnTo>
                  <a:lnTo>
                    <a:pt x="8807" y="5026"/>
                  </a:lnTo>
                  <a:lnTo>
                    <a:pt x="50848" y="11951"/>
                  </a:lnTo>
                  <a:lnTo>
                    <a:pt x="85022" y="23610"/>
                  </a:lnTo>
                  <a:lnTo>
                    <a:pt x="107002" y="36834"/>
                  </a:lnTo>
                  <a:lnTo>
                    <a:pt x="114275" y="45017"/>
                  </a:lnTo>
                  <a:lnTo>
                    <a:pt x="122356" y="63517"/>
                  </a:lnTo>
                  <a:lnTo>
                    <a:pt x="123534" y="93765"/>
                  </a:lnTo>
                  <a:lnTo>
                    <a:pt x="115417" y="112700"/>
                  </a:lnTo>
                  <a:lnTo>
                    <a:pt x="100991" y="130522"/>
                  </a:lnTo>
                  <a:lnTo>
                    <a:pt x="60999" y="161196"/>
                  </a:lnTo>
                  <a:lnTo>
                    <a:pt x="3357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3751">
              <a:extLst>
                <a:ext uri="{FF2B5EF4-FFF2-40B4-BE49-F238E27FC236}">
                  <a16:creationId xmlns:a16="http://schemas.microsoft.com/office/drawing/2014/main" xmlns="" id="{635289FE-33F6-4702-9E33-D796E85C488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313897" y="2247900"/>
              <a:ext cx="261404" cy="30607"/>
            </a:xfrm>
            <a:custGeom>
              <a:avLst/>
              <a:gdLst/>
              <a:ahLst/>
              <a:cxnLst/>
              <a:rect l="0" t="0" r="0" b="0"/>
              <a:pathLst>
                <a:path w="261404" h="30607">
                  <a:moveTo>
                    <a:pt x="32803" y="19050"/>
                  </a:moveTo>
                  <a:lnTo>
                    <a:pt x="32803" y="19050"/>
                  </a:lnTo>
                  <a:lnTo>
                    <a:pt x="6619" y="24119"/>
                  </a:lnTo>
                  <a:lnTo>
                    <a:pt x="0" y="27888"/>
                  </a:lnTo>
                  <a:lnTo>
                    <a:pt x="1056" y="29176"/>
                  </a:lnTo>
                  <a:lnTo>
                    <a:pt x="9756" y="30606"/>
                  </a:lnTo>
                  <a:lnTo>
                    <a:pt x="38082" y="27478"/>
                  </a:lnTo>
                  <a:lnTo>
                    <a:pt x="80305" y="21385"/>
                  </a:lnTo>
                  <a:lnTo>
                    <a:pt x="105393" y="17784"/>
                  </a:lnTo>
                  <a:lnTo>
                    <a:pt x="131997" y="13973"/>
                  </a:lnTo>
                  <a:lnTo>
                    <a:pt x="158199" y="10726"/>
                  </a:lnTo>
                  <a:lnTo>
                    <a:pt x="184134" y="7856"/>
                  </a:lnTo>
                  <a:lnTo>
                    <a:pt x="227061" y="3492"/>
                  </a:lnTo>
                  <a:lnTo>
                    <a:pt x="26140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3752">
              <a:extLst>
                <a:ext uri="{FF2B5EF4-FFF2-40B4-BE49-F238E27FC236}">
                  <a16:creationId xmlns:a16="http://schemas.microsoft.com/office/drawing/2014/main" xmlns="" id="{C07015E8-40CC-4CD3-AAA7-1DB7FF39193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295900" y="2216150"/>
              <a:ext cx="184151" cy="6351"/>
            </a:xfrm>
            <a:custGeom>
              <a:avLst/>
              <a:gdLst/>
              <a:ahLst/>
              <a:cxnLst/>
              <a:rect l="0" t="0" r="0" b="0"/>
              <a:pathLst>
                <a:path w="184151" h="6351">
                  <a:moveTo>
                    <a:pt x="0" y="6350"/>
                  </a:moveTo>
                  <a:lnTo>
                    <a:pt x="0" y="6350"/>
                  </a:lnTo>
                  <a:lnTo>
                    <a:pt x="39999" y="6350"/>
                  </a:lnTo>
                  <a:lnTo>
                    <a:pt x="86875" y="2979"/>
                  </a:lnTo>
                  <a:lnTo>
                    <a:pt x="124454" y="1324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3753">
              <a:extLst>
                <a:ext uri="{FF2B5EF4-FFF2-40B4-BE49-F238E27FC236}">
                  <a16:creationId xmlns:a16="http://schemas.microsoft.com/office/drawing/2014/main" xmlns="" id="{C745A817-E41D-43FA-A85B-63E9169588F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016500" y="205740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31750"/>
                  </a:moveTo>
                  <a:lnTo>
                    <a:pt x="0" y="31750"/>
                  </a:lnTo>
                  <a:lnTo>
                    <a:pt x="45434" y="11356"/>
                  </a:lnTo>
                  <a:lnTo>
                    <a:pt x="91760" y="297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3754">
              <a:extLst>
                <a:ext uri="{FF2B5EF4-FFF2-40B4-BE49-F238E27FC236}">
                  <a16:creationId xmlns:a16="http://schemas.microsoft.com/office/drawing/2014/main" xmlns="" id="{DDDBB875-2288-47DB-B0DB-69B0F553A6A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991100" y="2082077"/>
              <a:ext cx="76201" cy="208433"/>
            </a:xfrm>
            <a:custGeom>
              <a:avLst/>
              <a:gdLst/>
              <a:ahLst/>
              <a:cxnLst/>
              <a:rect l="0" t="0" r="0" b="0"/>
              <a:pathLst>
                <a:path w="76201" h="208433">
                  <a:moveTo>
                    <a:pt x="76200" y="19773"/>
                  </a:moveTo>
                  <a:lnTo>
                    <a:pt x="76200" y="19773"/>
                  </a:lnTo>
                  <a:lnTo>
                    <a:pt x="69458" y="9660"/>
                  </a:lnTo>
                  <a:lnTo>
                    <a:pt x="58622" y="2813"/>
                  </a:lnTo>
                  <a:lnTo>
                    <a:pt x="51782" y="0"/>
                  </a:lnTo>
                  <a:lnTo>
                    <a:pt x="36655" y="637"/>
                  </a:lnTo>
                  <a:lnTo>
                    <a:pt x="21935" y="6329"/>
                  </a:lnTo>
                  <a:lnTo>
                    <a:pt x="10690" y="15915"/>
                  </a:lnTo>
                  <a:lnTo>
                    <a:pt x="4751" y="29112"/>
                  </a:lnTo>
                  <a:lnTo>
                    <a:pt x="3167" y="36582"/>
                  </a:lnTo>
                  <a:lnTo>
                    <a:pt x="5170" y="52408"/>
                  </a:lnTo>
                  <a:lnTo>
                    <a:pt x="21848" y="93973"/>
                  </a:lnTo>
                  <a:lnTo>
                    <a:pt x="32657" y="119996"/>
                  </a:lnTo>
                  <a:lnTo>
                    <a:pt x="37383" y="167062"/>
                  </a:lnTo>
                  <a:lnTo>
                    <a:pt x="34516" y="189709"/>
                  </a:lnTo>
                  <a:lnTo>
                    <a:pt x="27336" y="201368"/>
                  </a:lnTo>
                  <a:lnTo>
                    <a:pt x="22457" y="206453"/>
                  </a:lnTo>
                  <a:lnTo>
                    <a:pt x="17793" y="208432"/>
                  </a:lnTo>
                  <a:lnTo>
                    <a:pt x="13272" y="208340"/>
                  </a:lnTo>
                  <a:lnTo>
                    <a:pt x="0" y="2039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3755">
              <a:extLst>
                <a:ext uri="{FF2B5EF4-FFF2-40B4-BE49-F238E27FC236}">
                  <a16:creationId xmlns:a16="http://schemas.microsoft.com/office/drawing/2014/main" xmlns="" id="{80C65751-518F-4540-9608-8483A19C095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801860" y="2055123"/>
              <a:ext cx="83658" cy="249928"/>
            </a:xfrm>
            <a:custGeom>
              <a:avLst/>
              <a:gdLst/>
              <a:ahLst/>
              <a:cxnLst/>
              <a:rect l="0" t="0" r="0" b="0"/>
              <a:pathLst>
                <a:path w="83658" h="249928">
                  <a:moveTo>
                    <a:pt x="81290" y="84827"/>
                  </a:moveTo>
                  <a:lnTo>
                    <a:pt x="81290" y="84827"/>
                  </a:lnTo>
                  <a:lnTo>
                    <a:pt x="77919" y="74714"/>
                  </a:lnTo>
                  <a:lnTo>
                    <a:pt x="77298" y="31208"/>
                  </a:lnTo>
                  <a:lnTo>
                    <a:pt x="68896" y="9673"/>
                  </a:lnTo>
                  <a:lnTo>
                    <a:pt x="64561" y="5091"/>
                  </a:lnTo>
                  <a:lnTo>
                    <a:pt x="54099" y="0"/>
                  </a:lnTo>
                  <a:lnTo>
                    <a:pt x="46935" y="1464"/>
                  </a:lnTo>
                  <a:lnTo>
                    <a:pt x="29567" y="10618"/>
                  </a:lnTo>
                  <a:lnTo>
                    <a:pt x="6698" y="38380"/>
                  </a:lnTo>
                  <a:lnTo>
                    <a:pt x="631" y="57599"/>
                  </a:lnTo>
                  <a:lnTo>
                    <a:pt x="0" y="66675"/>
                  </a:lnTo>
                  <a:lnTo>
                    <a:pt x="4945" y="82404"/>
                  </a:lnTo>
                  <a:lnTo>
                    <a:pt x="9227" y="89562"/>
                  </a:lnTo>
                  <a:lnTo>
                    <a:pt x="14903" y="93628"/>
                  </a:lnTo>
                  <a:lnTo>
                    <a:pt x="28737" y="96264"/>
                  </a:lnTo>
                  <a:lnTo>
                    <a:pt x="35671" y="93863"/>
                  </a:lnTo>
                  <a:lnTo>
                    <a:pt x="75385" y="62206"/>
                  </a:lnTo>
                  <a:lnTo>
                    <a:pt x="78059" y="61985"/>
                  </a:lnTo>
                  <a:lnTo>
                    <a:pt x="82910" y="63621"/>
                  </a:lnTo>
                  <a:lnTo>
                    <a:pt x="83657" y="74226"/>
                  </a:lnTo>
                  <a:lnTo>
                    <a:pt x="81757" y="113150"/>
                  </a:lnTo>
                  <a:lnTo>
                    <a:pt x="74687" y="152564"/>
                  </a:lnTo>
                  <a:lnTo>
                    <a:pt x="67025" y="192151"/>
                  </a:lnTo>
                  <a:lnTo>
                    <a:pt x="60233" y="231198"/>
                  </a:lnTo>
                  <a:lnTo>
                    <a:pt x="61607" y="236735"/>
                  </a:lnTo>
                  <a:lnTo>
                    <a:pt x="68590" y="2499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3756">
              <a:extLst>
                <a:ext uri="{FF2B5EF4-FFF2-40B4-BE49-F238E27FC236}">
                  <a16:creationId xmlns:a16="http://schemas.microsoft.com/office/drawing/2014/main" xmlns="" id="{53E5B497-9483-4FAD-B5AC-643C57C795C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724400" y="22161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3757">
              <a:extLst>
                <a:ext uri="{FF2B5EF4-FFF2-40B4-BE49-F238E27FC236}">
                  <a16:creationId xmlns:a16="http://schemas.microsoft.com/office/drawing/2014/main" xmlns="" id="{60479E01-B821-46D2-9BC7-B8809B37461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524663" y="2111798"/>
              <a:ext cx="116556" cy="163182"/>
            </a:xfrm>
            <a:custGeom>
              <a:avLst/>
              <a:gdLst/>
              <a:ahLst/>
              <a:cxnLst/>
              <a:rect l="0" t="0" r="0" b="0"/>
              <a:pathLst>
                <a:path w="116556" h="163182">
                  <a:moveTo>
                    <a:pt x="72737" y="9102"/>
                  </a:moveTo>
                  <a:lnTo>
                    <a:pt x="72737" y="9102"/>
                  </a:lnTo>
                  <a:lnTo>
                    <a:pt x="55060" y="264"/>
                  </a:lnTo>
                  <a:lnTo>
                    <a:pt x="45125" y="0"/>
                  </a:lnTo>
                  <a:lnTo>
                    <a:pt x="39512" y="917"/>
                  </a:lnTo>
                  <a:lnTo>
                    <a:pt x="34359" y="5057"/>
                  </a:lnTo>
                  <a:lnTo>
                    <a:pt x="8225" y="50153"/>
                  </a:lnTo>
                  <a:lnTo>
                    <a:pt x="0" y="89547"/>
                  </a:lnTo>
                  <a:lnTo>
                    <a:pt x="934" y="125757"/>
                  </a:lnTo>
                  <a:lnTo>
                    <a:pt x="7663" y="144204"/>
                  </a:lnTo>
                  <a:lnTo>
                    <a:pt x="12421" y="152087"/>
                  </a:lnTo>
                  <a:lnTo>
                    <a:pt x="19827" y="157342"/>
                  </a:lnTo>
                  <a:lnTo>
                    <a:pt x="39343" y="163181"/>
                  </a:lnTo>
                  <a:lnTo>
                    <a:pt x="60247" y="160131"/>
                  </a:lnTo>
                  <a:lnTo>
                    <a:pt x="70760" y="156355"/>
                  </a:lnTo>
                  <a:lnTo>
                    <a:pt x="89968" y="140870"/>
                  </a:lnTo>
                  <a:lnTo>
                    <a:pt x="99041" y="130814"/>
                  </a:lnTo>
                  <a:lnTo>
                    <a:pt x="111003" y="104589"/>
                  </a:lnTo>
                  <a:lnTo>
                    <a:pt x="116555" y="76235"/>
                  </a:lnTo>
                  <a:lnTo>
                    <a:pt x="114319" y="51874"/>
                  </a:lnTo>
                  <a:lnTo>
                    <a:pt x="106740" y="33051"/>
                  </a:lnTo>
                  <a:lnTo>
                    <a:pt x="101757" y="25068"/>
                  </a:lnTo>
                  <a:lnTo>
                    <a:pt x="95610" y="20452"/>
                  </a:lnTo>
                  <a:lnTo>
                    <a:pt x="81257" y="17203"/>
                  </a:lnTo>
                  <a:lnTo>
                    <a:pt x="75595" y="18736"/>
                  </a:lnTo>
                  <a:lnTo>
                    <a:pt x="71114" y="21875"/>
                  </a:lnTo>
                  <a:lnTo>
                    <a:pt x="60037" y="345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3758">
              <a:extLst>
                <a:ext uri="{FF2B5EF4-FFF2-40B4-BE49-F238E27FC236}">
                  <a16:creationId xmlns:a16="http://schemas.microsoft.com/office/drawing/2014/main" xmlns="" id="{FE7D2B46-0D90-42FC-B0ED-8471AA358D8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121150" y="2273300"/>
              <a:ext cx="273051" cy="6351"/>
            </a:xfrm>
            <a:custGeom>
              <a:avLst/>
              <a:gdLst/>
              <a:ahLst/>
              <a:cxnLst/>
              <a:rect l="0" t="0" r="0" b="0"/>
              <a:pathLst>
                <a:path w="273051" h="6351">
                  <a:moveTo>
                    <a:pt x="0" y="0"/>
                  </a:moveTo>
                  <a:lnTo>
                    <a:pt x="0" y="0"/>
                  </a:lnTo>
                  <a:lnTo>
                    <a:pt x="11933" y="5026"/>
                  </a:lnTo>
                  <a:lnTo>
                    <a:pt x="50647" y="6176"/>
                  </a:lnTo>
                  <a:lnTo>
                    <a:pt x="81776" y="6272"/>
                  </a:lnTo>
                  <a:lnTo>
                    <a:pt x="128067" y="6316"/>
                  </a:lnTo>
                  <a:lnTo>
                    <a:pt x="155229" y="6327"/>
                  </a:lnTo>
                  <a:lnTo>
                    <a:pt x="180391" y="6335"/>
                  </a:lnTo>
                  <a:lnTo>
                    <a:pt x="227164" y="6343"/>
                  </a:lnTo>
                  <a:lnTo>
                    <a:pt x="2730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3759">
              <a:extLst>
                <a:ext uri="{FF2B5EF4-FFF2-40B4-BE49-F238E27FC236}">
                  <a16:creationId xmlns:a16="http://schemas.microsoft.com/office/drawing/2014/main" xmlns="" id="{C62D9F1E-9D9E-446F-A8BF-9117C643AE6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140200" y="21844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8"/>
                  </a:lnTo>
                  <a:lnTo>
                    <a:pt x="54570" y="257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3760">
              <a:extLst>
                <a:ext uri="{FF2B5EF4-FFF2-40B4-BE49-F238E27FC236}">
                  <a16:creationId xmlns:a16="http://schemas.microsoft.com/office/drawing/2014/main" xmlns="" id="{A81B728A-8FD1-434A-AC71-D67C584248A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867517" y="2123592"/>
              <a:ext cx="152034" cy="181459"/>
            </a:xfrm>
            <a:custGeom>
              <a:avLst/>
              <a:gdLst/>
              <a:ahLst/>
              <a:cxnLst/>
              <a:rect l="0" t="0" r="0" b="0"/>
              <a:pathLst>
                <a:path w="152034" h="181459">
                  <a:moveTo>
                    <a:pt x="152033" y="3658"/>
                  </a:moveTo>
                  <a:lnTo>
                    <a:pt x="152033" y="3658"/>
                  </a:lnTo>
                  <a:lnTo>
                    <a:pt x="152033" y="287"/>
                  </a:lnTo>
                  <a:lnTo>
                    <a:pt x="151327" y="0"/>
                  </a:lnTo>
                  <a:lnTo>
                    <a:pt x="148662" y="1562"/>
                  </a:lnTo>
                  <a:lnTo>
                    <a:pt x="147007" y="6489"/>
                  </a:lnTo>
                  <a:lnTo>
                    <a:pt x="144860" y="14794"/>
                  </a:lnTo>
                  <a:lnTo>
                    <a:pt x="128084" y="54505"/>
                  </a:lnTo>
                  <a:lnTo>
                    <a:pt x="100840" y="98055"/>
                  </a:lnTo>
                  <a:lnTo>
                    <a:pt x="72346" y="121468"/>
                  </a:lnTo>
                  <a:lnTo>
                    <a:pt x="51940" y="132688"/>
                  </a:lnTo>
                  <a:lnTo>
                    <a:pt x="32994" y="136735"/>
                  </a:lnTo>
                  <a:lnTo>
                    <a:pt x="23990" y="136826"/>
                  </a:lnTo>
                  <a:lnTo>
                    <a:pt x="16576" y="134770"/>
                  </a:lnTo>
                  <a:lnTo>
                    <a:pt x="4576" y="126841"/>
                  </a:lnTo>
                  <a:lnTo>
                    <a:pt x="1517" y="120352"/>
                  </a:lnTo>
                  <a:lnTo>
                    <a:pt x="0" y="103735"/>
                  </a:lnTo>
                  <a:lnTo>
                    <a:pt x="3559" y="88353"/>
                  </a:lnTo>
                  <a:lnTo>
                    <a:pt x="6484" y="81288"/>
                  </a:lnTo>
                  <a:lnTo>
                    <a:pt x="10550" y="76578"/>
                  </a:lnTo>
                  <a:lnTo>
                    <a:pt x="20713" y="71345"/>
                  </a:lnTo>
                  <a:lnTo>
                    <a:pt x="41705" y="68399"/>
                  </a:lnTo>
                  <a:lnTo>
                    <a:pt x="55726" y="73354"/>
                  </a:lnTo>
                  <a:lnTo>
                    <a:pt x="68308" y="82612"/>
                  </a:lnTo>
                  <a:lnTo>
                    <a:pt x="78603" y="93782"/>
                  </a:lnTo>
                  <a:lnTo>
                    <a:pt x="96499" y="136233"/>
                  </a:lnTo>
                  <a:lnTo>
                    <a:pt x="106073" y="161549"/>
                  </a:lnTo>
                  <a:lnTo>
                    <a:pt x="120283" y="1814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3761">
              <a:extLst>
                <a:ext uri="{FF2B5EF4-FFF2-40B4-BE49-F238E27FC236}">
                  <a16:creationId xmlns:a16="http://schemas.microsoft.com/office/drawing/2014/main" xmlns="" id="{22E84B83-74B8-4DD3-9C57-2859C84A9D9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241800" y="1828800"/>
              <a:ext cx="793751" cy="82078"/>
            </a:xfrm>
            <a:custGeom>
              <a:avLst/>
              <a:gdLst/>
              <a:ahLst/>
              <a:cxnLst/>
              <a:rect l="0" t="0" r="0" b="0"/>
              <a:pathLst>
                <a:path w="793751" h="82078">
                  <a:moveTo>
                    <a:pt x="0" y="0"/>
                  </a:moveTo>
                  <a:lnTo>
                    <a:pt x="0" y="0"/>
                  </a:lnTo>
                  <a:lnTo>
                    <a:pt x="34519" y="47384"/>
                  </a:lnTo>
                  <a:lnTo>
                    <a:pt x="42063" y="56990"/>
                  </a:lnTo>
                  <a:lnTo>
                    <a:pt x="65496" y="71425"/>
                  </a:lnTo>
                  <a:lnTo>
                    <a:pt x="96138" y="80428"/>
                  </a:lnTo>
                  <a:lnTo>
                    <a:pt x="133274" y="82077"/>
                  </a:lnTo>
                  <a:lnTo>
                    <a:pt x="173298" y="74814"/>
                  </a:lnTo>
                  <a:lnTo>
                    <a:pt x="213899" y="61473"/>
                  </a:lnTo>
                  <a:lnTo>
                    <a:pt x="253111" y="43784"/>
                  </a:lnTo>
                  <a:lnTo>
                    <a:pt x="286060" y="27926"/>
                  </a:lnTo>
                  <a:lnTo>
                    <a:pt x="331594" y="7241"/>
                  </a:lnTo>
                  <a:lnTo>
                    <a:pt x="360873" y="2145"/>
                  </a:lnTo>
                  <a:lnTo>
                    <a:pt x="407443" y="5493"/>
                  </a:lnTo>
                  <a:lnTo>
                    <a:pt x="444103" y="10957"/>
                  </a:lnTo>
                  <a:lnTo>
                    <a:pt x="488453" y="19124"/>
                  </a:lnTo>
                  <a:lnTo>
                    <a:pt x="532368" y="24574"/>
                  </a:lnTo>
                  <a:lnTo>
                    <a:pt x="577130" y="25291"/>
                  </a:lnTo>
                  <a:lnTo>
                    <a:pt x="623412" y="21014"/>
                  </a:lnTo>
                  <a:lnTo>
                    <a:pt x="660730" y="18927"/>
                  </a:lnTo>
                  <a:lnTo>
                    <a:pt x="698597" y="14858"/>
                  </a:lnTo>
                  <a:lnTo>
                    <a:pt x="737334" y="13339"/>
                  </a:lnTo>
                  <a:lnTo>
                    <a:pt x="79375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3" name="SMARTInkShape-Group835">
            <a:extLst>
              <a:ext uri="{FF2B5EF4-FFF2-40B4-BE49-F238E27FC236}">
                <a16:creationId xmlns:a16="http://schemas.microsoft.com/office/drawing/2014/main" xmlns="" id="{675BBF38-6CD8-44A7-B4F5-9C8C008ED6B2}"/>
              </a:ext>
            </a:extLst>
          </p:cNvPr>
          <p:cNvGrpSpPr/>
          <p:nvPr/>
        </p:nvGrpSpPr>
        <p:grpSpPr>
          <a:xfrm>
            <a:off x="3505200" y="2133600"/>
            <a:ext cx="254001" cy="215901"/>
            <a:chOff x="3505200" y="2133600"/>
            <a:chExt cx="254001" cy="215901"/>
          </a:xfrm>
        </p:grpSpPr>
        <p:sp>
          <p:nvSpPr>
            <p:cNvPr id="741" name="SMARTInkShape-3762">
              <a:extLst>
                <a:ext uri="{FF2B5EF4-FFF2-40B4-BE49-F238E27FC236}">
                  <a16:creationId xmlns:a16="http://schemas.microsoft.com/office/drawing/2014/main" xmlns="" id="{439C9203-4274-450B-9D53-D92264C45F8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608565" y="2254250"/>
              <a:ext cx="150636" cy="30607"/>
            </a:xfrm>
            <a:custGeom>
              <a:avLst/>
              <a:gdLst/>
              <a:ahLst/>
              <a:cxnLst/>
              <a:rect l="0" t="0" r="0" b="0"/>
              <a:pathLst>
                <a:path w="150636" h="30607">
                  <a:moveTo>
                    <a:pt x="10935" y="19050"/>
                  </a:moveTo>
                  <a:lnTo>
                    <a:pt x="10935" y="19050"/>
                  </a:lnTo>
                  <a:lnTo>
                    <a:pt x="4193" y="22421"/>
                  </a:lnTo>
                  <a:lnTo>
                    <a:pt x="2207" y="24119"/>
                  </a:lnTo>
                  <a:lnTo>
                    <a:pt x="0" y="27888"/>
                  </a:lnTo>
                  <a:lnTo>
                    <a:pt x="117" y="29176"/>
                  </a:lnTo>
                  <a:lnTo>
                    <a:pt x="901" y="30034"/>
                  </a:lnTo>
                  <a:lnTo>
                    <a:pt x="2129" y="30606"/>
                  </a:lnTo>
                  <a:lnTo>
                    <a:pt x="20719" y="25749"/>
                  </a:lnTo>
                  <a:lnTo>
                    <a:pt x="58781" y="13814"/>
                  </a:lnTo>
                  <a:lnTo>
                    <a:pt x="103485" y="4453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3763">
              <a:extLst>
                <a:ext uri="{FF2B5EF4-FFF2-40B4-BE49-F238E27FC236}">
                  <a16:creationId xmlns:a16="http://schemas.microsoft.com/office/drawing/2014/main" xmlns="" id="{FF5DCB27-1C39-4665-A477-D7C192DDEED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505200" y="2133600"/>
              <a:ext cx="31751" cy="215901"/>
            </a:xfrm>
            <a:custGeom>
              <a:avLst/>
              <a:gdLst/>
              <a:ahLst/>
              <a:cxnLst/>
              <a:rect l="0" t="0" r="0" b="0"/>
              <a:pathLst>
                <a:path w="31751" h="2159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9460" y="45434"/>
                  </a:lnTo>
                  <a:lnTo>
                    <a:pt x="15111" y="81744"/>
                  </a:lnTo>
                  <a:lnTo>
                    <a:pt x="17883" y="123782"/>
                  </a:lnTo>
                  <a:lnTo>
                    <a:pt x="18114" y="171389"/>
                  </a:lnTo>
                  <a:lnTo>
                    <a:pt x="15860" y="204939"/>
                  </a:lnTo>
                  <a:lnTo>
                    <a:pt x="16923" y="210709"/>
                  </a:lnTo>
                  <a:lnTo>
                    <a:pt x="19043" y="213850"/>
                  </a:lnTo>
                  <a:lnTo>
                    <a:pt x="21868" y="215239"/>
                  </a:lnTo>
                  <a:lnTo>
                    <a:pt x="31750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2" name="SMARTInkShape-Group836">
            <a:extLst>
              <a:ext uri="{FF2B5EF4-FFF2-40B4-BE49-F238E27FC236}">
                <a16:creationId xmlns:a16="http://schemas.microsoft.com/office/drawing/2014/main" xmlns="" id="{51940493-C87F-43CB-8F48-A34F87717335}"/>
              </a:ext>
            </a:extLst>
          </p:cNvPr>
          <p:cNvGrpSpPr/>
          <p:nvPr/>
        </p:nvGrpSpPr>
        <p:grpSpPr>
          <a:xfrm>
            <a:off x="5907359" y="2090394"/>
            <a:ext cx="1293542" cy="214657"/>
            <a:chOff x="5907359" y="2090394"/>
            <a:chExt cx="1293542" cy="214657"/>
          </a:xfrm>
        </p:grpSpPr>
        <p:sp>
          <p:nvSpPr>
            <p:cNvPr id="744" name="SMARTInkShape-3764">
              <a:extLst>
                <a:ext uri="{FF2B5EF4-FFF2-40B4-BE49-F238E27FC236}">
                  <a16:creationId xmlns:a16="http://schemas.microsoft.com/office/drawing/2014/main" xmlns="" id="{5496BEFB-4EFE-41CA-A6CB-71927EB385C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010400" y="2090394"/>
              <a:ext cx="190501" cy="206310"/>
            </a:xfrm>
            <a:custGeom>
              <a:avLst/>
              <a:gdLst/>
              <a:ahLst/>
              <a:cxnLst/>
              <a:rect l="0" t="0" r="0" b="0"/>
              <a:pathLst>
                <a:path w="190501" h="206310">
                  <a:moveTo>
                    <a:pt x="190500" y="24156"/>
                  </a:moveTo>
                  <a:lnTo>
                    <a:pt x="190500" y="24156"/>
                  </a:lnTo>
                  <a:lnTo>
                    <a:pt x="146346" y="7149"/>
                  </a:lnTo>
                  <a:lnTo>
                    <a:pt x="105595" y="0"/>
                  </a:lnTo>
                  <a:lnTo>
                    <a:pt x="83734" y="2496"/>
                  </a:lnTo>
                  <a:lnTo>
                    <a:pt x="76021" y="5827"/>
                  </a:lnTo>
                  <a:lnTo>
                    <a:pt x="73963" y="7704"/>
                  </a:lnTo>
                  <a:lnTo>
                    <a:pt x="67697" y="20457"/>
                  </a:lnTo>
                  <a:lnTo>
                    <a:pt x="67247" y="29803"/>
                  </a:lnTo>
                  <a:lnTo>
                    <a:pt x="69748" y="74471"/>
                  </a:lnTo>
                  <a:lnTo>
                    <a:pt x="69836" y="94526"/>
                  </a:lnTo>
                  <a:lnTo>
                    <a:pt x="69135" y="96469"/>
                  </a:lnTo>
                  <a:lnTo>
                    <a:pt x="67962" y="97765"/>
                  </a:lnTo>
                  <a:lnTo>
                    <a:pt x="66475" y="98628"/>
                  </a:lnTo>
                  <a:lnTo>
                    <a:pt x="74695" y="94737"/>
                  </a:lnTo>
                  <a:lnTo>
                    <a:pt x="79125" y="90852"/>
                  </a:lnTo>
                  <a:lnTo>
                    <a:pt x="84791" y="89076"/>
                  </a:lnTo>
                  <a:lnTo>
                    <a:pt x="92718" y="88993"/>
                  </a:lnTo>
                  <a:lnTo>
                    <a:pt x="103297" y="91307"/>
                  </a:lnTo>
                  <a:lnTo>
                    <a:pt x="117782" y="99948"/>
                  </a:lnTo>
                  <a:lnTo>
                    <a:pt x="131011" y="114817"/>
                  </a:lnTo>
                  <a:lnTo>
                    <a:pt x="140496" y="132628"/>
                  </a:lnTo>
                  <a:lnTo>
                    <a:pt x="144404" y="151310"/>
                  </a:lnTo>
                  <a:lnTo>
                    <a:pt x="141556" y="163924"/>
                  </a:lnTo>
                  <a:lnTo>
                    <a:pt x="138821" y="170252"/>
                  </a:lnTo>
                  <a:lnTo>
                    <a:pt x="118116" y="189269"/>
                  </a:lnTo>
                  <a:lnTo>
                    <a:pt x="86268" y="201568"/>
                  </a:lnTo>
                  <a:lnTo>
                    <a:pt x="50020" y="206309"/>
                  </a:lnTo>
                  <a:lnTo>
                    <a:pt x="0" y="195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3765">
              <a:extLst>
                <a:ext uri="{FF2B5EF4-FFF2-40B4-BE49-F238E27FC236}">
                  <a16:creationId xmlns:a16="http://schemas.microsoft.com/office/drawing/2014/main" xmlns="" id="{3D4F2C84-9352-4868-A3BF-5056D2E433F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54493" y="2134899"/>
              <a:ext cx="155908" cy="162341"/>
            </a:xfrm>
            <a:custGeom>
              <a:avLst/>
              <a:gdLst/>
              <a:ahLst/>
              <a:cxnLst/>
              <a:rect l="0" t="0" r="0" b="0"/>
              <a:pathLst>
                <a:path w="155908" h="162341">
                  <a:moveTo>
                    <a:pt x="3507" y="24101"/>
                  </a:moveTo>
                  <a:lnTo>
                    <a:pt x="3507" y="24101"/>
                  </a:lnTo>
                  <a:lnTo>
                    <a:pt x="3507" y="17359"/>
                  </a:lnTo>
                  <a:lnTo>
                    <a:pt x="5388" y="12167"/>
                  </a:lnTo>
                  <a:lnTo>
                    <a:pt x="6877" y="9795"/>
                  </a:lnTo>
                  <a:lnTo>
                    <a:pt x="19087" y="3086"/>
                  </a:lnTo>
                  <a:lnTo>
                    <a:pt x="36110" y="0"/>
                  </a:lnTo>
                  <a:lnTo>
                    <a:pt x="48336" y="4923"/>
                  </a:lnTo>
                  <a:lnTo>
                    <a:pt x="54560" y="9199"/>
                  </a:lnTo>
                  <a:lnTo>
                    <a:pt x="63357" y="21476"/>
                  </a:lnTo>
                  <a:lnTo>
                    <a:pt x="66689" y="28701"/>
                  </a:lnTo>
                  <a:lnTo>
                    <a:pt x="68512" y="46136"/>
                  </a:lnTo>
                  <a:lnTo>
                    <a:pt x="68010" y="55724"/>
                  </a:lnTo>
                  <a:lnTo>
                    <a:pt x="58046" y="75785"/>
                  </a:lnTo>
                  <a:lnTo>
                    <a:pt x="26274" y="117409"/>
                  </a:lnTo>
                  <a:lnTo>
                    <a:pt x="1967" y="147570"/>
                  </a:lnTo>
                  <a:lnTo>
                    <a:pt x="363" y="150864"/>
                  </a:lnTo>
                  <a:lnTo>
                    <a:pt x="0" y="153765"/>
                  </a:lnTo>
                  <a:lnTo>
                    <a:pt x="1478" y="158870"/>
                  </a:lnTo>
                  <a:lnTo>
                    <a:pt x="3565" y="160514"/>
                  </a:lnTo>
                  <a:lnTo>
                    <a:pt x="9648" y="162340"/>
                  </a:lnTo>
                  <a:lnTo>
                    <a:pt x="54355" y="154834"/>
                  </a:lnTo>
                  <a:lnTo>
                    <a:pt x="91323" y="145465"/>
                  </a:lnTo>
                  <a:lnTo>
                    <a:pt x="138759" y="131069"/>
                  </a:lnTo>
                  <a:lnTo>
                    <a:pt x="155907" y="125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3766">
              <a:extLst>
                <a:ext uri="{FF2B5EF4-FFF2-40B4-BE49-F238E27FC236}">
                  <a16:creationId xmlns:a16="http://schemas.microsoft.com/office/drawing/2014/main" xmlns="" id="{542EAF49-A03A-432B-99A4-E0FB66C4E5A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683200" y="2147861"/>
              <a:ext cx="92406" cy="147670"/>
            </a:xfrm>
            <a:custGeom>
              <a:avLst/>
              <a:gdLst/>
              <a:ahLst/>
              <a:cxnLst/>
              <a:rect l="0" t="0" r="0" b="0"/>
              <a:pathLst>
                <a:path w="92406" h="147670">
                  <a:moveTo>
                    <a:pt x="73200" y="30189"/>
                  </a:moveTo>
                  <a:lnTo>
                    <a:pt x="73200" y="30189"/>
                  </a:lnTo>
                  <a:lnTo>
                    <a:pt x="61267" y="16374"/>
                  </a:lnTo>
                  <a:lnTo>
                    <a:pt x="52184" y="3706"/>
                  </a:lnTo>
                  <a:lnTo>
                    <a:pt x="45985" y="780"/>
                  </a:lnTo>
                  <a:lnTo>
                    <a:pt x="42357" y="0"/>
                  </a:lnTo>
                  <a:lnTo>
                    <a:pt x="30799" y="4777"/>
                  </a:lnTo>
                  <a:lnTo>
                    <a:pt x="23766" y="9014"/>
                  </a:lnTo>
                  <a:lnTo>
                    <a:pt x="12189" y="23130"/>
                  </a:lnTo>
                  <a:lnTo>
                    <a:pt x="3750" y="41163"/>
                  </a:lnTo>
                  <a:lnTo>
                    <a:pt x="0" y="60937"/>
                  </a:lnTo>
                  <a:lnTo>
                    <a:pt x="4631" y="95273"/>
                  </a:lnTo>
                  <a:lnTo>
                    <a:pt x="18311" y="122145"/>
                  </a:lnTo>
                  <a:lnTo>
                    <a:pt x="35768" y="140142"/>
                  </a:lnTo>
                  <a:lnTo>
                    <a:pt x="48098" y="146085"/>
                  </a:lnTo>
                  <a:lnTo>
                    <a:pt x="54347" y="147669"/>
                  </a:lnTo>
                  <a:lnTo>
                    <a:pt x="60633" y="146609"/>
                  </a:lnTo>
                  <a:lnTo>
                    <a:pt x="73259" y="139787"/>
                  </a:lnTo>
                  <a:lnTo>
                    <a:pt x="84045" y="125936"/>
                  </a:lnTo>
                  <a:lnTo>
                    <a:pt x="88896" y="117304"/>
                  </a:lnTo>
                  <a:lnTo>
                    <a:pt x="92405" y="96424"/>
                  </a:lnTo>
                  <a:lnTo>
                    <a:pt x="88910" y="51896"/>
                  </a:lnTo>
                  <a:lnTo>
                    <a:pt x="81593" y="34192"/>
                  </a:lnTo>
                  <a:lnTo>
                    <a:pt x="65574" y="14206"/>
                  </a:lnTo>
                  <a:lnTo>
                    <a:pt x="54947" y="4992"/>
                  </a:lnTo>
                  <a:lnTo>
                    <a:pt x="54150" y="4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3767">
              <a:extLst>
                <a:ext uri="{FF2B5EF4-FFF2-40B4-BE49-F238E27FC236}">
                  <a16:creationId xmlns:a16="http://schemas.microsoft.com/office/drawing/2014/main" xmlns="" id="{8213585A-A821-4B54-AE2C-B05B9548D3C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591300" y="22479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2027" y="0"/>
                  </a:lnTo>
                  <a:lnTo>
                    <a:pt x="1350" y="70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3768">
              <a:extLst>
                <a:ext uri="{FF2B5EF4-FFF2-40B4-BE49-F238E27FC236}">
                  <a16:creationId xmlns:a16="http://schemas.microsoft.com/office/drawing/2014/main" xmlns="" id="{C88CFB6A-57FF-473C-B233-A4DBAAED367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383497" y="2133028"/>
              <a:ext cx="119702" cy="154197"/>
            </a:xfrm>
            <a:custGeom>
              <a:avLst/>
              <a:gdLst/>
              <a:ahLst/>
              <a:cxnLst/>
              <a:rect l="0" t="0" r="0" b="0"/>
              <a:pathLst>
                <a:path w="119702" h="154197">
                  <a:moveTo>
                    <a:pt x="61753" y="13272"/>
                  </a:moveTo>
                  <a:lnTo>
                    <a:pt x="61753" y="13272"/>
                  </a:lnTo>
                  <a:lnTo>
                    <a:pt x="61753" y="9901"/>
                  </a:lnTo>
                  <a:lnTo>
                    <a:pt x="59871" y="6364"/>
                  </a:lnTo>
                  <a:lnTo>
                    <a:pt x="58382" y="4433"/>
                  </a:lnTo>
                  <a:lnTo>
                    <a:pt x="54846" y="2288"/>
                  </a:lnTo>
                  <a:lnTo>
                    <a:pt x="52914" y="1716"/>
                  </a:lnTo>
                  <a:lnTo>
                    <a:pt x="50921" y="2746"/>
                  </a:lnTo>
                  <a:lnTo>
                    <a:pt x="24651" y="29487"/>
                  </a:lnTo>
                  <a:lnTo>
                    <a:pt x="10465" y="60645"/>
                  </a:lnTo>
                  <a:lnTo>
                    <a:pt x="874" y="105336"/>
                  </a:lnTo>
                  <a:lnTo>
                    <a:pt x="0" y="114865"/>
                  </a:lnTo>
                  <a:lnTo>
                    <a:pt x="4673" y="131097"/>
                  </a:lnTo>
                  <a:lnTo>
                    <a:pt x="8883" y="138388"/>
                  </a:lnTo>
                  <a:lnTo>
                    <a:pt x="21086" y="148372"/>
                  </a:lnTo>
                  <a:lnTo>
                    <a:pt x="28292" y="152022"/>
                  </a:lnTo>
                  <a:lnTo>
                    <a:pt x="43824" y="154196"/>
                  </a:lnTo>
                  <a:lnTo>
                    <a:pt x="60840" y="151399"/>
                  </a:lnTo>
                  <a:lnTo>
                    <a:pt x="80162" y="143101"/>
                  </a:lnTo>
                  <a:lnTo>
                    <a:pt x="104132" y="119787"/>
                  </a:lnTo>
                  <a:lnTo>
                    <a:pt x="117897" y="83794"/>
                  </a:lnTo>
                  <a:lnTo>
                    <a:pt x="119701" y="45221"/>
                  </a:lnTo>
                  <a:lnTo>
                    <a:pt x="111733" y="23474"/>
                  </a:lnTo>
                  <a:lnTo>
                    <a:pt x="105656" y="13723"/>
                  </a:lnTo>
                  <a:lnTo>
                    <a:pt x="98783" y="7223"/>
                  </a:lnTo>
                  <a:lnTo>
                    <a:pt x="83620" y="0"/>
                  </a:lnTo>
                  <a:lnTo>
                    <a:pt x="67473" y="553"/>
                  </a:lnTo>
                  <a:lnTo>
                    <a:pt x="52301" y="5502"/>
                  </a:lnTo>
                  <a:lnTo>
                    <a:pt x="40854" y="12406"/>
                  </a:lnTo>
                  <a:lnTo>
                    <a:pt x="37236" y="16928"/>
                  </a:lnTo>
                  <a:lnTo>
                    <a:pt x="30003" y="386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3769">
              <a:extLst>
                <a:ext uri="{FF2B5EF4-FFF2-40B4-BE49-F238E27FC236}">
                  <a16:creationId xmlns:a16="http://schemas.microsoft.com/office/drawing/2014/main" xmlns="" id="{432BC592-AD48-4898-9863-24CBC4E6272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108700" y="226060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39999" y="9329"/>
                  </a:lnTo>
                  <a:lnTo>
                    <a:pt x="86876" y="386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3770">
              <a:extLst>
                <a:ext uri="{FF2B5EF4-FFF2-40B4-BE49-F238E27FC236}">
                  <a16:creationId xmlns:a16="http://schemas.microsoft.com/office/drawing/2014/main" xmlns="" id="{3783B4E7-7C5E-44D6-9A42-F8A8AB50299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115050" y="22034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45434" y="297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3771">
              <a:extLst>
                <a:ext uri="{FF2B5EF4-FFF2-40B4-BE49-F238E27FC236}">
                  <a16:creationId xmlns:a16="http://schemas.microsoft.com/office/drawing/2014/main" xmlns="" id="{7943CB40-4D2D-488C-A06B-43588B356AF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907359" y="2146300"/>
              <a:ext cx="156892" cy="158751"/>
            </a:xfrm>
            <a:custGeom>
              <a:avLst/>
              <a:gdLst/>
              <a:ahLst/>
              <a:cxnLst/>
              <a:rect l="0" t="0" r="0" b="0"/>
              <a:pathLst>
                <a:path w="156892" h="158751">
                  <a:moveTo>
                    <a:pt x="156891" y="0"/>
                  </a:moveTo>
                  <a:lnTo>
                    <a:pt x="156891" y="0"/>
                  </a:lnTo>
                  <a:lnTo>
                    <a:pt x="143093" y="706"/>
                  </a:lnTo>
                  <a:lnTo>
                    <a:pt x="137117" y="3371"/>
                  </a:lnTo>
                  <a:lnTo>
                    <a:pt x="111509" y="35469"/>
                  </a:lnTo>
                  <a:lnTo>
                    <a:pt x="86857" y="74818"/>
                  </a:lnTo>
                  <a:lnTo>
                    <a:pt x="61195" y="102680"/>
                  </a:lnTo>
                  <a:lnTo>
                    <a:pt x="34619" y="118697"/>
                  </a:lnTo>
                  <a:lnTo>
                    <a:pt x="27400" y="120053"/>
                  </a:lnTo>
                  <a:lnTo>
                    <a:pt x="15613" y="117798"/>
                  </a:lnTo>
                  <a:lnTo>
                    <a:pt x="11199" y="113810"/>
                  </a:lnTo>
                  <a:lnTo>
                    <a:pt x="4415" y="101852"/>
                  </a:lnTo>
                  <a:lnTo>
                    <a:pt x="0" y="75883"/>
                  </a:lnTo>
                  <a:lnTo>
                    <a:pt x="5434" y="49216"/>
                  </a:lnTo>
                  <a:lnTo>
                    <a:pt x="12201" y="37631"/>
                  </a:lnTo>
                  <a:lnTo>
                    <a:pt x="15981" y="33554"/>
                  </a:lnTo>
                  <a:lnTo>
                    <a:pt x="25825" y="29024"/>
                  </a:lnTo>
                  <a:lnTo>
                    <a:pt x="31415" y="27816"/>
                  </a:lnTo>
                  <a:lnTo>
                    <a:pt x="36550" y="29833"/>
                  </a:lnTo>
                  <a:lnTo>
                    <a:pt x="66029" y="64336"/>
                  </a:lnTo>
                  <a:lnTo>
                    <a:pt x="87229" y="107253"/>
                  </a:lnTo>
                  <a:lnTo>
                    <a:pt x="106091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3" name="SMARTInkShape-3772">
            <a:extLst>
              <a:ext uri="{FF2B5EF4-FFF2-40B4-BE49-F238E27FC236}">
                <a16:creationId xmlns:a16="http://schemas.microsoft.com/office/drawing/2014/main" xmlns="" id="{5EB6CA24-8C50-48B5-BDFF-E8DADFACB27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124971" y="427829"/>
            <a:ext cx="451010" cy="589333"/>
          </a:xfrm>
          <a:custGeom>
            <a:avLst/>
            <a:gdLst/>
            <a:ahLst/>
            <a:cxnLst/>
            <a:rect l="0" t="0" r="0" b="0"/>
            <a:pathLst>
              <a:path w="451010" h="589333">
                <a:moveTo>
                  <a:pt x="336529" y="150021"/>
                </a:moveTo>
                <a:lnTo>
                  <a:pt x="336529" y="150021"/>
                </a:lnTo>
                <a:lnTo>
                  <a:pt x="346581" y="119247"/>
                </a:lnTo>
                <a:lnTo>
                  <a:pt x="347346" y="106005"/>
                </a:lnTo>
                <a:lnTo>
                  <a:pt x="343105" y="85944"/>
                </a:lnTo>
                <a:lnTo>
                  <a:pt x="336865" y="70507"/>
                </a:lnTo>
                <a:lnTo>
                  <a:pt x="321862" y="58002"/>
                </a:lnTo>
                <a:lnTo>
                  <a:pt x="277736" y="38476"/>
                </a:lnTo>
                <a:lnTo>
                  <a:pt x="240792" y="28698"/>
                </a:lnTo>
                <a:lnTo>
                  <a:pt x="199664" y="31445"/>
                </a:lnTo>
                <a:lnTo>
                  <a:pt x="159568" y="51309"/>
                </a:lnTo>
                <a:lnTo>
                  <a:pt x="128057" y="75340"/>
                </a:lnTo>
                <a:lnTo>
                  <a:pt x="94297" y="106246"/>
                </a:lnTo>
                <a:lnTo>
                  <a:pt x="62829" y="143501"/>
                </a:lnTo>
                <a:lnTo>
                  <a:pt x="36144" y="183577"/>
                </a:lnTo>
                <a:lnTo>
                  <a:pt x="15346" y="224907"/>
                </a:lnTo>
                <a:lnTo>
                  <a:pt x="3752" y="266794"/>
                </a:lnTo>
                <a:lnTo>
                  <a:pt x="1083" y="289959"/>
                </a:lnTo>
                <a:lnTo>
                  <a:pt x="9" y="314574"/>
                </a:lnTo>
                <a:lnTo>
                  <a:pt x="0" y="340156"/>
                </a:lnTo>
                <a:lnTo>
                  <a:pt x="1404" y="365678"/>
                </a:lnTo>
                <a:lnTo>
                  <a:pt x="3751" y="391159"/>
                </a:lnTo>
                <a:lnTo>
                  <a:pt x="6727" y="416613"/>
                </a:lnTo>
                <a:lnTo>
                  <a:pt x="15678" y="463710"/>
                </a:lnTo>
                <a:lnTo>
                  <a:pt x="28123" y="506044"/>
                </a:lnTo>
                <a:lnTo>
                  <a:pt x="45413" y="541322"/>
                </a:lnTo>
                <a:lnTo>
                  <a:pt x="81723" y="578837"/>
                </a:lnTo>
                <a:lnTo>
                  <a:pt x="113215" y="589196"/>
                </a:lnTo>
                <a:lnTo>
                  <a:pt x="150495" y="589332"/>
                </a:lnTo>
                <a:lnTo>
                  <a:pt x="195286" y="579985"/>
                </a:lnTo>
                <a:lnTo>
                  <a:pt x="237771" y="562661"/>
                </a:lnTo>
                <a:lnTo>
                  <a:pt x="277820" y="539439"/>
                </a:lnTo>
                <a:lnTo>
                  <a:pt x="316785" y="510303"/>
                </a:lnTo>
                <a:lnTo>
                  <a:pt x="351508" y="476657"/>
                </a:lnTo>
                <a:lnTo>
                  <a:pt x="381991" y="439126"/>
                </a:lnTo>
                <a:lnTo>
                  <a:pt x="407299" y="396575"/>
                </a:lnTo>
                <a:lnTo>
                  <a:pt x="416870" y="372246"/>
                </a:lnTo>
                <a:lnTo>
                  <a:pt x="424662" y="346149"/>
                </a:lnTo>
                <a:lnTo>
                  <a:pt x="431267" y="318873"/>
                </a:lnTo>
                <a:lnTo>
                  <a:pt x="436376" y="291517"/>
                </a:lnTo>
                <a:lnTo>
                  <a:pt x="440489" y="264107"/>
                </a:lnTo>
                <a:lnTo>
                  <a:pt x="443936" y="236662"/>
                </a:lnTo>
                <a:lnTo>
                  <a:pt x="446939" y="210604"/>
                </a:lnTo>
                <a:lnTo>
                  <a:pt x="449647" y="185471"/>
                </a:lnTo>
                <a:lnTo>
                  <a:pt x="451009" y="138965"/>
                </a:lnTo>
                <a:lnTo>
                  <a:pt x="442207" y="99481"/>
                </a:lnTo>
                <a:lnTo>
                  <a:pt x="414643" y="52261"/>
                </a:lnTo>
                <a:lnTo>
                  <a:pt x="376293" y="21572"/>
                </a:lnTo>
                <a:lnTo>
                  <a:pt x="333651" y="2444"/>
                </a:lnTo>
                <a:lnTo>
                  <a:pt x="304441" y="0"/>
                </a:lnTo>
                <a:lnTo>
                  <a:pt x="274289" y="5734"/>
                </a:lnTo>
                <a:lnTo>
                  <a:pt x="242074" y="20041"/>
                </a:lnTo>
                <a:lnTo>
                  <a:pt x="207059" y="45686"/>
                </a:lnTo>
                <a:lnTo>
                  <a:pt x="171038" y="80366"/>
                </a:lnTo>
                <a:lnTo>
                  <a:pt x="136213" y="124002"/>
                </a:lnTo>
                <a:lnTo>
                  <a:pt x="119023" y="148903"/>
                </a:lnTo>
                <a:lnTo>
                  <a:pt x="101919" y="175381"/>
                </a:lnTo>
                <a:lnTo>
                  <a:pt x="84871" y="202911"/>
                </a:lnTo>
                <a:lnTo>
                  <a:pt x="70685" y="229731"/>
                </a:lnTo>
                <a:lnTo>
                  <a:pt x="58406" y="256078"/>
                </a:lnTo>
                <a:lnTo>
                  <a:pt x="47396" y="282109"/>
                </a:lnTo>
                <a:lnTo>
                  <a:pt x="39352" y="307929"/>
                </a:lnTo>
                <a:lnTo>
                  <a:pt x="33283" y="333610"/>
                </a:lnTo>
                <a:lnTo>
                  <a:pt x="28532" y="359197"/>
                </a:lnTo>
                <a:lnTo>
                  <a:pt x="27015" y="406442"/>
                </a:lnTo>
                <a:lnTo>
                  <a:pt x="33162" y="448841"/>
                </a:lnTo>
                <a:lnTo>
                  <a:pt x="47653" y="484148"/>
                </a:lnTo>
                <a:lnTo>
                  <a:pt x="71497" y="510659"/>
                </a:lnTo>
                <a:lnTo>
                  <a:pt x="103731" y="530438"/>
                </a:lnTo>
                <a:lnTo>
                  <a:pt x="146279" y="543932"/>
                </a:lnTo>
                <a:lnTo>
                  <a:pt x="191531" y="545226"/>
                </a:lnTo>
                <a:lnTo>
                  <a:pt x="236807" y="537334"/>
                </a:lnTo>
                <a:lnTo>
                  <a:pt x="280449" y="522068"/>
                </a:lnTo>
                <a:lnTo>
                  <a:pt x="319601" y="495997"/>
                </a:lnTo>
                <a:lnTo>
                  <a:pt x="352994" y="461833"/>
                </a:lnTo>
                <a:lnTo>
                  <a:pt x="377243" y="420778"/>
                </a:lnTo>
                <a:lnTo>
                  <a:pt x="386955" y="396142"/>
                </a:lnTo>
                <a:lnTo>
                  <a:pt x="395546" y="369135"/>
                </a:lnTo>
                <a:lnTo>
                  <a:pt x="403391" y="340547"/>
                </a:lnTo>
                <a:lnTo>
                  <a:pt x="407915" y="307377"/>
                </a:lnTo>
                <a:lnTo>
                  <a:pt x="410225" y="271153"/>
                </a:lnTo>
                <a:lnTo>
                  <a:pt x="411059" y="232892"/>
                </a:lnTo>
                <a:lnTo>
                  <a:pt x="410204" y="196802"/>
                </a:lnTo>
                <a:lnTo>
                  <a:pt x="408224" y="162158"/>
                </a:lnTo>
                <a:lnTo>
                  <a:pt x="405491" y="128479"/>
                </a:lnTo>
                <a:lnTo>
                  <a:pt x="400848" y="101793"/>
                </a:lnTo>
                <a:lnTo>
                  <a:pt x="388163" y="60853"/>
                </a:lnTo>
                <a:lnTo>
                  <a:pt x="377302" y="47537"/>
                </a:lnTo>
                <a:lnTo>
                  <a:pt x="348300" y="30860"/>
                </a:lnTo>
                <a:lnTo>
                  <a:pt x="312362" y="24858"/>
                </a:lnTo>
                <a:lnTo>
                  <a:pt x="274988" y="26660"/>
                </a:lnTo>
                <a:lnTo>
                  <a:pt x="231118" y="40719"/>
                </a:lnTo>
                <a:lnTo>
                  <a:pt x="209529" y="4842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1009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SMARTInkShape-Group838">
            <a:extLst>
              <a:ext uri="{FF2B5EF4-FFF2-40B4-BE49-F238E27FC236}">
                <a16:creationId xmlns:a16="http://schemas.microsoft.com/office/drawing/2014/main" xmlns="" id="{5C97BBD2-6436-45BC-A715-8FC7B7F1B73C}"/>
              </a:ext>
            </a:extLst>
          </p:cNvPr>
          <p:cNvGrpSpPr/>
          <p:nvPr/>
        </p:nvGrpSpPr>
        <p:grpSpPr>
          <a:xfrm>
            <a:off x="1198564" y="621395"/>
            <a:ext cx="515937" cy="393196"/>
            <a:chOff x="1198564" y="621395"/>
            <a:chExt cx="515937" cy="393196"/>
          </a:xfrm>
        </p:grpSpPr>
        <p:sp>
          <p:nvSpPr>
            <p:cNvPr id="466" name="SMARTInkShape-3773">
              <a:extLst>
                <a:ext uri="{FF2B5EF4-FFF2-40B4-BE49-F238E27FC236}">
                  <a16:creationId xmlns:a16="http://schemas.microsoft.com/office/drawing/2014/main" xmlns="" id="{84743B5A-B3AA-4AAA-90A1-ED883B81A6DB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1198564" y="621395"/>
              <a:ext cx="196495" cy="393196"/>
            </a:xfrm>
            <a:custGeom>
              <a:avLst/>
              <a:gdLst/>
              <a:ahLst/>
              <a:cxnLst/>
              <a:rect l="0" t="0" r="0" b="0"/>
              <a:pathLst>
                <a:path w="196495" h="393196">
                  <a:moveTo>
                    <a:pt x="26986" y="96155"/>
                  </a:moveTo>
                  <a:lnTo>
                    <a:pt x="26986" y="96155"/>
                  </a:lnTo>
                  <a:lnTo>
                    <a:pt x="21960" y="143244"/>
                  </a:lnTo>
                  <a:lnTo>
                    <a:pt x="21930" y="176350"/>
                  </a:lnTo>
                  <a:lnTo>
                    <a:pt x="24268" y="212231"/>
                  </a:lnTo>
                  <a:lnTo>
                    <a:pt x="29541" y="251226"/>
                  </a:lnTo>
                  <a:lnTo>
                    <a:pt x="35883" y="289253"/>
                  </a:lnTo>
                  <a:lnTo>
                    <a:pt x="42714" y="332345"/>
                  </a:lnTo>
                  <a:lnTo>
                    <a:pt x="45598" y="363933"/>
                  </a:lnTo>
                  <a:lnTo>
                    <a:pt x="45039" y="363574"/>
                  </a:lnTo>
                  <a:lnTo>
                    <a:pt x="30417" y="322001"/>
                  </a:lnTo>
                  <a:lnTo>
                    <a:pt x="19339" y="281433"/>
                  </a:lnTo>
                  <a:lnTo>
                    <a:pt x="13421" y="257774"/>
                  </a:lnTo>
                  <a:lnTo>
                    <a:pt x="8771" y="231417"/>
                  </a:lnTo>
                  <a:lnTo>
                    <a:pt x="4965" y="203263"/>
                  </a:lnTo>
                  <a:lnTo>
                    <a:pt x="1722" y="173911"/>
                  </a:lnTo>
                  <a:lnTo>
                    <a:pt x="265" y="147287"/>
                  </a:lnTo>
                  <a:lnTo>
                    <a:pt x="0" y="122481"/>
                  </a:lnTo>
                  <a:lnTo>
                    <a:pt x="2292" y="78928"/>
                  </a:lnTo>
                  <a:lnTo>
                    <a:pt x="12222" y="32725"/>
                  </a:lnTo>
                  <a:lnTo>
                    <a:pt x="22541" y="12931"/>
                  </a:lnTo>
                  <a:lnTo>
                    <a:pt x="30372" y="6805"/>
                  </a:lnTo>
                  <a:lnTo>
                    <a:pt x="50363" y="0"/>
                  </a:lnTo>
                  <a:lnTo>
                    <a:pt x="75241" y="4501"/>
                  </a:lnTo>
                  <a:lnTo>
                    <a:pt x="88789" y="9652"/>
                  </a:lnTo>
                  <a:lnTo>
                    <a:pt x="134825" y="47241"/>
                  </a:lnTo>
                  <a:lnTo>
                    <a:pt x="161933" y="86410"/>
                  </a:lnTo>
                  <a:lnTo>
                    <a:pt x="182918" y="131335"/>
                  </a:lnTo>
                  <a:lnTo>
                    <a:pt x="194596" y="177172"/>
                  </a:lnTo>
                  <a:lnTo>
                    <a:pt x="196494" y="223414"/>
                  </a:lnTo>
                  <a:lnTo>
                    <a:pt x="191929" y="268426"/>
                  </a:lnTo>
                  <a:lnTo>
                    <a:pt x="182844" y="309598"/>
                  </a:lnTo>
                  <a:lnTo>
                    <a:pt x="166106" y="343418"/>
                  </a:lnTo>
                  <a:lnTo>
                    <a:pt x="143851" y="369739"/>
                  </a:lnTo>
                  <a:lnTo>
                    <a:pt x="117496" y="386140"/>
                  </a:lnTo>
                  <a:lnTo>
                    <a:pt x="91202" y="392489"/>
                  </a:lnTo>
                  <a:lnTo>
                    <a:pt x="78263" y="393195"/>
                  </a:lnTo>
                  <a:lnTo>
                    <a:pt x="67521" y="390842"/>
                  </a:lnTo>
                  <a:lnTo>
                    <a:pt x="49940" y="380703"/>
                  </a:lnTo>
                  <a:lnTo>
                    <a:pt x="45111" y="372637"/>
                  </a:lnTo>
                  <a:lnTo>
                    <a:pt x="39686" y="331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3774">
              <a:extLst>
                <a:ext uri="{FF2B5EF4-FFF2-40B4-BE49-F238E27FC236}">
                  <a16:creationId xmlns:a16="http://schemas.microsoft.com/office/drawing/2014/main" xmlns="" id="{AA9686CC-C158-4A72-B267-01ED26AC5934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1536700" y="81280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38100"/>
                  </a:moveTo>
                  <a:lnTo>
                    <a:pt x="0" y="38100"/>
                  </a:lnTo>
                  <a:lnTo>
                    <a:pt x="37576" y="17835"/>
                  </a:lnTo>
                  <a:lnTo>
                    <a:pt x="72282" y="591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3775">
              <a:extLst>
                <a:ext uri="{FF2B5EF4-FFF2-40B4-BE49-F238E27FC236}">
                  <a16:creationId xmlns:a16="http://schemas.microsoft.com/office/drawing/2014/main" xmlns="" id="{32E1A9F0-FD06-4603-BDCF-40CC58E3AA0F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1555253" y="901700"/>
              <a:ext cx="159248" cy="37578"/>
            </a:xfrm>
            <a:custGeom>
              <a:avLst/>
              <a:gdLst/>
              <a:ahLst/>
              <a:cxnLst/>
              <a:rect l="0" t="0" r="0" b="0"/>
              <a:pathLst>
                <a:path w="159248" h="37578">
                  <a:moveTo>
                    <a:pt x="13197" y="25400"/>
                  </a:moveTo>
                  <a:lnTo>
                    <a:pt x="13197" y="25400"/>
                  </a:lnTo>
                  <a:lnTo>
                    <a:pt x="811" y="34128"/>
                  </a:lnTo>
                  <a:lnTo>
                    <a:pt x="0" y="35452"/>
                  </a:lnTo>
                  <a:lnTo>
                    <a:pt x="166" y="36335"/>
                  </a:lnTo>
                  <a:lnTo>
                    <a:pt x="17254" y="37577"/>
                  </a:lnTo>
                  <a:lnTo>
                    <a:pt x="54772" y="31203"/>
                  </a:lnTo>
                  <a:lnTo>
                    <a:pt x="93058" y="20453"/>
                  </a:lnTo>
                  <a:lnTo>
                    <a:pt x="1592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6" name="SMARTInkShape-Group839">
            <a:extLst>
              <a:ext uri="{FF2B5EF4-FFF2-40B4-BE49-F238E27FC236}">
                <a16:creationId xmlns:a16="http://schemas.microsoft.com/office/drawing/2014/main" xmlns="" id="{14CD906C-C519-4464-A60C-F95F8F9C4402}"/>
              </a:ext>
            </a:extLst>
          </p:cNvPr>
          <p:cNvGrpSpPr/>
          <p:nvPr/>
        </p:nvGrpSpPr>
        <p:grpSpPr>
          <a:xfrm>
            <a:off x="2082051" y="535950"/>
            <a:ext cx="858000" cy="421126"/>
            <a:chOff x="2082051" y="535950"/>
            <a:chExt cx="858000" cy="421126"/>
          </a:xfrm>
        </p:grpSpPr>
        <p:sp>
          <p:nvSpPr>
            <p:cNvPr id="470" name="SMARTInkShape-3776">
              <a:extLst>
                <a:ext uri="{FF2B5EF4-FFF2-40B4-BE49-F238E27FC236}">
                  <a16:creationId xmlns:a16="http://schemas.microsoft.com/office/drawing/2014/main" xmlns="" id="{94373D1F-2D09-4CC5-9DEB-CFEC5DC7916C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2082051" y="535950"/>
              <a:ext cx="153150" cy="421126"/>
            </a:xfrm>
            <a:custGeom>
              <a:avLst/>
              <a:gdLst/>
              <a:ahLst/>
              <a:cxnLst/>
              <a:rect l="0" t="0" r="0" b="0"/>
              <a:pathLst>
                <a:path w="153150" h="421126">
                  <a:moveTo>
                    <a:pt x="134099" y="29200"/>
                  </a:moveTo>
                  <a:lnTo>
                    <a:pt x="134099" y="29200"/>
                  </a:lnTo>
                  <a:lnTo>
                    <a:pt x="107584" y="6056"/>
                  </a:lnTo>
                  <a:lnTo>
                    <a:pt x="93622" y="1275"/>
                  </a:lnTo>
                  <a:lnTo>
                    <a:pt x="85948" y="0"/>
                  </a:lnTo>
                  <a:lnTo>
                    <a:pt x="69895" y="2346"/>
                  </a:lnTo>
                  <a:lnTo>
                    <a:pt x="39964" y="15351"/>
                  </a:lnTo>
                  <a:lnTo>
                    <a:pt x="20129" y="30741"/>
                  </a:lnTo>
                  <a:lnTo>
                    <a:pt x="11009" y="44466"/>
                  </a:lnTo>
                  <a:lnTo>
                    <a:pt x="3789" y="66179"/>
                  </a:lnTo>
                  <a:lnTo>
                    <a:pt x="2776" y="72903"/>
                  </a:lnTo>
                  <a:lnTo>
                    <a:pt x="5413" y="87899"/>
                  </a:lnTo>
                  <a:lnTo>
                    <a:pt x="8091" y="95850"/>
                  </a:lnTo>
                  <a:lnTo>
                    <a:pt x="18594" y="110328"/>
                  </a:lnTo>
                  <a:lnTo>
                    <a:pt x="44961" y="140240"/>
                  </a:lnTo>
                  <a:lnTo>
                    <a:pt x="60807" y="171697"/>
                  </a:lnTo>
                  <a:lnTo>
                    <a:pt x="64366" y="191780"/>
                  </a:lnTo>
                  <a:lnTo>
                    <a:pt x="62184" y="210819"/>
                  </a:lnTo>
                  <a:lnTo>
                    <a:pt x="54159" y="231040"/>
                  </a:lnTo>
                  <a:lnTo>
                    <a:pt x="39774" y="248023"/>
                  </a:lnTo>
                  <a:lnTo>
                    <a:pt x="17486" y="263840"/>
                  </a:lnTo>
                  <a:lnTo>
                    <a:pt x="7482" y="266835"/>
                  </a:lnTo>
                  <a:lnTo>
                    <a:pt x="684" y="265813"/>
                  </a:lnTo>
                  <a:lnTo>
                    <a:pt x="0" y="264553"/>
                  </a:lnTo>
                  <a:lnTo>
                    <a:pt x="955" y="263008"/>
                  </a:lnTo>
                  <a:lnTo>
                    <a:pt x="12628" y="255458"/>
                  </a:lnTo>
                  <a:lnTo>
                    <a:pt x="24137" y="255113"/>
                  </a:lnTo>
                  <a:lnTo>
                    <a:pt x="31158" y="256008"/>
                  </a:lnTo>
                  <a:lnTo>
                    <a:pt x="42722" y="262648"/>
                  </a:lnTo>
                  <a:lnTo>
                    <a:pt x="51859" y="273360"/>
                  </a:lnTo>
                  <a:lnTo>
                    <a:pt x="58272" y="287529"/>
                  </a:lnTo>
                  <a:lnTo>
                    <a:pt x="57829" y="303233"/>
                  </a:lnTo>
                  <a:lnTo>
                    <a:pt x="47766" y="329823"/>
                  </a:lnTo>
                  <a:lnTo>
                    <a:pt x="25781" y="375078"/>
                  </a:lnTo>
                  <a:lnTo>
                    <a:pt x="20587" y="406385"/>
                  </a:lnTo>
                  <a:lnTo>
                    <a:pt x="22441" y="410479"/>
                  </a:lnTo>
                  <a:lnTo>
                    <a:pt x="30145" y="416909"/>
                  </a:lnTo>
                  <a:lnTo>
                    <a:pt x="49754" y="421125"/>
                  </a:lnTo>
                  <a:lnTo>
                    <a:pt x="96873" y="412410"/>
                  </a:lnTo>
                  <a:lnTo>
                    <a:pt x="153149" y="39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3777">
              <a:extLst>
                <a:ext uri="{FF2B5EF4-FFF2-40B4-BE49-F238E27FC236}">
                  <a16:creationId xmlns:a16="http://schemas.microsoft.com/office/drawing/2014/main" xmlns="" id="{C35C283D-503C-44EB-A6FE-1B5332F21D54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2288979" y="631342"/>
              <a:ext cx="206572" cy="276709"/>
            </a:xfrm>
            <a:custGeom>
              <a:avLst/>
              <a:gdLst/>
              <a:ahLst/>
              <a:cxnLst/>
              <a:rect l="0" t="0" r="0" b="0"/>
              <a:pathLst>
                <a:path w="206572" h="276709">
                  <a:moveTo>
                    <a:pt x="3371" y="3658"/>
                  </a:moveTo>
                  <a:lnTo>
                    <a:pt x="3371" y="3658"/>
                  </a:lnTo>
                  <a:lnTo>
                    <a:pt x="0" y="287"/>
                  </a:lnTo>
                  <a:lnTo>
                    <a:pt x="418" y="0"/>
                  </a:lnTo>
                  <a:lnTo>
                    <a:pt x="4646" y="1562"/>
                  </a:lnTo>
                  <a:lnTo>
                    <a:pt x="51371" y="48940"/>
                  </a:lnTo>
                  <a:lnTo>
                    <a:pt x="76680" y="79522"/>
                  </a:lnTo>
                  <a:lnTo>
                    <a:pt x="103686" y="113576"/>
                  </a:lnTo>
                  <a:lnTo>
                    <a:pt x="129800" y="147525"/>
                  </a:lnTo>
                  <a:lnTo>
                    <a:pt x="153636" y="181428"/>
                  </a:lnTo>
                  <a:lnTo>
                    <a:pt x="179362" y="226605"/>
                  </a:lnTo>
                  <a:lnTo>
                    <a:pt x="204828" y="274072"/>
                  </a:lnTo>
                  <a:lnTo>
                    <a:pt x="206571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3778">
              <a:extLst>
                <a:ext uri="{FF2B5EF4-FFF2-40B4-BE49-F238E27FC236}">
                  <a16:creationId xmlns:a16="http://schemas.microsoft.com/office/drawing/2014/main" xmlns="" id="{64AD320E-1CFD-4421-9CED-701B5451B1DE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2317750" y="625279"/>
              <a:ext cx="209551" cy="263722"/>
            </a:xfrm>
            <a:custGeom>
              <a:avLst/>
              <a:gdLst/>
              <a:ahLst/>
              <a:cxnLst/>
              <a:rect l="0" t="0" r="0" b="0"/>
              <a:pathLst>
                <a:path w="209551" h="263722">
                  <a:moveTo>
                    <a:pt x="209550" y="3371"/>
                  </a:moveTo>
                  <a:lnTo>
                    <a:pt x="209550" y="3371"/>
                  </a:lnTo>
                  <a:lnTo>
                    <a:pt x="202808" y="0"/>
                  </a:lnTo>
                  <a:lnTo>
                    <a:pt x="195735" y="226"/>
                  </a:lnTo>
                  <a:lnTo>
                    <a:pt x="191873" y="1275"/>
                  </a:lnTo>
                  <a:lnTo>
                    <a:pt x="172954" y="16234"/>
                  </a:lnTo>
                  <a:lnTo>
                    <a:pt x="135503" y="62487"/>
                  </a:lnTo>
                  <a:lnTo>
                    <a:pt x="98945" y="109630"/>
                  </a:lnTo>
                  <a:lnTo>
                    <a:pt x="68905" y="145142"/>
                  </a:lnTo>
                  <a:lnTo>
                    <a:pt x="44265" y="180210"/>
                  </a:lnTo>
                  <a:lnTo>
                    <a:pt x="18289" y="226042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3779">
              <a:extLst>
                <a:ext uri="{FF2B5EF4-FFF2-40B4-BE49-F238E27FC236}">
                  <a16:creationId xmlns:a16="http://schemas.microsoft.com/office/drawing/2014/main" xmlns="" id="{7D314DB6-C1C2-4F14-B5DE-795F8D7C5CF0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2546350" y="8572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18344" y="1084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3780">
              <a:extLst>
                <a:ext uri="{FF2B5EF4-FFF2-40B4-BE49-F238E27FC236}">
                  <a16:creationId xmlns:a16="http://schemas.microsoft.com/office/drawing/2014/main" xmlns="" id="{1D6F5A33-66F6-4435-A868-0E5EF84942B4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2578100" y="9334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3781">
              <a:extLst>
                <a:ext uri="{FF2B5EF4-FFF2-40B4-BE49-F238E27FC236}">
                  <a16:creationId xmlns:a16="http://schemas.microsoft.com/office/drawing/2014/main" xmlns="" id="{3873A9AC-5DAF-443B-88FF-FC6FCFEDD199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2787650" y="88900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39145" y="1986"/>
                  </a:lnTo>
                  <a:lnTo>
                    <a:pt x="75804" y="588"/>
                  </a:lnTo>
                  <a:lnTo>
                    <a:pt x="120154" y="11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2" name="SMARTInkShape-Group840">
            <a:extLst>
              <a:ext uri="{FF2B5EF4-FFF2-40B4-BE49-F238E27FC236}">
                <a16:creationId xmlns:a16="http://schemas.microsoft.com/office/drawing/2014/main" xmlns="" id="{45BF33B7-53D9-45B2-9E59-639488A0D2DC}"/>
              </a:ext>
            </a:extLst>
          </p:cNvPr>
          <p:cNvGrpSpPr/>
          <p:nvPr/>
        </p:nvGrpSpPr>
        <p:grpSpPr>
          <a:xfrm>
            <a:off x="3270250" y="512744"/>
            <a:ext cx="747717" cy="420707"/>
            <a:chOff x="3270250" y="512744"/>
            <a:chExt cx="747717" cy="420707"/>
          </a:xfrm>
        </p:grpSpPr>
        <p:sp>
          <p:nvSpPr>
            <p:cNvPr id="477" name="SMARTInkShape-3782">
              <a:extLst>
                <a:ext uri="{FF2B5EF4-FFF2-40B4-BE49-F238E27FC236}">
                  <a16:creationId xmlns:a16="http://schemas.microsoft.com/office/drawing/2014/main" xmlns="" id="{061F207E-C3D6-4E42-B265-F7AFEBD49846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3270250" y="882650"/>
              <a:ext cx="14477" cy="44451"/>
            </a:xfrm>
            <a:custGeom>
              <a:avLst/>
              <a:gdLst/>
              <a:ahLst/>
              <a:cxnLst/>
              <a:rect l="0" t="0" r="0" b="0"/>
              <a:pathLst>
                <a:path w="14477" h="444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1933" y="8789"/>
                  </a:lnTo>
                  <a:lnTo>
                    <a:pt x="14305" y="12209"/>
                  </a:lnTo>
                  <a:lnTo>
                    <a:pt x="14476" y="17312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3783">
              <a:extLst>
                <a:ext uri="{FF2B5EF4-FFF2-40B4-BE49-F238E27FC236}">
                  <a16:creationId xmlns:a16="http://schemas.microsoft.com/office/drawing/2014/main" xmlns="" id="{29D348D0-302B-41DE-B9DD-00B5168FFD5E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3467100" y="596900"/>
              <a:ext cx="234951" cy="273051"/>
            </a:xfrm>
            <a:custGeom>
              <a:avLst/>
              <a:gdLst/>
              <a:ahLst/>
              <a:cxnLst/>
              <a:rect l="0" t="0" r="0" b="0"/>
              <a:pathLst>
                <a:path w="234951" h="273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55077" y="42716"/>
                  </a:lnTo>
                  <a:lnTo>
                    <a:pt x="96909" y="84310"/>
                  </a:lnTo>
                  <a:lnTo>
                    <a:pt x="128678" y="117904"/>
                  </a:lnTo>
                  <a:lnTo>
                    <a:pt x="159496" y="153296"/>
                  </a:lnTo>
                  <a:lnTo>
                    <a:pt x="184952" y="187841"/>
                  </a:lnTo>
                  <a:lnTo>
                    <a:pt x="212374" y="228910"/>
                  </a:lnTo>
                  <a:lnTo>
                    <a:pt x="2349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3784">
              <a:extLst>
                <a:ext uri="{FF2B5EF4-FFF2-40B4-BE49-F238E27FC236}">
                  <a16:creationId xmlns:a16="http://schemas.microsoft.com/office/drawing/2014/main" xmlns="" id="{1FD17FC2-90FA-44CF-909F-40F8E34F7AE8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3517900" y="590550"/>
              <a:ext cx="209551" cy="304801"/>
            </a:xfrm>
            <a:custGeom>
              <a:avLst/>
              <a:gdLst/>
              <a:ahLst/>
              <a:cxnLst/>
              <a:rect l="0" t="0" r="0" b="0"/>
              <a:pathLst>
                <a:path w="209551" h="304801">
                  <a:moveTo>
                    <a:pt x="209550" y="0"/>
                  </a:moveTo>
                  <a:lnTo>
                    <a:pt x="209550" y="0"/>
                  </a:lnTo>
                  <a:lnTo>
                    <a:pt x="202808" y="0"/>
                  </a:lnTo>
                  <a:lnTo>
                    <a:pt x="185131" y="13484"/>
                  </a:lnTo>
                  <a:lnTo>
                    <a:pt x="153169" y="49805"/>
                  </a:lnTo>
                  <a:lnTo>
                    <a:pt x="123151" y="90408"/>
                  </a:lnTo>
                  <a:lnTo>
                    <a:pt x="99889" y="124143"/>
                  </a:lnTo>
                  <a:lnTo>
                    <a:pt x="73558" y="160302"/>
                  </a:lnTo>
                  <a:lnTo>
                    <a:pt x="47509" y="196129"/>
                  </a:lnTo>
                  <a:lnTo>
                    <a:pt x="19094" y="241949"/>
                  </a:lnTo>
                  <a:lnTo>
                    <a:pt x="3980" y="281906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3785">
              <a:extLst>
                <a:ext uri="{FF2B5EF4-FFF2-40B4-BE49-F238E27FC236}">
                  <a16:creationId xmlns:a16="http://schemas.microsoft.com/office/drawing/2014/main" xmlns="" id="{5857305F-33AB-4776-AADA-E58219B001B6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3755541" y="830999"/>
              <a:ext cx="79860" cy="96102"/>
            </a:xfrm>
            <a:custGeom>
              <a:avLst/>
              <a:gdLst/>
              <a:ahLst/>
              <a:cxnLst/>
              <a:rect l="0" t="0" r="0" b="0"/>
              <a:pathLst>
                <a:path w="79860" h="96102">
                  <a:moveTo>
                    <a:pt x="3659" y="38951"/>
                  </a:moveTo>
                  <a:lnTo>
                    <a:pt x="3659" y="38951"/>
                  </a:lnTo>
                  <a:lnTo>
                    <a:pt x="2953" y="49090"/>
                  </a:lnTo>
                  <a:lnTo>
                    <a:pt x="0" y="59908"/>
                  </a:lnTo>
                  <a:lnTo>
                    <a:pt x="3038" y="69140"/>
                  </a:lnTo>
                  <a:lnTo>
                    <a:pt x="3245" y="68955"/>
                  </a:lnTo>
                  <a:lnTo>
                    <a:pt x="15852" y="25848"/>
                  </a:lnTo>
                  <a:lnTo>
                    <a:pt x="23424" y="13607"/>
                  </a:lnTo>
                  <a:lnTo>
                    <a:pt x="32199" y="5815"/>
                  </a:lnTo>
                  <a:lnTo>
                    <a:pt x="43155" y="0"/>
                  </a:lnTo>
                  <a:lnTo>
                    <a:pt x="48334" y="283"/>
                  </a:lnTo>
                  <a:lnTo>
                    <a:pt x="57852" y="6243"/>
                  </a:lnTo>
                  <a:lnTo>
                    <a:pt x="64904" y="17829"/>
                  </a:lnTo>
                  <a:lnTo>
                    <a:pt x="69684" y="33091"/>
                  </a:lnTo>
                  <a:lnTo>
                    <a:pt x="76376" y="75164"/>
                  </a:lnTo>
                  <a:lnTo>
                    <a:pt x="79859" y="96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3786">
              <a:extLst>
                <a:ext uri="{FF2B5EF4-FFF2-40B4-BE49-F238E27FC236}">
                  <a16:creationId xmlns:a16="http://schemas.microsoft.com/office/drawing/2014/main" xmlns="" id="{C32FA016-A6B0-43D2-943C-325536FA303F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3930650" y="512744"/>
              <a:ext cx="87317" cy="420707"/>
            </a:xfrm>
            <a:custGeom>
              <a:avLst/>
              <a:gdLst/>
              <a:ahLst/>
              <a:cxnLst/>
              <a:rect l="0" t="0" r="0" b="0"/>
              <a:pathLst>
                <a:path w="87317" h="420707">
                  <a:moveTo>
                    <a:pt x="50800" y="14306"/>
                  </a:moveTo>
                  <a:lnTo>
                    <a:pt x="50800" y="14306"/>
                  </a:lnTo>
                  <a:lnTo>
                    <a:pt x="54171" y="7564"/>
                  </a:lnTo>
                  <a:lnTo>
                    <a:pt x="59589" y="2373"/>
                  </a:lnTo>
                  <a:lnTo>
                    <a:pt x="63009" y="0"/>
                  </a:lnTo>
                  <a:lnTo>
                    <a:pt x="66701" y="536"/>
                  </a:lnTo>
                  <a:lnTo>
                    <a:pt x="74565" y="6775"/>
                  </a:lnTo>
                  <a:lnTo>
                    <a:pt x="83555" y="25558"/>
                  </a:lnTo>
                  <a:lnTo>
                    <a:pt x="87316" y="52369"/>
                  </a:lnTo>
                  <a:lnTo>
                    <a:pt x="82812" y="92328"/>
                  </a:lnTo>
                  <a:lnTo>
                    <a:pt x="65093" y="133384"/>
                  </a:lnTo>
                  <a:lnTo>
                    <a:pt x="43118" y="169644"/>
                  </a:lnTo>
                  <a:lnTo>
                    <a:pt x="39091" y="189315"/>
                  </a:lnTo>
                  <a:lnTo>
                    <a:pt x="41765" y="202490"/>
                  </a:lnTo>
                  <a:lnTo>
                    <a:pt x="65250" y="248212"/>
                  </a:lnTo>
                  <a:lnTo>
                    <a:pt x="81361" y="289614"/>
                  </a:lnTo>
                  <a:lnTo>
                    <a:pt x="83668" y="308350"/>
                  </a:lnTo>
                  <a:lnTo>
                    <a:pt x="79399" y="349123"/>
                  </a:lnTo>
                  <a:lnTo>
                    <a:pt x="70096" y="368195"/>
                  </a:lnTo>
                  <a:lnTo>
                    <a:pt x="41127" y="400064"/>
                  </a:lnTo>
                  <a:lnTo>
                    <a:pt x="0" y="420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SMARTInkShape-Group841">
            <a:extLst>
              <a:ext uri="{FF2B5EF4-FFF2-40B4-BE49-F238E27FC236}">
                <a16:creationId xmlns:a16="http://schemas.microsoft.com/office/drawing/2014/main" xmlns="" id="{88E1C59C-9D18-470A-B262-9BE23158EA12}"/>
              </a:ext>
            </a:extLst>
          </p:cNvPr>
          <p:cNvGrpSpPr/>
          <p:nvPr/>
        </p:nvGrpSpPr>
        <p:grpSpPr>
          <a:xfrm>
            <a:off x="4635500" y="530909"/>
            <a:ext cx="508001" cy="345392"/>
            <a:chOff x="4635500" y="530909"/>
            <a:chExt cx="508001" cy="345392"/>
          </a:xfrm>
        </p:grpSpPr>
        <p:sp>
          <p:nvSpPr>
            <p:cNvPr id="483" name="SMARTInkShape-3787">
              <a:extLst>
                <a:ext uri="{FF2B5EF4-FFF2-40B4-BE49-F238E27FC236}">
                  <a16:creationId xmlns:a16="http://schemas.microsoft.com/office/drawing/2014/main" xmlns="" id="{34ADF1E0-8CEB-4D1C-B365-7FFCAEC687A6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4644542" y="742950"/>
              <a:ext cx="3659" cy="133351"/>
            </a:xfrm>
            <a:custGeom>
              <a:avLst/>
              <a:gdLst/>
              <a:ahLst/>
              <a:cxnLst/>
              <a:rect l="0" t="0" r="0" b="0"/>
              <a:pathLst>
                <a:path w="3659" h="1333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3244" y="41940"/>
                  </a:lnTo>
                  <a:lnTo>
                    <a:pt x="3575" y="85896"/>
                  </a:lnTo>
                  <a:lnTo>
                    <a:pt x="365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3788">
              <a:extLst>
                <a:ext uri="{FF2B5EF4-FFF2-40B4-BE49-F238E27FC236}">
                  <a16:creationId xmlns:a16="http://schemas.microsoft.com/office/drawing/2014/main" xmlns="" id="{CAD10AD6-B3D5-4F99-876D-0EC7238153EB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4635500" y="644630"/>
              <a:ext cx="12701" cy="9421"/>
            </a:xfrm>
            <a:custGeom>
              <a:avLst/>
              <a:gdLst/>
              <a:ahLst/>
              <a:cxnLst/>
              <a:rect l="0" t="0" r="0" b="0"/>
              <a:pathLst>
                <a:path w="12701" h="9421">
                  <a:moveTo>
                    <a:pt x="12700" y="9420"/>
                  </a:moveTo>
                  <a:lnTo>
                    <a:pt x="12700" y="9420"/>
                  </a:lnTo>
                  <a:lnTo>
                    <a:pt x="5958" y="6049"/>
                  </a:lnTo>
                  <a:lnTo>
                    <a:pt x="3972" y="4350"/>
                  </a:lnTo>
                  <a:lnTo>
                    <a:pt x="1177" y="0"/>
                  </a:lnTo>
                  <a:lnTo>
                    <a:pt x="784" y="318"/>
                  </a:lnTo>
                  <a:lnTo>
                    <a:pt x="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3789">
              <a:extLst>
                <a:ext uri="{FF2B5EF4-FFF2-40B4-BE49-F238E27FC236}">
                  <a16:creationId xmlns:a16="http://schemas.microsoft.com/office/drawing/2014/main" xmlns="" id="{BD45F12D-80EC-4BC1-AD8D-5DE9F25648F8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4711700" y="819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3790">
              <a:extLst>
                <a:ext uri="{FF2B5EF4-FFF2-40B4-BE49-F238E27FC236}">
                  <a16:creationId xmlns:a16="http://schemas.microsoft.com/office/drawing/2014/main" xmlns="" id="{F306491C-4A02-4545-BED3-CA4A760E5FE1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4809929" y="723900"/>
              <a:ext cx="9722" cy="120651"/>
            </a:xfrm>
            <a:custGeom>
              <a:avLst/>
              <a:gdLst/>
              <a:ahLst/>
              <a:cxnLst/>
              <a:rect l="0" t="0" r="0" b="0"/>
              <a:pathLst>
                <a:path w="9722" h="1206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2552"/>
                  </a:lnTo>
                  <a:lnTo>
                    <a:pt x="7321" y="53864"/>
                  </a:lnTo>
                  <a:lnTo>
                    <a:pt x="9511" y="99956"/>
                  </a:lnTo>
                  <a:lnTo>
                    <a:pt x="972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3791">
              <a:extLst>
                <a:ext uri="{FF2B5EF4-FFF2-40B4-BE49-F238E27FC236}">
                  <a16:creationId xmlns:a16="http://schemas.microsoft.com/office/drawing/2014/main" xmlns="" id="{BA3B1C2E-F1EA-4FC1-AE24-C4675D57E3F5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4801483" y="635000"/>
              <a:ext cx="11818" cy="12701"/>
            </a:xfrm>
            <a:custGeom>
              <a:avLst/>
              <a:gdLst/>
              <a:ahLst/>
              <a:cxnLst/>
              <a:rect l="0" t="0" r="0" b="0"/>
              <a:pathLst>
                <a:path w="11818" h="12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81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3792">
              <a:extLst>
                <a:ext uri="{FF2B5EF4-FFF2-40B4-BE49-F238E27FC236}">
                  <a16:creationId xmlns:a16="http://schemas.microsoft.com/office/drawing/2014/main" xmlns="" id="{A19B02BF-C353-40B4-BC57-FE6856C2B6C0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854092" y="812800"/>
              <a:ext cx="3659" cy="1"/>
            </a:xfrm>
            <a:custGeom>
              <a:avLst/>
              <a:gdLst/>
              <a:ahLst/>
              <a:cxnLst/>
              <a:rect l="0" t="0" r="0" b="0"/>
              <a:pathLst>
                <a:path w="365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3793">
              <a:extLst>
                <a:ext uri="{FF2B5EF4-FFF2-40B4-BE49-F238E27FC236}">
                  <a16:creationId xmlns:a16="http://schemas.microsoft.com/office/drawing/2014/main" xmlns="" id="{774299DF-1699-454D-8272-A177968CD382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4949431" y="530909"/>
              <a:ext cx="125625" cy="324481"/>
            </a:xfrm>
            <a:custGeom>
              <a:avLst/>
              <a:gdLst/>
              <a:ahLst/>
              <a:cxnLst/>
              <a:rect l="0" t="0" r="0" b="0"/>
              <a:pathLst>
                <a:path w="125625" h="324481">
                  <a:moveTo>
                    <a:pt x="73419" y="243791"/>
                  </a:moveTo>
                  <a:lnTo>
                    <a:pt x="73419" y="243791"/>
                  </a:lnTo>
                  <a:lnTo>
                    <a:pt x="73419" y="199011"/>
                  </a:lnTo>
                  <a:lnTo>
                    <a:pt x="71302" y="193476"/>
                  </a:lnTo>
                  <a:lnTo>
                    <a:pt x="63306" y="183564"/>
                  </a:lnTo>
                  <a:lnTo>
                    <a:pt x="58209" y="181062"/>
                  </a:lnTo>
                  <a:lnTo>
                    <a:pt x="46904" y="180163"/>
                  </a:lnTo>
                  <a:lnTo>
                    <a:pt x="25268" y="190366"/>
                  </a:lnTo>
                  <a:lnTo>
                    <a:pt x="12978" y="206641"/>
                  </a:lnTo>
                  <a:lnTo>
                    <a:pt x="4223" y="227985"/>
                  </a:lnTo>
                  <a:lnTo>
                    <a:pt x="0" y="263802"/>
                  </a:lnTo>
                  <a:lnTo>
                    <a:pt x="3609" y="299109"/>
                  </a:lnTo>
                  <a:lnTo>
                    <a:pt x="9702" y="316355"/>
                  </a:lnTo>
                  <a:lnTo>
                    <a:pt x="14007" y="321095"/>
                  </a:lnTo>
                  <a:lnTo>
                    <a:pt x="18994" y="323549"/>
                  </a:lnTo>
                  <a:lnTo>
                    <a:pt x="24436" y="324480"/>
                  </a:lnTo>
                  <a:lnTo>
                    <a:pt x="30180" y="322278"/>
                  </a:lnTo>
                  <a:lnTo>
                    <a:pt x="42207" y="312306"/>
                  </a:lnTo>
                  <a:lnTo>
                    <a:pt x="75903" y="266288"/>
                  </a:lnTo>
                  <a:lnTo>
                    <a:pt x="90751" y="233329"/>
                  </a:lnTo>
                  <a:lnTo>
                    <a:pt x="104405" y="188106"/>
                  </a:lnTo>
                  <a:lnTo>
                    <a:pt x="111009" y="162218"/>
                  </a:lnTo>
                  <a:lnTo>
                    <a:pt x="116118" y="135786"/>
                  </a:lnTo>
                  <a:lnTo>
                    <a:pt x="120229" y="108994"/>
                  </a:lnTo>
                  <a:lnTo>
                    <a:pt x="123676" y="81959"/>
                  </a:lnTo>
                  <a:lnTo>
                    <a:pt x="125624" y="42514"/>
                  </a:lnTo>
                  <a:lnTo>
                    <a:pt x="125157" y="27056"/>
                  </a:lnTo>
                  <a:lnTo>
                    <a:pt x="122021" y="16046"/>
                  </a:lnTo>
                  <a:lnTo>
                    <a:pt x="117109" y="8000"/>
                  </a:lnTo>
                  <a:lnTo>
                    <a:pt x="111012" y="1930"/>
                  </a:lnTo>
                  <a:lnTo>
                    <a:pt x="104831" y="0"/>
                  </a:lnTo>
                  <a:lnTo>
                    <a:pt x="98593" y="831"/>
                  </a:lnTo>
                  <a:lnTo>
                    <a:pt x="92319" y="3501"/>
                  </a:lnTo>
                  <a:lnTo>
                    <a:pt x="81584" y="19638"/>
                  </a:lnTo>
                  <a:lnTo>
                    <a:pt x="73520" y="43979"/>
                  </a:lnTo>
                  <a:lnTo>
                    <a:pt x="69686" y="88710"/>
                  </a:lnTo>
                  <a:lnTo>
                    <a:pt x="73410" y="134263"/>
                  </a:lnTo>
                  <a:lnTo>
                    <a:pt x="79530" y="166654"/>
                  </a:lnTo>
                  <a:lnTo>
                    <a:pt x="90908" y="213253"/>
                  </a:lnTo>
                  <a:lnTo>
                    <a:pt x="98819" y="24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3794">
              <a:extLst>
                <a:ext uri="{FF2B5EF4-FFF2-40B4-BE49-F238E27FC236}">
                  <a16:creationId xmlns:a16="http://schemas.microsoft.com/office/drawing/2014/main" xmlns="" id="{426B49B9-D5E9-4981-9E8F-1CD0142E5147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5137150" y="819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SMARTInkShape-Group842">
            <a:extLst>
              <a:ext uri="{FF2B5EF4-FFF2-40B4-BE49-F238E27FC236}">
                <a16:creationId xmlns:a16="http://schemas.microsoft.com/office/drawing/2014/main" xmlns="" id="{8DEAD92F-CBA6-4887-92A9-06B0E68013E7}"/>
              </a:ext>
            </a:extLst>
          </p:cNvPr>
          <p:cNvGrpSpPr/>
          <p:nvPr/>
        </p:nvGrpSpPr>
        <p:grpSpPr>
          <a:xfrm>
            <a:off x="5984171" y="565150"/>
            <a:ext cx="715080" cy="368926"/>
            <a:chOff x="5984171" y="565150"/>
            <a:chExt cx="715080" cy="368926"/>
          </a:xfrm>
        </p:grpSpPr>
        <p:sp>
          <p:nvSpPr>
            <p:cNvPr id="492" name="SMARTInkShape-3795">
              <a:extLst>
                <a:ext uri="{FF2B5EF4-FFF2-40B4-BE49-F238E27FC236}">
                  <a16:creationId xmlns:a16="http://schemas.microsoft.com/office/drawing/2014/main" xmlns="" id="{E6907AEF-F9AA-4FF2-9225-804D80BDD132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6153541" y="603250"/>
              <a:ext cx="23598" cy="304801"/>
            </a:xfrm>
            <a:custGeom>
              <a:avLst/>
              <a:gdLst/>
              <a:ahLst/>
              <a:cxnLst/>
              <a:rect l="0" t="0" r="0" b="0"/>
              <a:pathLst>
                <a:path w="23598" h="304801">
                  <a:moveTo>
                    <a:pt x="5959" y="0"/>
                  </a:moveTo>
                  <a:lnTo>
                    <a:pt x="5959" y="0"/>
                  </a:lnTo>
                  <a:lnTo>
                    <a:pt x="2588" y="0"/>
                  </a:lnTo>
                  <a:lnTo>
                    <a:pt x="1595" y="706"/>
                  </a:lnTo>
                  <a:lnTo>
                    <a:pt x="933" y="1881"/>
                  </a:lnTo>
                  <a:lnTo>
                    <a:pt x="0" y="8789"/>
                  </a:lnTo>
                  <a:lnTo>
                    <a:pt x="366" y="50233"/>
                  </a:lnTo>
                  <a:lnTo>
                    <a:pt x="3003" y="81592"/>
                  </a:lnTo>
                  <a:lnTo>
                    <a:pt x="8408" y="118578"/>
                  </a:lnTo>
                  <a:lnTo>
                    <a:pt x="14103" y="157829"/>
                  </a:lnTo>
                  <a:lnTo>
                    <a:pt x="16635" y="196441"/>
                  </a:lnTo>
                  <a:lnTo>
                    <a:pt x="19641" y="232887"/>
                  </a:lnTo>
                  <a:lnTo>
                    <a:pt x="23420" y="275731"/>
                  </a:lnTo>
                  <a:lnTo>
                    <a:pt x="23597" y="291881"/>
                  </a:lnTo>
                  <a:lnTo>
                    <a:pt x="18659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3796">
              <a:extLst>
                <a:ext uri="{FF2B5EF4-FFF2-40B4-BE49-F238E27FC236}">
                  <a16:creationId xmlns:a16="http://schemas.microsoft.com/office/drawing/2014/main" xmlns="" id="{7DCDFA21-40A5-47BC-AD5D-27B572BA1F2F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5984171" y="565150"/>
              <a:ext cx="372180" cy="127001"/>
            </a:xfrm>
            <a:custGeom>
              <a:avLst/>
              <a:gdLst/>
              <a:ahLst/>
              <a:cxnLst/>
              <a:rect l="0" t="0" r="0" b="0"/>
              <a:pathLst>
                <a:path w="372180" h="127001">
                  <a:moveTo>
                    <a:pt x="16579" y="127000"/>
                  </a:moveTo>
                  <a:lnTo>
                    <a:pt x="16579" y="127000"/>
                  </a:lnTo>
                  <a:lnTo>
                    <a:pt x="3488" y="121930"/>
                  </a:lnTo>
                  <a:lnTo>
                    <a:pt x="177" y="118162"/>
                  </a:lnTo>
                  <a:lnTo>
                    <a:pt x="0" y="116169"/>
                  </a:lnTo>
                  <a:lnTo>
                    <a:pt x="1685" y="112073"/>
                  </a:lnTo>
                  <a:lnTo>
                    <a:pt x="16713" y="99059"/>
                  </a:lnTo>
                  <a:lnTo>
                    <a:pt x="55894" y="78426"/>
                  </a:lnTo>
                  <a:lnTo>
                    <a:pt x="95436" y="62608"/>
                  </a:lnTo>
                  <a:lnTo>
                    <a:pt x="141936" y="46876"/>
                  </a:lnTo>
                  <a:lnTo>
                    <a:pt x="167179" y="39717"/>
                  </a:lnTo>
                  <a:lnTo>
                    <a:pt x="193179" y="32828"/>
                  </a:lnTo>
                  <a:lnTo>
                    <a:pt x="218273" y="26119"/>
                  </a:lnTo>
                  <a:lnTo>
                    <a:pt x="242764" y="19529"/>
                  </a:lnTo>
                  <a:lnTo>
                    <a:pt x="287850" y="7974"/>
                  </a:lnTo>
                  <a:lnTo>
                    <a:pt x="324351" y="487"/>
                  </a:lnTo>
                  <a:lnTo>
                    <a:pt x="3721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3797">
              <a:extLst>
                <a:ext uri="{FF2B5EF4-FFF2-40B4-BE49-F238E27FC236}">
                  <a16:creationId xmlns:a16="http://schemas.microsoft.com/office/drawing/2014/main" xmlns="" id="{C9DCDC48-ECE2-43DC-BE74-3E2A77ABA2AB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6286500" y="774700"/>
              <a:ext cx="120651" cy="159376"/>
            </a:xfrm>
            <a:custGeom>
              <a:avLst/>
              <a:gdLst/>
              <a:ahLst/>
              <a:cxnLst/>
              <a:rect l="0" t="0" r="0" b="0"/>
              <a:pathLst>
                <a:path w="120651" h="159376">
                  <a:moveTo>
                    <a:pt x="0" y="38100"/>
                  </a:moveTo>
                  <a:lnTo>
                    <a:pt x="0" y="38100"/>
                  </a:lnTo>
                  <a:lnTo>
                    <a:pt x="0" y="31358"/>
                  </a:lnTo>
                  <a:lnTo>
                    <a:pt x="1881" y="26167"/>
                  </a:lnTo>
                  <a:lnTo>
                    <a:pt x="3371" y="23794"/>
                  </a:lnTo>
                  <a:lnTo>
                    <a:pt x="12553" y="21159"/>
                  </a:lnTo>
                  <a:lnTo>
                    <a:pt x="18949" y="20456"/>
                  </a:lnTo>
                  <a:lnTo>
                    <a:pt x="31706" y="23438"/>
                  </a:lnTo>
                  <a:lnTo>
                    <a:pt x="38071" y="26208"/>
                  </a:lnTo>
                  <a:lnTo>
                    <a:pt x="48905" y="36813"/>
                  </a:lnTo>
                  <a:lnTo>
                    <a:pt x="57719" y="52345"/>
                  </a:lnTo>
                  <a:lnTo>
                    <a:pt x="65236" y="84889"/>
                  </a:lnTo>
                  <a:lnTo>
                    <a:pt x="62171" y="130049"/>
                  </a:lnTo>
                  <a:lnTo>
                    <a:pt x="57970" y="146700"/>
                  </a:lnTo>
                  <a:lnTo>
                    <a:pt x="51400" y="156452"/>
                  </a:lnTo>
                  <a:lnTo>
                    <a:pt x="48377" y="158629"/>
                  </a:lnTo>
                  <a:lnTo>
                    <a:pt x="45657" y="159375"/>
                  </a:lnTo>
                  <a:lnTo>
                    <a:pt x="43138" y="159167"/>
                  </a:lnTo>
                  <a:lnTo>
                    <a:pt x="41458" y="156205"/>
                  </a:lnTo>
                  <a:lnTo>
                    <a:pt x="39593" y="145389"/>
                  </a:lnTo>
                  <a:lnTo>
                    <a:pt x="44875" y="103900"/>
                  </a:lnTo>
                  <a:lnTo>
                    <a:pt x="59863" y="61751"/>
                  </a:lnTo>
                  <a:lnTo>
                    <a:pt x="91261" y="15118"/>
                  </a:lnTo>
                  <a:lnTo>
                    <a:pt x="98886" y="6719"/>
                  </a:lnTo>
                  <a:lnTo>
                    <a:pt x="101907" y="4479"/>
                  </a:lnTo>
                  <a:lnTo>
                    <a:pt x="109027" y="199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3798">
              <a:extLst>
                <a:ext uri="{FF2B5EF4-FFF2-40B4-BE49-F238E27FC236}">
                  <a16:creationId xmlns:a16="http://schemas.microsoft.com/office/drawing/2014/main" xmlns="" id="{31B84597-DFBF-4631-A04D-43851E956EB7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6426200" y="767169"/>
              <a:ext cx="273051" cy="112854"/>
            </a:xfrm>
            <a:custGeom>
              <a:avLst/>
              <a:gdLst/>
              <a:ahLst/>
              <a:cxnLst/>
              <a:rect l="0" t="0" r="0" b="0"/>
              <a:pathLst>
                <a:path w="273051" h="112854">
                  <a:moveTo>
                    <a:pt x="0" y="26581"/>
                  </a:moveTo>
                  <a:lnTo>
                    <a:pt x="0" y="26581"/>
                  </a:lnTo>
                  <a:lnTo>
                    <a:pt x="0" y="29952"/>
                  </a:lnTo>
                  <a:lnTo>
                    <a:pt x="3371" y="38790"/>
                  </a:lnTo>
                  <a:lnTo>
                    <a:pt x="414" y="82780"/>
                  </a:lnTo>
                  <a:lnTo>
                    <a:pt x="829" y="97639"/>
                  </a:lnTo>
                  <a:lnTo>
                    <a:pt x="3425" y="106610"/>
                  </a:lnTo>
                  <a:lnTo>
                    <a:pt x="5106" y="109567"/>
                  </a:lnTo>
                  <a:lnTo>
                    <a:pt x="6931" y="111539"/>
                  </a:lnTo>
                  <a:lnTo>
                    <a:pt x="8854" y="112853"/>
                  </a:lnTo>
                  <a:lnTo>
                    <a:pt x="11548" y="112318"/>
                  </a:lnTo>
                  <a:lnTo>
                    <a:pt x="18303" y="107960"/>
                  </a:lnTo>
                  <a:lnTo>
                    <a:pt x="43306" y="75833"/>
                  </a:lnTo>
                  <a:lnTo>
                    <a:pt x="68133" y="31969"/>
                  </a:lnTo>
                  <a:lnTo>
                    <a:pt x="68705" y="31584"/>
                  </a:lnTo>
                  <a:lnTo>
                    <a:pt x="69086" y="32033"/>
                  </a:lnTo>
                  <a:lnTo>
                    <a:pt x="69821" y="76517"/>
                  </a:lnTo>
                  <a:lnTo>
                    <a:pt x="69831" y="83155"/>
                  </a:lnTo>
                  <a:lnTo>
                    <a:pt x="71954" y="88992"/>
                  </a:lnTo>
                  <a:lnTo>
                    <a:pt x="79956" y="99239"/>
                  </a:lnTo>
                  <a:lnTo>
                    <a:pt x="88688" y="104735"/>
                  </a:lnTo>
                  <a:lnTo>
                    <a:pt x="92991" y="106200"/>
                  </a:lnTo>
                  <a:lnTo>
                    <a:pt x="112533" y="104892"/>
                  </a:lnTo>
                  <a:lnTo>
                    <a:pt x="136197" y="93293"/>
                  </a:lnTo>
                  <a:lnTo>
                    <a:pt x="161082" y="69709"/>
                  </a:lnTo>
                  <a:lnTo>
                    <a:pt x="189412" y="23541"/>
                  </a:lnTo>
                  <a:lnTo>
                    <a:pt x="196366" y="10413"/>
                  </a:lnTo>
                  <a:lnTo>
                    <a:pt x="197233" y="5925"/>
                  </a:lnTo>
                  <a:lnTo>
                    <a:pt x="197105" y="2227"/>
                  </a:lnTo>
                  <a:lnTo>
                    <a:pt x="195608" y="467"/>
                  </a:lnTo>
                  <a:lnTo>
                    <a:pt x="193201" y="0"/>
                  </a:lnTo>
                  <a:lnTo>
                    <a:pt x="190185" y="393"/>
                  </a:lnTo>
                  <a:lnTo>
                    <a:pt x="175825" y="7690"/>
                  </a:lnTo>
                  <a:lnTo>
                    <a:pt x="167985" y="18655"/>
                  </a:lnTo>
                  <a:lnTo>
                    <a:pt x="157204" y="48691"/>
                  </a:lnTo>
                  <a:lnTo>
                    <a:pt x="156416" y="63219"/>
                  </a:lnTo>
                  <a:lnTo>
                    <a:pt x="159124" y="76025"/>
                  </a:lnTo>
                  <a:lnTo>
                    <a:pt x="165030" y="86421"/>
                  </a:lnTo>
                  <a:lnTo>
                    <a:pt x="174242" y="93864"/>
                  </a:lnTo>
                  <a:lnTo>
                    <a:pt x="179662" y="96836"/>
                  </a:lnTo>
                  <a:lnTo>
                    <a:pt x="207514" y="97649"/>
                  </a:lnTo>
                  <a:lnTo>
                    <a:pt x="254983" y="92308"/>
                  </a:lnTo>
                  <a:lnTo>
                    <a:pt x="273050" y="90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1" name="SMARTInkShape-Group843">
            <a:extLst>
              <a:ext uri="{FF2B5EF4-FFF2-40B4-BE49-F238E27FC236}">
                <a16:creationId xmlns:a16="http://schemas.microsoft.com/office/drawing/2014/main" xmlns="" id="{8ED5A46F-67FC-455F-8F08-90F53B0F1392}"/>
              </a:ext>
            </a:extLst>
          </p:cNvPr>
          <p:cNvGrpSpPr/>
          <p:nvPr/>
        </p:nvGrpSpPr>
        <p:grpSpPr>
          <a:xfrm>
            <a:off x="7143750" y="716455"/>
            <a:ext cx="643282" cy="178470"/>
            <a:chOff x="7143750" y="716455"/>
            <a:chExt cx="643282" cy="178470"/>
          </a:xfrm>
        </p:grpSpPr>
        <p:sp>
          <p:nvSpPr>
            <p:cNvPr id="497" name="SMARTInkShape-3799">
              <a:extLst>
                <a:ext uri="{FF2B5EF4-FFF2-40B4-BE49-F238E27FC236}">
                  <a16:creationId xmlns:a16="http://schemas.microsoft.com/office/drawing/2014/main" xmlns="" id="{9D583CBD-C45A-46B3-AE81-6D894BF4964D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143750" y="752873"/>
              <a:ext cx="190501" cy="142052"/>
            </a:xfrm>
            <a:custGeom>
              <a:avLst/>
              <a:gdLst/>
              <a:ahLst/>
              <a:cxnLst/>
              <a:rect l="0" t="0" r="0" b="0"/>
              <a:pathLst>
                <a:path w="190501" h="142052">
                  <a:moveTo>
                    <a:pt x="0" y="9127"/>
                  </a:moveTo>
                  <a:lnTo>
                    <a:pt x="0" y="9127"/>
                  </a:lnTo>
                  <a:lnTo>
                    <a:pt x="0" y="5469"/>
                  </a:lnTo>
                  <a:lnTo>
                    <a:pt x="0" y="7031"/>
                  </a:lnTo>
                  <a:lnTo>
                    <a:pt x="5467" y="52313"/>
                  </a:lnTo>
                  <a:lnTo>
                    <a:pt x="9834" y="98352"/>
                  </a:lnTo>
                  <a:lnTo>
                    <a:pt x="7454" y="140461"/>
                  </a:lnTo>
                  <a:lnTo>
                    <a:pt x="8497" y="141839"/>
                  </a:lnTo>
                  <a:lnTo>
                    <a:pt x="9899" y="142051"/>
                  </a:lnTo>
                  <a:lnTo>
                    <a:pt x="11455" y="134762"/>
                  </a:lnTo>
                  <a:lnTo>
                    <a:pt x="16094" y="112910"/>
                  </a:lnTo>
                  <a:lnTo>
                    <a:pt x="28287" y="78448"/>
                  </a:lnTo>
                  <a:lnTo>
                    <a:pt x="43424" y="40015"/>
                  </a:lnTo>
                  <a:lnTo>
                    <a:pt x="53167" y="21444"/>
                  </a:lnTo>
                  <a:lnTo>
                    <a:pt x="64551" y="8486"/>
                  </a:lnTo>
                  <a:lnTo>
                    <a:pt x="74785" y="1787"/>
                  </a:lnTo>
                  <a:lnTo>
                    <a:pt x="79490" y="0"/>
                  </a:lnTo>
                  <a:lnTo>
                    <a:pt x="83333" y="1631"/>
                  </a:lnTo>
                  <a:lnTo>
                    <a:pt x="89483" y="10970"/>
                  </a:lnTo>
                  <a:lnTo>
                    <a:pt x="94111" y="49394"/>
                  </a:lnTo>
                  <a:lnTo>
                    <a:pt x="95149" y="96228"/>
                  </a:lnTo>
                  <a:lnTo>
                    <a:pt x="95206" y="100755"/>
                  </a:lnTo>
                  <a:lnTo>
                    <a:pt x="96653" y="91406"/>
                  </a:lnTo>
                  <a:lnTo>
                    <a:pt x="112926" y="47914"/>
                  </a:lnTo>
                  <a:lnTo>
                    <a:pt x="133627" y="13914"/>
                  </a:lnTo>
                  <a:lnTo>
                    <a:pt x="143116" y="4669"/>
                  </a:lnTo>
                  <a:lnTo>
                    <a:pt x="148327" y="2627"/>
                  </a:lnTo>
                  <a:lnTo>
                    <a:pt x="159762" y="2240"/>
                  </a:lnTo>
                  <a:lnTo>
                    <a:pt x="165069" y="5241"/>
                  </a:lnTo>
                  <a:lnTo>
                    <a:pt x="174728" y="16102"/>
                  </a:lnTo>
                  <a:lnTo>
                    <a:pt x="184729" y="44825"/>
                  </a:lnTo>
                  <a:lnTo>
                    <a:pt x="188790" y="86889"/>
                  </a:lnTo>
                  <a:lnTo>
                    <a:pt x="190500" y="117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3800">
              <a:extLst>
                <a:ext uri="{FF2B5EF4-FFF2-40B4-BE49-F238E27FC236}">
                  <a16:creationId xmlns:a16="http://schemas.microsoft.com/office/drawing/2014/main" xmlns="" id="{1E3B0C2B-C980-4EBC-90EA-638D3732FF4C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404100" y="735644"/>
              <a:ext cx="114301" cy="137052"/>
            </a:xfrm>
            <a:custGeom>
              <a:avLst/>
              <a:gdLst/>
              <a:ahLst/>
              <a:cxnLst/>
              <a:rect l="0" t="0" r="0" b="0"/>
              <a:pathLst>
                <a:path w="114301" h="137052">
                  <a:moveTo>
                    <a:pt x="0" y="64456"/>
                  </a:moveTo>
                  <a:lnTo>
                    <a:pt x="0" y="64456"/>
                  </a:lnTo>
                  <a:lnTo>
                    <a:pt x="24419" y="61085"/>
                  </a:lnTo>
                  <a:lnTo>
                    <a:pt x="53559" y="52919"/>
                  </a:lnTo>
                  <a:lnTo>
                    <a:pt x="62139" y="46158"/>
                  </a:lnTo>
                  <a:lnTo>
                    <a:pt x="74306" y="27676"/>
                  </a:lnTo>
                  <a:lnTo>
                    <a:pt x="77004" y="16124"/>
                  </a:lnTo>
                  <a:lnTo>
                    <a:pt x="76736" y="11068"/>
                  </a:lnTo>
                  <a:lnTo>
                    <a:pt x="75146" y="6992"/>
                  </a:lnTo>
                  <a:lnTo>
                    <a:pt x="69617" y="581"/>
                  </a:lnTo>
                  <a:lnTo>
                    <a:pt x="64756" y="0"/>
                  </a:lnTo>
                  <a:lnTo>
                    <a:pt x="51828" y="3118"/>
                  </a:lnTo>
                  <a:lnTo>
                    <a:pt x="28684" y="19549"/>
                  </a:lnTo>
                  <a:lnTo>
                    <a:pt x="10693" y="45663"/>
                  </a:lnTo>
                  <a:lnTo>
                    <a:pt x="3168" y="75742"/>
                  </a:lnTo>
                  <a:lnTo>
                    <a:pt x="7681" y="106998"/>
                  </a:lnTo>
                  <a:lnTo>
                    <a:pt x="17954" y="128488"/>
                  </a:lnTo>
                  <a:lnTo>
                    <a:pt x="23258" y="132544"/>
                  </a:lnTo>
                  <a:lnTo>
                    <a:pt x="36678" y="137051"/>
                  </a:lnTo>
                  <a:lnTo>
                    <a:pt x="63471" y="136217"/>
                  </a:lnTo>
                  <a:lnTo>
                    <a:pt x="114300" y="121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3801">
              <a:extLst>
                <a:ext uri="{FF2B5EF4-FFF2-40B4-BE49-F238E27FC236}">
                  <a16:creationId xmlns:a16="http://schemas.microsoft.com/office/drawing/2014/main" xmlns="" id="{70646A06-2AE7-404D-B9FD-21AB1F564B72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7527854" y="740151"/>
              <a:ext cx="111197" cy="117100"/>
            </a:xfrm>
            <a:custGeom>
              <a:avLst/>
              <a:gdLst/>
              <a:ahLst/>
              <a:cxnLst/>
              <a:rect l="0" t="0" r="0" b="0"/>
              <a:pathLst>
                <a:path w="111197" h="117100">
                  <a:moveTo>
                    <a:pt x="54046" y="78999"/>
                  </a:moveTo>
                  <a:lnTo>
                    <a:pt x="54046" y="78999"/>
                  </a:lnTo>
                  <a:lnTo>
                    <a:pt x="77190" y="47017"/>
                  </a:lnTo>
                  <a:lnTo>
                    <a:pt x="80089" y="34446"/>
                  </a:lnTo>
                  <a:lnTo>
                    <a:pt x="78321" y="21803"/>
                  </a:lnTo>
                  <a:lnTo>
                    <a:pt x="72831" y="9129"/>
                  </a:lnTo>
                  <a:lnTo>
                    <a:pt x="69392" y="4902"/>
                  </a:lnTo>
                  <a:lnTo>
                    <a:pt x="61807" y="206"/>
                  </a:lnTo>
                  <a:lnTo>
                    <a:pt x="51851" y="0"/>
                  </a:lnTo>
                  <a:lnTo>
                    <a:pt x="46234" y="933"/>
                  </a:lnTo>
                  <a:lnTo>
                    <a:pt x="24841" y="15730"/>
                  </a:lnTo>
                  <a:lnTo>
                    <a:pt x="7371" y="37989"/>
                  </a:lnTo>
                  <a:lnTo>
                    <a:pt x="1552" y="54187"/>
                  </a:lnTo>
                  <a:lnTo>
                    <a:pt x="0" y="62458"/>
                  </a:lnTo>
                  <a:lnTo>
                    <a:pt x="2038" y="79173"/>
                  </a:lnTo>
                  <a:lnTo>
                    <a:pt x="7647" y="94599"/>
                  </a:lnTo>
                  <a:lnTo>
                    <a:pt x="14845" y="106158"/>
                  </a:lnTo>
                  <a:lnTo>
                    <a:pt x="19445" y="109099"/>
                  </a:lnTo>
                  <a:lnTo>
                    <a:pt x="30201" y="110486"/>
                  </a:lnTo>
                  <a:lnTo>
                    <a:pt x="42037" y="104988"/>
                  </a:lnTo>
                  <a:lnTo>
                    <a:pt x="58719" y="89992"/>
                  </a:lnTo>
                  <a:lnTo>
                    <a:pt x="79930" y="61135"/>
                  </a:lnTo>
                  <a:lnTo>
                    <a:pt x="83189" y="53891"/>
                  </a:lnTo>
                  <a:lnTo>
                    <a:pt x="84764" y="52383"/>
                  </a:lnTo>
                  <a:lnTo>
                    <a:pt x="86518" y="52083"/>
                  </a:lnTo>
                  <a:lnTo>
                    <a:pt x="88395" y="52588"/>
                  </a:lnTo>
                  <a:lnTo>
                    <a:pt x="89645" y="55042"/>
                  </a:lnTo>
                  <a:lnTo>
                    <a:pt x="95419" y="98353"/>
                  </a:lnTo>
                  <a:lnTo>
                    <a:pt x="100892" y="107121"/>
                  </a:lnTo>
                  <a:lnTo>
                    <a:pt x="111196" y="117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3802">
              <a:extLst>
                <a:ext uri="{FF2B5EF4-FFF2-40B4-BE49-F238E27FC236}">
                  <a16:creationId xmlns:a16="http://schemas.microsoft.com/office/drawing/2014/main" xmlns="" id="{DBB7B531-FB34-4EB5-B8F0-C55A96F9D152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7686818" y="716455"/>
              <a:ext cx="100214" cy="147146"/>
            </a:xfrm>
            <a:custGeom>
              <a:avLst/>
              <a:gdLst/>
              <a:ahLst/>
              <a:cxnLst/>
              <a:rect l="0" t="0" r="0" b="0"/>
              <a:pathLst>
                <a:path w="100214" h="147146">
                  <a:moveTo>
                    <a:pt x="15732" y="32845"/>
                  </a:moveTo>
                  <a:lnTo>
                    <a:pt x="15732" y="32845"/>
                  </a:lnTo>
                  <a:lnTo>
                    <a:pt x="15732" y="29474"/>
                  </a:lnTo>
                  <a:lnTo>
                    <a:pt x="15027" y="37928"/>
                  </a:lnTo>
                  <a:lnTo>
                    <a:pt x="5605" y="81530"/>
                  </a:lnTo>
                  <a:lnTo>
                    <a:pt x="0" y="125865"/>
                  </a:lnTo>
                  <a:lnTo>
                    <a:pt x="38" y="136041"/>
                  </a:lnTo>
                  <a:lnTo>
                    <a:pt x="1037" y="139742"/>
                  </a:lnTo>
                  <a:lnTo>
                    <a:pt x="1701" y="140799"/>
                  </a:lnTo>
                  <a:lnTo>
                    <a:pt x="2145" y="140092"/>
                  </a:lnTo>
                  <a:lnTo>
                    <a:pt x="14887" y="96640"/>
                  </a:lnTo>
                  <a:lnTo>
                    <a:pt x="25595" y="58333"/>
                  </a:lnTo>
                  <a:lnTo>
                    <a:pt x="44805" y="14204"/>
                  </a:lnTo>
                  <a:lnTo>
                    <a:pt x="49931" y="7718"/>
                  </a:lnTo>
                  <a:lnTo>
                    <a:pt x="61270" y="511"/>
                  </a:lnTo>
                  <a:lnTo>
                    <a:pt x="66552" y="0"/>
                  </a:lnTo>
                  <a:lnTo>
                    <a:pt x="76183" y="3195"/>
                  </a:lnTo>
                  <a:lnTo>
                    <a:pt x="85168" y="13082"/>
                  </a:lnTo>
                  <a:lnTo>
                    <a:pt x="93158" y="29000"/>
                  </a:lnTo>
                  <a:lnTo>
                    <a:pt x="100213" y="65024"/>
                  </a:lnTo>
                  <a:lnTo>
                    <a:pt x="97756" y="102116"/>
                  </a:lnTo>
                  <a:lnTo>
                    <a:pt x="85582" y="147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SMARTInkShape-Group844">
            <a:extLst>
              <a:ext uri="{FF2B5EF4-FFF2-40B4-BE49-F238E27FC236}">
                <a16:creationId xmlns:a16="http://schemas.microsoft.com/office/drawing/2014/main" xmlns="" id="{F4009382-4227-4EBF-B6E2-842B0AC65637}"/>
              </a:ext>
            </a:extLst>
          </p:cNvPr>
          <p:cNvGrpSpPr/>
          <p:nvPr/>
        </p:nvGrpSpPr>
        <p:grpSpPr>
          <a:xfrm>
            <a:off x="8331200" y="683427"/>
            <a:ext cx="154662" cy="205574"/>
            <a:chOff x="8331200" y="683427"/>
            <a:chExt cx="154662" cy="205574"/>
          </a:xfrm>
        </p:grpSpPr>
        <p:sp>
          <p:nvSpPr>
            <p:cNvPr id="502" name="SMARTInkShape-3803">
              <a:extLst>
                <a:ext uri="{FF2B5EF4-FFF2-40B4-BE49-F238E27FC236}">
                  <a16:creationId xmlns:a16="http://schemas.microsoft.com/office/drawing/2014/main" xmlns="" id="{A431B722-0AC7-4610-9596-484379657DBC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8401543" y="696096"/>
              <a:ext cx="84319" cy="187207"/>
            </a:xfrm>
            <a:custGeom>
              <a:avLst/>
              <a:gdLst/>
              <a:ahLst/>
              <a:cxnLst/>
              <a:rect l="0" t="0" r="0" b="0"/>
              <a:pathLst>
                <a:path w="84319" h="187207">
                  <a:moveTo>
                    <a:pt x="63007" y="27804"/>
                  </a:moveTo>
                  <a:lnTo>
                    <a:pt x="63007" y="27804"/>
                  </a:lnTo>
                  <a:lnTo>
                    <a:pt x="63007" y="17691"/>
                  </a:lnTo>
                  <a:lnTo>
                    <a:pt x="60890" y="14006"/>
                  </a:lnTo>
                  <a:lnTo>
                    <a:pt x="52894" y="8031"/>
                  </a:lnTo>
                  <a:lnTo>
                    <a:pt x="36492" y="700"/>
                  </a:lnTo>
                  <a:lnTo>
                    <a:pt x="26293" y="0"/>
                  </a:lnTo>
                  <a:lnTo>
                    <a:pt x="16351" y="2747"/>
                  </a:lnTo>
                  <a:lnTo>
                    <a:pt x="4876" y="8671"/>
                  </a:lnTo>
                  <a:lnTo>
                    <a:pt x="1674" y="13638"/>
                  </a:lnTo>
                  <a:lnTo>
                    <a:pt x="0" y="26682"/>
                  </a:lnTo>
                  <a:lnTo>
                    <a:pt x="5370" y="40005"/>
                  </a:lnTo>
                  <a:lnTo>
                    <a:pt x="32028" y="81622"/>
                  </a:lnTo>
                  <a:lnTo>
                    <a:pt x="68014" y="128461"/>
                  </a:lnTo>
                  <a:lnTo>
                    <a:pt x="83439" y="157659"/>
                  </a:lnTo>
                  <a:lnTo>
                    <a:pt x="84318" y="166891"/>
                  </a:lnTo>
                  <a:lnTo>
                    <a:pt x="83565" y="171329"/>
                  </a:lnTo>
                  <a:lnTo>
                    <a:pt x="73319" y="180022"/>
                  </a:lnTo>
                  <a:lnTo>
                    <a:pt x="65649" y="184316"/>
                  </a:lnTo>
                  <a:lnTo>
                    <a:pt x="49599" y="187206"/>
                  </a:lnTo>
                  <a:lnTo>
                    <a:pt x="24907" y="186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3804">
              <a:extLst>
                <a:ext uri="{FF2B5EF4-FFF2-40B4-BE49-F238E27FC236}">
                  <a16:creationId xmlns:a16="http://schemas.microsoft.com/office/drawing/2014/main" xmlns="" id="{8040EF46-C8E4-4CDA-89DD-9D4C443A33B3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8332082" y="683427"/>
              <a:ext cx="30869" cy="34124"/>
            </a:xfrm>
            <a:custGeom>
              <a:avLst/>
              <a:gdLst/>
              <a:ahLst/>
              <a:cxnLst/>
              <a:rect l="0" t="0" r="0" b="0"/>
              <a:pathLst>
                <a:path w="30869" h="34124">
                  <a:moveTo>
                    <a:pt x="5468" y="34123"/>
                  </a:moveTo>
                  <a:lnTo>
                    <a:pt x="5468" y="34123"/>
                  </a:lnTo>
                  <a:lnTo>
                    <a:pt x="0" y="8883"/>
                  </a:lnTo>
                  <a:lnTo>
                    <a:pt x="1391" y="3385"/>
                  </a:lnTo>
                  <a:lnTo>
                    <a:pt x="2750" y="931"/>
                  </a:lnTo>
                  <a:lnTo>
                    <a:pt x="6479" y="0"/>
                  </a:lnTo>
                  <a:lnTo>
                    <a:pt x="30868" y="2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3805">
              <a:extLst>
                <a:ext uri="{FF2B5EF4-FFF2-40B4-BE49-F238E27FC236}">
                  <a16:creationId xmlns:a16="http://schemas.microsoft.com/office/drawing/2014/main" xmlns="" id="{81F6029C-20D4-4C68-B4B8-EF8A40DCC76C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8331200" y="771042"/>
              <a:ext cx="19051" cy="117959"/>
            </a:xfrm>
            <a:custGeom>
              <a:avLst/>
              <a:gdLst/>
              <a:ahLst/>
              <a:cxnLst/>
              <a:rect l="0" t="0" r="0" b="0"/>
              <a:pathLst>
                <a:path w="19051" h="1179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0" y="1562"/>
                  </a:lnTo>
                  <a:lnTo>
                    <a:pt x="8838" y="9779"/>
                  </a:lnTo>
                  <a:lnTo>
                    <a:pt x="16301" y="41112"/>
                  </a:lnTo>
                  <a:lnTo>
                    <a:pt x="18507" y="81690"/>
                  </a:lnTo>
                  <a:lnTo>
                    <a:pt x="19050" y="11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6" name="SMARTInkShape-3806">
            <a:extLst>
              <a:ext uri="{FF2B5EF4-FFF2-40B4-BE49-F238E27FC236}">
                <a16:creationId xmlns:a16="http://schemas.microsoft.com/office/drawing/2014/main" xmlns="" id="{2087BFA6-AD0D-46A0-950B-BB6AE374568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985250" y="685713"/>
            <a:ext cx="361951" cy="349338"/>
          </a:xfrm>
          <a:custGeom>
            <a:avLst/>
            <a:gdLst/>
            <a:ahLst/>
            <a:cxnLst/>
            <a:rect l="0" t="0" r="0" b="0"/>
            <a:pathLst>
              <a:path w="361951" h="349338">
                <a:moveTo>
                  <a:pt x="0" y="349337"/>
                </a:moveTo>
                <a:lnTo>
                  <a:pt x="0" y="349337"/>
                </a:lnTo>
                <a:lnTo>
                  <a:pt x="24467" y="308860"/>
                </a:lnTo>
                <a:lnTo>
                  <a:pt x="58438" y="262110"/>
                </a:lnTo>
                <a:lnTo>
                  <a:pt x="84890" y="221030"/>
                </a:lnTo>
                <a:lnTo>
                  <a:pt x="99818" y="187184"/>
                </a:lnTo>
                <a:lnTo>
                  <a:pt x="111625" y="150974"/>
                </a:lnTo>
                <a:lnTo>
                  <a:pt x="120871" y="115126"/>
                </a:lnTo>
                <a:lnTo>
                  <a:pt x="130045" y="68588"/>
                </a:lnTo>
                <a:lnTo>
                  <a:pt x="137583" y="26187"/>
                </a:lnTo>
                <a:lnTo>
                  <a:pt x="139514" y="0"/>
                </a:lnTo>
                <a:lnTo>
                  <a:pt x="139576" y="29"/>
                </a:lnTo>
                <a:lnTo>
                  <a:pt x="128863" y="43422"/>
                </a:lnTo>
                <a:lnTo>
                  <a:pt x="122691" y="78544"/>
                </a:lnTo>
                <a:lnTo>
                  <a:pt x="117806" y="119916"/>
                </a:lnTo>
                <a:lnTo>
                  <a:pt x="120200" y="162043"/>
                </a:lnTo>
                <a:lnTo>
                  <a:pt x="127329" y="206716"/>
                </a:lnTo>
                <a:lnTo>
                  <a:pt x="132087" y="223861"/>
                </a:lnTo>
                <a:lnTo>
                  <a:pt x="138902" y="236185"/>
                </a:lnTo>
                <a:lnTo>
                  <a:pt x="143402" y="240035"/>
                </a:lnTo>
                <a:lnTo>
                  <a:pt x="154046" y="244314"/>
                </a:lnTo>
                <a:lnTo>
                  <a:pt x="163950" y="244334"/>
                </a:lnTo>
                <a:lnTo>
                  <a:pt x="168566" y="243352"/>
                </a:lnTo>
                <a:lnTo>
                  <a:pt x="188549" y="231856"/>
                </a:lnTo>
                <a:lnTo>
                  <a:pt x="224243" y="198164"/>
                </a:lnTo>
                <a:lnTo>
                  <a:pt x="247063" y="162258"/>
                </a:lnTo>
                <a:lnTo>
                  <a:pt x="269977" y="117204"/>
                </a:lnTo>
                <a:lnTo>
                  <a:pt x="284917" y="74378"/>
                </a:lnTo>
                <a:lnTo>
                  <a:pt x="289267" y="44990"/>
                </a:lnTo>
                <a:lnTo>
                  <a:pt x="286352" y="28195"/>
                </a:lnTo>
                <a:lnTo>
                  <a:pt x="284742" y="27998"/>
                </a:lnTo>
                <a:lnTo>
                  <a:pt x="279187" y="29660"/>
                </a:lnTo>
                <a:lnTo>
                  <a:pt x="277140" y="33208"/>
                </a:lnTo>
                <a:lnTo>
                  <a:pt x="266847" y="73741"/>
                </a:lnTo>
                <a:lnTo>
                  <a:pt x="265646" y="105793"/>
                </a:lnTo>
                <a:lnTo>
                  <a:pt x="277336" y="151887"/>
                </a:lnTo>
                <a:lnTo>
                  <a:pt x="287656" y="171505"/>
                </a:lnTo>
                <a:lnTo>
                  <a:pt x="306824" y="185869"/>
                </a:lnTo>
                <a:lnTo>
                  <a:pt x="337855" y="198126"/>
                </a:lnTo>
                <a:lnTo>
                  <a:pt x="361950" y="2032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1" name="SMARTInkShape-Group846">
            <a:extLst>
              <a:ext uri="{FF2B5EF4-FFF2-40B4-BE49-F238E27FC236}">
                <a16:creationId xmlns:a16="http://schemas.microsoft.com/office/drawing/2014/main" xmlns="" id="{9F48A9EB-9CA6-4F9F-B568-939259A1FCF6}"/>
              </a:ext>
            </a:extLst>
          </p:cNvPr>
          <p:cNvGrpSpPr/>
          <p:nvPr/>
        </p:nvGrpSpPr>
        <p:grpSpPr>
          <a:xfrm>
            <a:off x="1365250" y="1902357"/>
            <a:ext cx="711201" cy="612244"/>
            <a:chOff x="1365250" y="1902357"/>
            <a:chExt cx="711201" cy="612244"/>
          </a:xfrm>
        </p:grpSpPr>
        <p:sp>
          <p:nvSpPr>
            <p:cNvPr id="507" name="SMARTInkShape-3807">
              <a:extLst>
                <a:ext uri="{FF2B5EF4-FFF2-40B4-BE49-F238E27FC236}">
                  <a16:creationId xmlns:a16="http://schemas.microsoft.com/office/drawing/2014/main" xmlns="" id="{87A109A1-2E97-4E29-9C74-B28E96B4EC97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888598" y="2317750"/>
              <a:ext cx="187853" cy="27104"/>
            </a:xfrm>
            <a:custGeom>
              <a:avLst/>
              <a:gdLst/>
              <a:ahLst/>
              <a:cxnLst/>
              <a:rect l="0" t="0" r="0" b="0"/>
              <a:pathLst>
                <a:path w="187853" h="27104">
                  <a:moveTo>
                    <a:pt x="16402" y="0"/>
                  </a:moveTo>
                  <a:lnTo>
                    <a:pt x="16402" y="0"/>
                  </a:lnTo>
                  <a:lnTo>
                    <a:pt x="3310" y="13797"/>
                  </a:lnTo>
                  <a:lnTo>
                    <a:pt x="0" y="19773"/>
                  </a:lnTo>
                  <a:lnTo>
                    <a:pt x="1234" y="22354"/>
                  </a:lnTo>
                  <a:lnTo>
                    <a:pt x="8250" y="27103"/>
                  </a:lnTo>
                  <a:lnTo>
                    <a:pt x="50278" y="25763"/>
                  </a:lnTo>
                  <a:lnTo>
                    <a:pt x="91743" y="20647"/>
                  </a:lnTo>
                  <a:lnTo>
                    <a:pt x="134602" y="13957"/>
                  </a:lnTo>
                  <a:lnTo>
                    <a:pt x="187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3808">
              <a:extLst>
                <a:ext uri="{FF2B5EF4-FFF2-40B4-BE49-F238E27FC236}">
                  <a16:creationId xmlns:a16="http://schemas.microsoft.com/office/drawing/2014/main" xmlns="" id="{BEC2C627-213B-4AE3-9E87-5E63F7B90BB8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898650" y="2222500"/>
              <a:ext cx="120651" cy="5468"/>
            </a:xfrm>
            <a:custGeom>
              <a:avLst/>
              <a:gdLst/>
              <a:ahLst/>
              <a:cxnLst/>
              <a:rect l="0" t="0" r="0" b="0"/>
              <a:pathLst>
                <a:path w="120651" h="546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7" y="4364"/>
                  </a:lnTo>
                  <a:lnTo>
                    <a:pt x="10113" y="5467"/>
                  </a:lnTo>
                  <a:lnTo>
                    <a:pt x="47702" y="1812"/>
                  </a:lnTo>
                  <a:lnTo>
                    <a:pt x="92129" y="35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3809">
              <a:extLst>
                <a:ext uri="{FF2B5EF4-FFF2-40B4-BE49-F238E27FC236}">
                  <a16:creationId xmlns:a16="http://schemas.microsoft.com/office/drawing/2014/main" xmlns="" id="{0DD742F3-677C-40A9-8BF9-953071FBD224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489556" y="1902357"/>
              <a:ext cx="174145" cy="161394"/>
            </a:xfrm>
            <a:custGeom>
              <a:avLst/>
              <a:gdLst/>
              <a:ahLst/>
              <a:cxnLst/>
              <a:rect l="0" t="0" r="0" b="0"/>
              <a:pathLst>
                <a:path w="174145" h="161394">
                  <a:moveTo>
                    <a:pt x="34444" y="66143"/>
                  </a:moveTo>
                  <a:lnTo>
                    <a:pt x="34444" y="66143"/>
                  </a:lnTo>
                  <a:lnTo>
                    <a:pt x="34444" y="60676"/>
                  </a:lnTo>
                  <a:lnTo>
                    <a:pt x="31073" y="89756"/>
                  </a:lnTo>
                  <a:lnTo>
                    <a:pt x="14050" y="137050"/>
                  </a:lnTo>
                  <a:lnTo>
                    <a:pt x="9327" y="150757"/>
                  </a:lnTo>
                  <a:lnTo>
                    <a:pt x="7822" y="152186"/>
                  </a:lnTo>
                  <a:lnTo>
                    <a:pt x="6113" y="153138"/>
                  </a:lnTo>
                  <a:lnTo>
                    <a:pt x="4267" y="152362"/>
                  </a:lnTo>
                  <a:lnTo>
                    <a:pt x="336" y="147736"/>
                  </a:lnTo>
                  <a:lnTo>
                    <a:pt x="0" y="137214"/>
                  </a:lnTo>
                  <a:lnTo>
                    <a:pt x="5533" y="100721"/>
                  </a:lnTo>
                  <a:lnTo>
                    <a:pt x="23559" y="53453"/>
                  </a:lnTo>
                  <a:lnTo>
                    <a:pt x="50362" y="8803"/>
                  </a:lnTo>
                  <a:lnTo>
                    <a:pt x="57511" y="1853"/>
                  </a:lnTo>
                  <a:lnTo>
                    <a:pt x="60406" y="0"/>
                  </a:lnTo>
                  <a:lnTo>
                    <a:pt x="63746" y="881"/>
                  </a:lnTo>
                  <a:lnTo>
                    <a:pt x="71221" y="7504"/>
                  </a:lnTo>
                  <a:lnTo>
                    <a:pt x="91698" y="48848"/>
                  </a:lnTo>
                  <a:lnTo>
                    <a:pt x="111919" y="89773"/>
                  </a:lnTo>
                  <a:lnTo>
                    <a:pt x="137707" y="130417"/>
                  </a:lnTo>
                  <a:lnTo>
                    <a:pt x="174144" y="161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3810">
              <a:extLst>
                <a:ext uri="{FF2B5EF4-FFF2-40B4-BE49-F238E27FC236}">
                  <a16:creationId xmlns:a16="http://schemas.microsoft.com/office/drawing/2014/main" xmlns="" id="{2BA2DEB2-FF66-4E63-B21E-BEC376FDBA26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365250" y="2188785"/>
              <a:ext cx="361951" cy="325816"/>
            </a:xfrm>
            <a:custGeom>
              <a:avLst/>
              <a:gdLst/>
              <a:ahLst/>
              <a:cxnLst/>
              <a:rect l="0" t="0" r="0" b="0"/>
              <a:pathLst>
                <a:path w="361951" h="325816">
                  <a:moveTo>
                    <a:pt x="0" y="325815"/>
                  </a:moveTo>
                  <a:lnTo>
                    <a:pt x="0" y="325815"/>
                  </a:lnTo>
                  <a:lnTo>
                    <a:pt x="3371" y="325815"/>
                  </a:lnTo>
                  <a:lnTo>
                    <a:pt x="46711" y="285338"/>
                  </a:lnTo>
                  <a:lnTo>
                    <a:pt x="86375" y="238588"/>
                  </a:lnTo>
                  <a:lnTo>
                    <a:pt x="107202" y="198213"/>
                  </a:lnTo>
                  <a:lnTo>
                    <a:pt x="126073" y="151521"/>
                  </a:lnTo>
                  <a:lnTo>
                    <a:pt x="140209" y="106799"/>
                  </a:lnTo>
                  <a:lnTo>
                    <a:pt x="148474" y="67834"/>
                  </a:lnTo>
                  <a:lnTo>
                    <a:pt x="151883" y="23139"/>
                  </a:lnTo>
                  <a:lnTo>
                    <a:pt x="150289" y="13022"/>
                  </a:lnTo>
                  <a:lnTo>
                    <a:pt x="146887" y="4149"/>
                  </a:lnTo>
                  <a:lnTo>
                    <a:pt x="145903" y="4832"/>
                  </a:lnTo>
                  <a:lnTo>
                    <a:pt x="142927" y="9354"/>
                  </a:lnTo>
                  <a:lnTo>
                    <a:pt x="131145" y="52923"/>
                  </a:lnTo>
                  <a:lnTo>
                    <a:pt x="124857" y="89814"/>
                  </a:lnTo>
                  <a:lnTo>
                    <a:pt x="120638" y="121442"/>
                  </a:lnTo>
                  <a:lnTo>
                    <a:pt x="117117" y="155960"/>
                  </a:lnTo>
                  <a:lnTo>
                    <a:pt x="115552" y="190116"/>
                  </a:lnTo>
                  <a:lnTo>
                    <a:pt x="118042" y="230967"/>
                  </a:lnTo>
                  <a:lnTo>
                    <a:pt x="126619" y="258671"/>
                  </a:lnTo>
                  <a:lnTo>
                    <a:pt x="136003" y="269633"/>
                  </a:lnTo>
                  <a:lnTo>
                    <a:pt x="141468" y="273543"/>
                  </a:lnTo>
                  <a:lnTo>
                    <a:pt x="147229" y="275445"/>
                  </a:lnTo>
                  <a:lnTo>
                    <a:pt x="159274" y="275676"/>
                  </a:lnTo>
                  <a:lnTo>
                    <a:pt x="181326" y="265098"/>
                  </a:lnTo>
                  <a:lnTo>
                    <a:pt x="218426" y="236080"/>
                  </a:lnTo>
                  <a:lnTo>
                    <a:pt x="253663" y="189164"/>
                  </a:lnTo>
                  <a:lnTo>
                    <a:pt x="275537" y="145155"/>
                  </a:lnTo>
                  <a:lnTo>
                    <a:pt x="289074" y="98249"/>
                  </a:lnTo>
                  <a:lnTo>
                    <a:pt x="295672" y="53071"/>
                  </a:lnTo>
                  <a:lnTo>
                    <a:pt x="298084" y="5481"/>
                  </a:lnTo>
                  <a:lnTo>
                    <a:pt x="298287" y="0"/>
                  </a:lnTo>
                  <a:lnTo>
                    <a:pt x="298436" y="35999"/>
                  </a:lnTo>
                  <a:lnTo>
                    <a:pt x="301817" y="75863"/>
                  </a:lnTo>
                  <a:lnTo>
                    <a:pt x="314029" y="115583"/>
                  </a:lnTo>
                  <a:lnTo>
                    <a:pt x="331053" y="144050"/>
                  </a:lnTo>
                  <a:lnTo>
                    <a:pt x="343279" y="155190"/>
                  </a:lnTo>
                  <a:lnTo>
                    <a:pt x="361950" y="167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5" name="SMARTInkShape-Group847">
            <a:extLst>
              <a:ext uri="{FF2B5EF4-FFF2-40B4-BE49-F238E27FC236}">
                <a16:creationId xmlns:a16="http://schemas.microsoft.com/office/drawing/2014/main" xmlns="" id="{76591DC3-77D3-495D-BBDA-4B4D12E8738B}"/>
              </a:ext>
            </a:extLst>
          </p:cNvPr>
          <p:cNvGrpSpPr/>
          <p:nvPr/>
        </p:nvGrpSpPr>
        <p:grpSpPr>
          <a:xfrm>
            <a:off x="2428679" y="1962150"/>
            <a:ext cx="314522" cy="552451"/>
            <a:chOff x="2428679" y="1962150"/>
            <a:chExt cx="314522" cy="552451"/>
          </a:xfrm>
        </p:grpSpPr>
        <p:sp>
          <p:nvSpPr>
            <p:cNvPr id="512" name="SMARTInkShape-3811">
              <a:extLst>
                <a:ext uri="{FF2B5EF4-FFF2-40B4-BE49-F238E27FC236}">
                  <a16:creationId xmlns:a16="http://schemas.microsoft.com/office/drawing/2014/main" xmlns="" id="{2940A8C2-0B95-46AD-B91E-6D1B01E009EF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428679" y="1962150"/>
              <a:ext cx="314522" cy="57151"/>
            </a:xfrm>
            <a:custGeom>
              <a:avLst/>
              <a:gdLst/>
              <a:ahLst/>
              <a:cxnLst/>
              <a:rect l="0" t="0" r="0" b="0"/>
              <a:pathLst>
                <a:path w="31452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7150"/>
                  </a:lnTo>
                  <a:lnTo>
                    <a:pt x="4646" y="57150"/>
                  </a:lnTo>
                  <a:lnTo>
                    <a:pt x="41958" y="46305"/>
                  </a:lnTo>
                  <a:lnTo>
                    <a:pt x="75789" y="36102"/>
                  </a:lnTo>
                  <a:lnTo>
                    <a:pt x="99628" y="30418"/>
                  </a:lnTo>
                  <a:lnTo>
                    <a:pt x="127514" y="24512"/>
                  </a:lnTo>
                  <a:lnTo>
                    <a:pt x="158100" y="18458"/>
                  </a:lnTo>
                  <a:lnTo>
                    <a:pt x="189074" y="13717"/>
                  </a:lnTo>
                  <a:lnTo>
                    <a:pt x="220306" y="9850"/>
                  </a:lnTo>
                  <a:lnTo>
                    <a:pt x="251711" y="6567"/>
                  </a:lnTo>
                  <a:lnTo>
                    <a:pt x="314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3812">
              <a:extLst>
                <a:ext uri="{FF2B5EF4-FFF2-40B4-BE49-F238E27FC236}">
                  <a16:creationId xmlns:a16="http://schemas.microsoft.com/office/drawing/2014/main" xmlns="" id="{D6573C54-2437-448C-A187-7221C9443FA3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432050" y="2109083"/>
              <a:ext cx="298451" cy="405518"/>
            </a:xfrm>
            <a:custGeom>
              <a:avLst/>
              <a:gdLst/>
              <a:ahLst/>
              <a:cxnLst/>
              <a:rect l="0" t="0" r="0" b="0"/>
              <a:pathLst>
                <a:path w="298451" h="405518">
                  <a:moveTo>
                    <a:pt x="298450" y="5467"/>
                  </a:moveTo>
                  <a:lnTo>
                    <a:pt x="298450" y="5467"/>
                  </a:lnTo>
                  <a:lnTo>
                    <a:pt x="298450" y="2096"/>
                  </a:lnTo>
                  <a:lnTo>
                    <a:pt x="297744" y="1103"/>
                  </a:lnTo>
                  <a:lnTo>
                    <a:pt x="296568" y="441"/>
                  </a:lnTo>
                  <a:lnTo>
                    <a:pt x="295079" y="0"/>
                  </a:lnTo>
                  <a:lnTo>
                    <a:pt x="293380" y="1116"/>
                  </a:lnTo>
                  <a:lnTo>
                    <a:pt x="263655" y="39315"/>
                  </a:lnTo>
                  <a:lnTo>
                    <a:pt x="236635" y="81583"/>
                  </a:lnTo>
                  <a:lnTo>
                    <a:pt x="212415" y="118319"/>
                  </a:lnTo>
                  <a:lnTo>
                    <a:pt x="182837" y="162868"/>
                  </a:lnTo>
                  <a:lnTo>
                    <a:pt x="150875" y="209008"/>
                  </a:lnTo>
                  <a:lnTo>
                    <a:pt x="119267" y="253974"/>
                  </a:lnTo>
                  <a:lnTo>
                    <a:pt x="91107" y="295126"/>
                  </a:lnTo>
                  <a:lnTo>
                    <a:pt x="68244" y="330819"/>
                  </a:lnTo>
                  <a:lnTo>
                    <a:pt x="39506" y="373036"/>
                  </a:lnTo>
                  <a:lnTo>
                    <a:pt x="23202" y="391081"/>
                  </a:lnTo>
                  <a:lnTo>
                    <a:pt x="0" y="405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3813">
              <a:extLst>
                <a:ext uri="{FF2B5EF4-FFF2-40B4-BE49-F238E27FC236}">
                  <a16:creationId xmlns:a16="http://schemas.microsoft.com/office/drawing/2014/main" xmlns="" id="{37C89D56-506F-4F0C-ADF5-7F3D01861DB7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483373" y="2117242"/>
              <a:ext cx="213383" cy="349762"/>
            </a:xfrm>
            <a:custGeom>
              <a:avLst/>
              <a:gdLst/>
              <a:ahLst/>
              <a:cxnLst/>
              <a:rect l="0" t="0" r="0" b="0"/>
              <a:pathLst>
                <a:path w="213383" h="349762">
                  <a:moveTo>
                    <a:pt x="12177" y="3658"/>
                  </a:moveTo>
                  <a:lnTo>
                    <a:pt x="12177" y="3658"/>
                  </a:lnTo>
                  <a:lnTo>
                    <a:pt x="5435" y="3658"/>
                  </a:lnTo>
                  <a:lnTo>
                    <a:pt x="3449" y="2952"/>
                  </a:lnTo>
                  <a:lnTo>
                    <a:pt x="2125" y="1776"/>
                  </a:lnTo>
                  <a:lnTo>
                    <a:pt x="1242" y="287"/>
                  </a:lnTo>
                  <a:lnTo>
                    <a:pt x="654" y="0"/>
                  </a:lnTo>
                  <a:lnTo>
                    <a:pt x="261" y="513"/>
                  </a:lnTo>
                  <a:lnTo>
                    <a:pt x="0" y="1562"/>
                  </a:lnTo>
                  <a:lnTo>
                    <a:pt x="3472" y="4608"/>
                  </a:lnTo>
                  <a:lnTo>
                    <a:pt x="6374" y="6408"/>
                  </a:lnTo>
                  <a:lnTo>
                    <a:pt x="44687" y="45953"/>
                  </a:lnTo>
                  <a:lnTo>
                    <a:pt x="84134" y="86745"/>
                  </a:lnTo>
                  <a:lnTo>
                    <a:pt x="111891" y="121019"/>
                  </a:lnTo>
                  <a:lnTo>
                    <a:pt x="138339" y="157418"/>
                  </a:lnTo>
                  <a:lnTo>
                    <a:pt x="162323" y="198526"/>
                  </a:lnTo>
                  <a:lnTo>
                    <a:pt x="182625" y="240549"/>
                  </a:lnTo>
                  <a:lnTo>
                    <a:pt x="196352" y="278041"/>
                  </a:lnTo>
                  <a:lnTo>
                    <a:pt x="208642" y="320769"/>
                  </a:lnTo>
                  <a:lnTo>
                    <a:pt x="213382" y="342288"/>
                  </a:lnTo>
                  <a:lnTo>
                    <a:pt x="213341" y="345828"/>
                  </a:lnTo>
                  <a:lnTo>
                    <a:pt x="212609" y="348188"/>
                  </a:lnTo>
                  <a:lnTo>
                    <a:pt x="211415" y="349761"/>
                  </a:lnTo>
                  <a:lnTo>
                    <a:pt x="210619" y="347988"/>
                  </a:lnTo>
                  <a:lnTo>
                    <a:pt x="209027" y="327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8" name="SMARTInkShape-Group848">
            <a:extLst>
              <a:ext uri="{FF2B5EF4-FFF2-40B4-BE49-F238E27FC236}">
                <a16:creationId xmlns:a16="http://schemas.microsoft.com/office/drawing/2014/main" xmlns="" id="{D5E28C89-C438-4BCB-B5FF-81EFF397A040}"/>
              </a:ext>
            </a:extLst>
          </p:cNvPr>
          <p:cNvGrpSpPr/>
          <p:nvPr/>
        </p:nvGrpSpPr>
        <p:grpSpPr>
          <a:xfrm>
            <a:off x="3022600" y="2359055"/>
            <a:ext cx="190501" cy="109331"/>
            <a:chOff x="3022600" y="2359055"/>
            <a:chExt cx="190501" cy="109331"/>
          </a:xfrm>
        </p:grpSpPr>
        <p:sp>
          <p:nvSpPr>
            <p:cNvPr id="516" name="SMARTInkShape-3814">
              <a:extLst>
                <a:ext uri="{FF2B5EF4-FFF2-40B4-BE49-F238E27FC236}">
                  <a16:creationId xmlns:a16="http://schemas.microsoft.com/office/drawing/2014/main" xmlns="" id="{83241FAE-1D40-4BF6-AA7A-D881E5715053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3048000" y="2432050"/>
              <a:ext cx="165101" cy="36336"/>
            </a:xfrm>
            <a:custGeom>
              <a:avLst/>
              <a:gdLst/>
              <a:ahLst/>
              <a:cxnLst/>
              <a:rect l="0" t="0" r="0" b="0"/>
              <a:pathLst>
                <a:path w="165101" h="36336">
                  <a:moveTo>
                    <a:pt x="0" y="25400"/>
                  </a:moveTo>
                  <a:lnTo>
                    <a:pt x="0" y="25400"/>
                  </a:lnTo>
                  <a:lnTo>
                    <a:pt x="0" y="32142"/>
                  </a:lnTo>
                  <a:lnTo>
                    <a:pt x="1411" y="34128"/>
                  </a:lnTo>
                  <a:lnTo>
                    <a:pt x="3763" y="35452"/>
                  </a:lnTo>
                  <a:lnTo>
                    <a:pt x="6742" y="36335"/>
                  </a:lnTo>
                  <a:lnTo>
                    <a:pt x="44057" y="31271"/>
                  </a:lnTo>
                  <a:lnTo>
                    <a:pt x="75319" y="22365"/>
                  </a:lnTo>
                  <a:lnTo>
                    <a:pt x="110380" y="13232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3815">
              <a:extLst>
                <a:ext uri="{FF2B5EF4-FFF2-40B4-BE49-F238E27FC236}">
                  <a16:creationId xmlns:a16="http://schemas.microsoft.com/office/drawing/2014/main" xmlns="" id="{7B5377A4-4375-42AF-AF3A-4FCEE863D365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022600" y="2359055"/>
              <a:ext cx="114301" cy="3146"/>
            </a:xfrm>
            <a:custGeom>
              <a:avLst/>
              <a:gdLst/>
              <a:ahLst/>
              <a:cxnLst/>
              <a:rect l="0" t="0" r="0" b="0"/>
              <a:pathLst>
                <a:path w="114301" h="3146">
                  <a:moveTo>
                    <a:pt x="0" y="3145"/>
                  </a:moveTo>
                  <a:lnTo>
                    <a:pt x="0" y="3145"/>
                  </a:lnTo>
                  <a:lnTo>
                    <a:pt x="42376" y="0"/>
                  </a:lnTo>
                  <a:lnTo>
                    <a:pt x="89744" y="2524"/>
                  </a:lnTo>
                  <a:lnTo>
                    <a:pt x="114300" y="3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2" name="SMARTInkShape-Group849">
            <a:extLst>
              <a:ext uri="{FF2B5EF4-FFF2-40B4-BE49-F238E27FC236}">
                <a16:creationId xmlns:a16="http://schemas.microsoft.com/office/drawing/2014/main" xmlns="" id="{95BD5B90-7431-481B-AD5D-E17FF59D2154}"/>
              </a:ext>
            </a:extLst>
          </p:cNvPr>
          <p:cNvGrpSpPr/>
          <p:nvPr/>
        </p:nvGrpSpPr>
        <p:grpSpPr>
          <a:xfrm>
            <a:off x="3971119" y="1816529"/>
            <a:ext cx="842182" cy="1117172"/>
            <a:chOff x="3971119" y="1816529"/>
            <a:chExt cx="842182" cy="1117172"/>
          </a:xfrm>
        </p:grpSpPr>
        <p:sp>
          <p:nvSpPr>
            <p:cNvPr id="519" name="SMARTInkShape-3816">
              <a:extLst>
                <a:ext uri="{FF2B5EF4-FFF2-40B4-BE49-F238E27FC236}">
                  <a16:creationId xmlns:a16="http://schemas.microsoft.com/office/drawing/2014/main" xmlns="" id="{887437EC-4A5D-4928-B1FB-F583C214CDA8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324350" y="2769629"/>
              <a:ext cx="234951" cy="164072"/>
            </a:xfrm>
            <a:custGeom>
              <a:avLst/>
              <a:gdLst/>
              <a:ahLst/>
              <a:cxnLst/>
              <a:rect l="0" t="0" r="0" b="0"/>
              <a:pathLst>
                <a:path w="234951" h="164072">
                  <a:moveTo>
                    <a:pt x="0" y="30721"/>
                  </a:moveTo>
                  <a:lnTo>
                    <a:pt x="0" y="30721"/>
                  </a:lnTo>
                  <a:lnTo>
                    <a:pt x="0" y="19165"/>
                  </a:lnTo>
                  <a:lnTo>
                    <a:pt x="10832" y="57062"/>
                  </a:lnTo>
                  <a:lnTo>
                    <a:pt x="19098" y="100130"/>
                  </a:lnTo>
                  <a:lnTo>
                    <a:pt x="25276" y="146243"/>
                  </a:lnTo>
                  <a:lnTo>
                    <a:pt x="30758" y="161584"/>
                  </a:lnTo>
                  <a:lnTo>
                    <a:pt x="31088" y="161002"/>
                  </a:lnTo>
                  <a:lnTo>
                    <a:pt x="33593" y="113758"/>
                  </a:lnTo>
                  <a:lnTo>
                    <a:pt x="40527" y="75315"/>
                  </a:lnTo>
                  <a:lnTo>
                    <a:pt x="53400" y="40877"/>
                  </a:lnTo>
                  <a:lnTo>
                    <a:pt x="65362" y="23240"/>
                  </a:lnTo>
                  <a:lnTo>
                    <a:pt x="80085" y="10698"/>
                  </a:lnTo>
                  <a:lnTo>
                    <a:pt x="96036" y="4183"/>
                  </a:lnTo>
                  <a:lnTo>
                    <a:pt x="132643" y="0"/>
                  </a:lnTo>
                  <a:lnTo>
                    <a:pt x="166772" y="9389"/>
                  </a:lnTo>
                  <a:lnTo>
                    <a:pt x="193582" y="28947"/>
                  </a:lnTo>
                  <a:lnTo>
                    <a:pt x="211561" y="55987"/>
                  </a:lnTo>
                  <a:lnTo>
                    <a:pt x="224503" y="99682"/>
                  </a:lnTo>
                  <a:lnTo>
                    <a:pt x="228060" y="141089"/>
                  </a:lnTo>
                  <a:lnTo>
                    <a:pt x="230242" y="152210"/>
                  </a:lnTo>
                  <a:lnTo>
                    <a:pt x="234950" y="164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3817">
              <a:extLst>
                <a:ext uri="{FF2B5EF4-FFF2-40B4-BE49-F238E27FC236}">
                  <a16:creationId xmlns:a16="http://schemas.microsoft.com/office/drawing/2014/main" xmlns="" id="{3ACB8DB9-341E-44FE-9B7A-A8081030A449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038600" y="2527300"/>
              <a:ext cx="774701" cy="107951"/>
            </a:xfrm>
            <a:custGeom>
              <a:avLst/>
              <a:gdLst/>
              <a:ahLst/>
              <a:cxnLst/>
              <a:rect l="0" t="0" r="0" b="0"/>
              <a:pathLst>
                <a:path w="774701" h="107951">
                  <a:moveTo>
                    <a:pt x="0" y="107950"/>
                  </a:moveTo>
                  <a:lnTo>
                    <a:pt x="0" y="107950"/>
                  </a:lnTo>
                  <a:lnTo>
                    <a:pt x="30992" y="105833"/>
                  </a:lnTo>
                  <a:lnTo>
                    <a:pt x="71160" y="97837"/>
                  </a:lnTo>
                  <a:lnTo>
                    <a:pt x="101767" y="92741"/>
                  </a:lnTo>
                  <a:lnTo>
                    <a:pt x="138400" y="87228"/>
                  </a:lnTo>
                  <a:lnTo>
                    <a:pt x="179050" y="81435"/>
                  </a:lnTo>
                  <a:lnTo>
                    <a:pt x="227316" y="74751"/>
                  </a:lnTo>
                  <a:lnTo>
                    <a:pt x="280661" y="67473"/>
                  </a:lnTo>
                  <a:lnTo>
                    <a:pt x="337391" y="59799"/>
                  </a:lnTo>
                  <a:lnTo>
                    <a:pt x="396377" y="51860"/>
                  </a:lnTo>
                  <a:lnTo>
                    <a:pt x="456868" y="43746"/>
                  </a:lnTo>
                  <a:lnTo>
                    <a:pt x="518362" y="35514"/>
                  </a:lnTo>
                  <a:lnTo>
                    <a:pt x="571352" y="28615"/>
                  </a:lnTo>
                  <a:lnTo>
                    <a:pt x="618674" y="22604"/>
                  </a:lnTo>
                  <a:lnTo>
                    <a:pt x="662216" y="17186"/>
                  </a:lnTo>
                  <a:lnTo>
                    <a:pt x="694066" y="12868"/>
                  </a:lnTo>
                  <a:lnTo>
                    <a:pt x="736981" y="6190"/>
                  </a:lnTo>
                  <a:lnTo>
                    <a:pt x="774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3818">
              <a:extLst>
                <a:ext uri="{FF2B5EF4-FFF2-40B4-BE49-F238E27FC236}">
                  <a16:creationId xmlns:a16="http://schemas.microsoft.com/office/drawing/2014/main" xmlns="" id="{1F3C5A3F-5973-4AD0-B7D2-96C1FB93DF7E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076700" y="1816529"/>
              <a:ext cx="101601" cy="101172"/>
            </a:xfrm>
            <a:custGeom>
              <a:avLst/>
              <a:gdLst/>
              <a:ahLst/>
              <a:cxnLst/>
              <a:rect l="0" t="0" r="0" b="0"/>
              <a:pathLst>
                <a:path w="101601" h="101172">
                  <a:moveTo>
                    <a:pt x="0" y="31321"/>
                  </a:moveTo>
                  <a:lnTo>
                    <a:pt x="0" y="31321"/>
                  </a:lnTo>
                  <a:lnTo>
                    <a:pt x="0" y="19144"/>
                  </a:lnTo>
                  <a:lnTo>
                    <a:pt x="3371" y="22147"/>
                  </a:lnTo>
                  <a:lnTo>
                    <a:pt x="10125" y="49055"/>
                  </a:lnTo>
                  <a:lnTo>
                    <a:pt x="12633" y="91968"/>
                  </a:lnTo>
                  <a:lnTo>
                    <a:pt x="13404" y="63974"/>
                  </a:lnTo>
                  <a:lnTo>
                    <a:pt x="14580" y="61557"/>
                  </a:lnTo>
                  <a:lnTo>
                    <a:pt x="16070" y="59945"/>
                  </a:lnTo>
                  <a:lnTo>
                    <a:pt x="17726" y="56272"/>
                  </a:lnTo>
                  <a:lnTo>
                    <a:pt x="19027" y="50473"/>
                  </a:lnTo>
                  <a:lnTo>
                    <a:pt x="19050" y="88447"/>
                  </a:lnTo>
                  <a:lnTo>
                    <a:pt x="19050" y="79011"/>
                  </a:lnTo>
                  <a:lnTo>
                    <a:pt x="7495" y="40534"/>
                  </a:lnTo>
                  <a:lnTo>
                    <a:pt x="10060" y="23938"/>
                  </a:lnTo>
                  <a:lnTo>
                    <a:pt x="15289" y="12357"/>
                  </a:lnTo>
                  <a:lnTo>
                    <a:pt x="21306" y="4457"/>
                  </a:lnTo>
                  <a:lnTo>
                    <a:pt x="27344" y="1742"/>
                  </a:lnTo>
                  <a:lnTo>
                    <a:pt x="42717" y="0"/>
                  </a:lnTo>
                  <a:lnTo>
                    <a:pt x="58518" y="6440"/>
                  </a:lnTo>
                  <a:lnTo>
                    <a:pt x="81409" y="21258"/>
                  </a:lnTo>
                  <a:lnTo>
                    <a:pt x="88628" y="29436"/>
                  </a:lnTo>
                  <a:lnTo>
                    <a:pt x="96659" y="45344"/>
                  </a:lnTo>
                  <a:lnTo>
                    <a:pt x="97522" y="57309"/>
                  </a:lnTo>
                  <a:lnTo>
                    <a:pt x="96965" y="68977"/>
                  </a:lnTo>
                  <a:lnTo>
                    <a:pt x="101600" y="10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3819">
              <a:extLst>
                <a:ext uri="{FF2B5EF4-FFF2-40B4-BE49-F238E27FC236}">
                  <a16:creationId xmlns:a16="http://schemas.microsoft.com/office/drawing/2014/main" xmlns="" id="{98098A8B-15C5-4A14-B628-3CA43F65A243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245006" y="2362200"/>
              <a:ext cx="3145" cy="95251"/>
            </a:xfrm>
            <a:custGeom>
              <a:avLst/>
              <a:gdLst/>
              <a:ahLst/>
              <a:cxnLst/>
              <a:rect l="0" t="0" r="0" b="0"/>
              <a:pathLst>
                <a:path w="3145" h="95251">
                  <a:moveTo>
                    <a:pt x="3144" y="0"/>
                  </a:moveTo>
                  <a:lnTo>
                    <a:pt x="3144" y="0"/>
                  </a:lnTo>
                  <a:lnTo>
                    <a:pt x="0" y="44571"/>
                  </a:lnTo>
                  <a:lnTo>
                    <a:pt x="3144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3820">
              <a:extLst>
                <a:ext uri="{FF2B5EF4-FFF2-40B4-BE49-F238E27FC236}">
                  <a16:creationId xmlns:a16="http://schemas.microsoft.com/office/drawing/2014/main" xmlns="" id="{ED70FC3E-6207-4CC5-9A5A-B4F04CF9BB9A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083050" y="2476500"/>
              <a:ext cx="63501" cy="18789"/>
            </a:xfrm>
            <a:custGeom>
              <a:avLst/>
              <a:gdLst/>
              <a:ahLst/>
              <a:cxnLst/>
              <a:rect l="0" t="0" r="0" b="0"/>
              <a:pathLst>
                <a:path w="63501" h="18789">
                  <a:moveTo>
                    <a:pt x="0" y="12700"/>
                  </a:moveTo>
                  <a:lnTo>
                    <a:pt x="0" y="12700"/>
                  </a:lnTo>
                  <a:lnTo>
                    <a:pt x="0" y="18167"/>
                  </a:lnTo>
                  <a:lnTo>
                    <a:pt x="6742" y="18788"/>
                  </a:lnTo>
                  <a:lnTo>
                    <a:pt x="31801" y="13223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3821">
              <a:extLst>
                <a:ext uri="{FF2B5EF4-FFF2-40B4-BE49-F238E27FC236}">
                  <a16:creationId xmlns:a16="http://schemas.microsoft.com/office/drawing/2014/main" xmlns="" id="{FF99C18D-2ED6-4DCE-B92A-99546DEB9F5A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064000" y="24511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21048" y="3861"/>
                  </a:lnTo>
                  <a:lnTo>
                    <a:pt x="67262" y="22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3822">
              <a:extLst>
                <a:ext uri="{FF2B5EF4-FFF2-40B4-BE49-F238E27FC236}">
                  <a16:creationId xmlns:a16="http://schemas.microsoft.com/office/drawing/2014/main" xmlns="" id="{A6532960-E78F-44F9-8601-D183C4EF9014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982856" y="2324100"/>
              <a:ext cx="30330" cy="24263"/>
            </a:xfrm>
            <a:custGeom>
              <a:avLst/>
              <a:gdLst/>
              <a:ahLst/>
              <a:cxnLst/>
              <a:rect l="0" t="0" r="0" b="0"/>
              <a:pathLst>
                <a:path w="30330" h="24263">
                  <a:moveTo>
                    <a:pt x="17644" y="19050"/>
                  </a:moveTo>
                  <a:lnTo>
                    <a:pt x="17644" y="19050"/>
                  </a:lnTo>
                  <a:lnTo>
                    <a:pt x="5711" y="14024"/>
                  </a:lnTo>
                  <a:lnTo>
                    <a:pt x="0" y="12961"/>
                  </a:lnTo>
                  <a:lnTo>
                    <a:pt x="237" y="13580"/>
                  </a:lnTo>
                  <a:lnTo>
                    <a:pt x="2381" y="16148"/>
                  </a:lnTo>
                  <a:lnTo>
                    <a:pt x="10927" y="21561"/>
                  </a:lnTo>
                  <a:lnTo>
                    <a:pt x="19025" y="24262"/>
                  </a:lnTo>
                  <a:lnTo>
                    <a:pt x="25548" y="21131"/>
                  </a:lnTo>
                  <a:lnTo>
                    <a:pt x="29263" y="18321"/>
                  </a:lnTo>
                  <a:lnTo>
                    <a:pt x="30329" y="15036"/>
                  </a:lnTo>
                  <a:lnTo>
                    <a:pt x="29628" y="11435"/>
                  </a:lnTo>
                  <a:lnTo>
                    <a:pt x="25793" y="5082"/>
                  </a:lnTo>
                  <a:lnTo>
                    <a:pt x="176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3823">
              <a:extLst>
                <a:ext uri="{FF2B5EF4-FFF2-40B4-BE49-F238E27FC236}">
                  <a16:creationId xmlns:a16="http://schemas.microsoft.com/office/drawing/2014/main" xmlns="" id="{7A8F69D8-5FCC-41D9-9E04-DE47D85EBFF6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3995033" y="2419350"/>
              <a:ext cx="5468" cy="76201"/>
            </a:xfrm>
            <a:custGeom>
              <a:avLst/>
              <a:gdLst/>
              <a:ahLst/>
              <a:cxnLst/>
              <a:rect l="0" t="0" r="0" b="0"/>
              <a:pathLst>
                <a:path w="5468" h="76201">
                  <a:moveTo>
                    <a:pt x="5467" y="0"/>
                  </a:moveTo>
                  <a:lnTo>
                    <a:pt x="5467" y="0"/>
                  </a:lnTo>
                  <a:lnTo>
                    <a:pt x="0" y="35353"/>
                  </a:lnTo>
                  <a:lnTo>
                    <a:pt x="546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3824">
              <a:extLst>
                <a:ext uri="{FF2B5EF4-FFF2-40B4-BE49-F238E27FC236}">
                  <a16:creationId xmlns:a16="http://schemas.microsoft.com/office/drawing/2014/main" xmlns="" id="{AA673153-1873-400C-A672-4630F9C896CE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655956" y="2044700"/>
              <a:ext cx="51906" cy="45995"/>
            </a:xfrm>
            <a:custGeom>
              <a:avLst/>
              <a:gdLst/>
              <a:ahLst/>
              <a:cxnLst/>
              <a:rect l="0" t="0" r="0" b="0"/>
              <a:pathLst>
                <a:path w="51906" h="45995">
                  <a:moveTo>
                    <a:pt x="17644" y="12700"/>
                  </a:moveTo>
                  <a:lnTo>
                    <a:pt x="17644" y="12700"/>
                  </a:lnTo>
                  <a:lnTo>
                    <a:pt x="10902" y="12700"/>
                  </a:lnTo>
                  <a:lnTo>
                    <a:pt x="8210" y="14111"/>
                  </a:lnTo>
                  <a:lnTo>
                    <a:pt x="3338" y="19442"/>
                  </a:lnTo>
                  <a:lnTo>
                    <a:pt x="704" y="28396"/>
                  </a:lnTo>
                  <a:lnTo>
                    <a:pt x="0" y="33748"/>
                  </a:lnTo>
                  <a:lnTo>
                    <a:pt x="942" y="38021"/>
                  </a:lnTo>
                  <a:lnTo>
                    <a:pt x="5752" y="44650"/>
                  </a:lnTo>
                  <a:lnTo>
                    <a:pt x="10422" y="45994"/>
                  </a:lnTo>
                  <a:lnTo>
                    <a:pt x="23136" y="45607"/>
                  </a:lnTo>
                  <a:lnTo>
                    <a:pt x="36311" y="39320"/>
                  </a:lnTo>
                  <a:lnTo>
                    <a:pt x="47108" y="30175"/>
                  </a:lnTo>
                  <a:lnTo>
                    <a:pt x="51905" y="21407"/>
                  </a:lnTo>
                  <a:lnTo>
                    <a:pt x="51774" y="17094"/>
                  </a:lnTo>
                  <a:lnTo>
                    <a:pt x="47865" y="8538"/>
                  </a:lnTo>
                  <a:lnTo>
                    <a:pt x="43435" y="5692"/>
                  </a:lnTo>
                  <a:lnTo>
                    <a:pt x="176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3825">
              <a:extLst>
                <a:ext uri="{FF2B5EF4-FFF2-40B4-BE49-F238E27FC236}">
                  <a16:creationId xmlns:a16="http://schemas.microsoft.com/office/drawing/2014/main" xmlns="" id="{15C15C6D-5CB9-48B3-8813-198D351F83A9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660900" y="21590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883" y="1558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3826">
              <a:extLst>
                <a:ext uri="{FF2B5EF4-FFF2-40B4-BE49-F238E27FC236}">
                  <a16:creationId xmlns:a16="http://schemas.microsoft.com/office/drawing/2014/main" xmlns="" id="{E5608120-ED72-4F52-A7E3-9012A3CAA498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387850" y="1968500"/>
              <a:ext cx="171451" cy="247651"/>
            </a:xfrm>
            <a:custGeom>
              <a:avLst/>
              <a:gdLst/>
              <a:ahLst/>
              <a:cxnLst/>
              <a:rect l="0" t="0" r="0" b="0"/>
              <a:pathLst>
                <a:path w="171451" h="247651">
                  <a:moveTo>
                    <a:pt x="171450" y="0"/>
                  </a:moveTo>
                  <a:lnTo>
                    <a:pt x="171450" y="0"/>
                  </a:lnTo>
                  <a:lnTo>
                    <a:pt x="161337" y="3371"/>
                  </a:lnTo>
                  <a:lnTo>
                    <a:pt x="144935" y="15580"/>
                  </a:lnTo>
                  <a:lnTo>
                    <a:pt x="105364" y="60526"/>
                  </a:lnTo>
                  <a:lnTo>
                    <a:pt x="75433" y="96250"/>
                  </a:lnTo>
                  <a:lnTo>
                    <a:pt x="56809" y="121800"/>
                  </a:lnTo>
                  <a:lnTo>
                    <a:pt x="37686" y="162540"/>
                  </a:lnTo>
                  <a:lnTo>
                    <a:pt x="19632" y="19828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3827">
              <a:extLst>
                <a:ext uri="{FF2B5EF4-FFF2-40B4-BE49-F238E27FC236}">
                  <a16:creationId xmlns:a16="http://schemas.microsoft.com/office/drawing/2014/main" xmlns="" id="{B441F444-46CC-4E4A-B4BF-85EB85FFD35E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383265" y="1994783"/>
              <a:ext cx="188736" cy="189618"/>
            </a:xfrm>
            <a:custGeom>
              <a:avLst/>
              <a:gdLst/>
              <a:ahLst/>
              <a:cxnLst/>
              <a:rect l="0" t="0" r="0" b="0"/>
              <a:pathLst>
                <a:path w="188736" h="18961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5500" y="9492"/>
                  </a:lnTo>
                  <a:lnTo>
                    <a:pt x="48520" y="46536"/>
                  </a:lnTo>
                  <a:lnTo>
                    <a:pt x="85101" y="79960"/>
                  </a:lnTo>
                  <a:lnTo>
                    <a:pt x="116401" y="117380"/>
                  </a:lnTo>
                  <a:lnTo>
                    <a:pt x="151457" y="162230"/>
                  </a:lnTo>
                  <a:lnTo>
                    <a:pt x="169223" y="180562"/>
                  </a:lnTo>
                  <a:lnTo>
                    <a:pt x="188735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3828">
              <a:extLst>
                <a:ext uri="{FF2B5EF4-FFF2-40B4-BE49-F238E27FC236}">
                  <a16:creationId xmlns:a16="http://schemas.microsoft.com/office/drawing/2014/main" xmlns="" id="{1C3D87C1-17F9-4779-B30F-F3E77CC6D33C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3971119" y="1968761"/>
              <a:ext cx="302432" cy="290018"/>
            </a:xfrm>
            <a:custGeom>
              <a:avLst/>
              <a:gdLst/>
              <a:ahLst/>
              <a:cxnLst/>
              <a:rect l="0" t="0" r="0" b="0"/>
              <a:pathLst>
                <a:path w="302432" h="290018">
                  <a:moveTo>
                    <a:pt x="302431" y="6089"/>
                  </a:moveTo>
                  <a:lnTo>
                    <a:pt x="302431" y="6089"/>
                  </a:lnTo>
                  <a:lnTo>
                    <a:pt x="296964" y="622"/>
                  </a:lnTo>
                  <a:lnTo>
                    <a:pt x="286229" y="0"/>
                  </a:lnTo>
                  <a:lnTo>
                    <a:pt x="246850" y="8562"/>
                  </a:lnTo>
                  <a:lnTo>
                    <a:pt x="204588" y="23285"/>
                  </a:lnTo>
                  <a:lnTo>
                    <a:pt x="167929" y="37720"/>
                  </a:lnTo>
                  <a:lnTo>
                    <a:pt x="130469" y="53544"/>
                  </a:lnTo>
                  <a:lnTo>
                    <a:pt x="90534" y="74948"/>
                  </a:lnTo>
                  <a:lnTo>
                    <a:pt x="70940" y="91324"/>
                  </a:lnTo>
                  <a:lnTo>
                    <a:pt x="69787" y="96074"/>
                  </a:lnTo>
                  <a:lnTo>
                    <a:pt x="71135" y="100651"/>
                  </a:lnTo>
                  <a:lnTo>
                    <a:pt x="74150" y="105114"/>
                  </a:lnTo>
                  <a:lnTo>
                    <a:pt x="88790" y="111954"/>
                  </a:lnTo>
                  <a:lnTo>
                    <a:pt x="126476" y="117890"/>
                  </a:lnTo>
                  <a:lnTo>
                    <a:pt x="172215" y="123411"/>
                  </a:lnTo>
                  <a:lnTo>
                    <a:pt x="195874" y="130904"/>
                  </a:lnTo>
                  <a:lnTo>
                    <a:pt x="208741" y="141290"/>
                  </a:lnTo>
                  <a:lnTo>
                    <a:pt x="208926" y="148434"/>
                  </a:lnTo>
                  <a:lnTo>
                    <a:pt x="199725" y="165779"/>
                  </a:lnTo>
                  <a:lnTo>
                    <a:pt x="154485" y="195378"/>
                  </a:lnTo>
                  <a:lnTo>
                    <a:pt x="113675" y="217923"/>
                  </a:lnTo>
                  <a:lnTo>
                    <a:pt x="73195" y="239937"/>
                  </a:lnTo>
                  <a:lnTo>
                    <a:pt x="28722" y="263525"/>
                  </a:lnTo>
                  <a:lnTo>
                    <a:pt x="4021" y="279060"/>
                  </a:lnTo>
                  <a:lnTo>
                    <a:pt x="1185" y="282614"/>
                  </a:lnTo>
                  <a:lnTo>
                    <a:pt x="0" y="285689"/>
                  </a:lnTo>
                  <a:lnTo>
                    <a:pt x="3444" y="287739"/>
                  </a:lnTo>
                  <a:lnTo>
                    <a:pt x="18559" y="290017"/>
                  </a:lnTo>
                  <a:lnTo>
                    <a:pt x="64353" y="284557"/>
                  </a:lnTo>
                  <a:lnTo>
                    <a:pt x="108189" y="275903"/>
                  </a:lnTo>
                  <a:lnTo>
                    <a:pt x="132719" y="270631"/>
                  </a:lnTo>
                  <a:lnTo>
                    <a:pt x="158245" y="265001"/>
                  </a:lnTo>
                  <a:lnTo>
                    <a:pt x="184435" y="259130"/>
                  </a:lnTo>
                  <a:lnTo>
                    <a:pt x="228822" y="249079"/>
                  </a:lnTo>
                  <a:lnTo>
                    <a:pt x="264331" y="241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3" name="SMARTInkShape-3829">
            <a:extLst>
              <a:ext uri="{FF2B5EF4-FFF2-40B4-BE49-F238E27FC236}">
                <a16:creationId xmlns:a16="http://schemas.microsoft.com/office/drawing/2014/main" xmlns="" id="{C521EF24-2305-4B2C-8CD4-01A04A33577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29029" y="2501900"/>
            <a:ext cx="16072" cy="12701"/>
          </a:xfrm>
          <a:custGeom>
            <a:avLst/>
            <a:gdLst/>
            <a:ahLst/>
            <a:cxnLst/>
            <a:rect l="0" t="0" r="0" b="0"/>
            <a:pathLst>
              <a:path w="16072" h="12701">
                <a:moveTo>
                  <a:pt x="3371" y="12700"/>
                </a:moveTo>
                <a:lnTo>
                  <a:pt x="3371" y="12700"/>
                </a:lnTo>
                <a:lnTo>
                  <a:pt x="0" y="5958"/>
                </a:lnTo>
                <a:lnTo>
                  <a:pt x="1124" y="3972"/>
                </a:lnTo>
                <a:lnTo>
                  <a:pt x="1607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7" name="SMARTInkShape-Group851">
            <a:extLst>
              <a:ext uri="{FF2B5EF4-FFF2-40B4-BE49-F238E27FC236}">
                <a16:creationId xmlns:a16="http://schemas.microsoft.com/office/drawing/2014/main" xmlns="" id="{3867262C-A477-4DCC-92F4-7F37D4E18788}"/>
              </a:ext>
            </a:extLst>
          </p:cNvPr>
          <p:cNvGrpSpPr/>
          <p:nvPr/>
        </p:nvGrpSpPr>
        <p:grpSpPr>
          <a:xfrm>
            <a:off x="1256601" y="3426701"/>
            <a:ext cx="375350" cy="387592"/>
            <a:chOff x="1256601" y="3426701"/>
            <a:chExt cx="375350" cy="387592"/>
          </a:xfrm>
        </p:grpSpPr>
        <p:sp>
          <p:nvSpPr>
            <p:cNvPr id="534" name="SMARTInkShape-3830">
              <a:extLst>
                <a:ext uri="{FF2B5EF4-FFF2-40B4-BE49-F238E27FC236}">
                  <a16:creationId xmlns:a16="http://schemas.microsoft.com/office/drawing/2014/main" xmlns="" id="{FCA70E06-D35A-4AD7-8C5C-6C2D25A9498F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620133" y="367665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411" y="10125"/>
                  </a:lnTo>
                  <a:lnTo>
                    <a:pt x="1391" y="10983"/>
                  </a:lnTo>
                  <a:lnTo>
                    <a:pt x="54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3831">
              <a:extLst>
                <a:ext uri="{FF2B5EF4-FFF2-40B4-BE49-F238E27FC236}">
                  <a16:creationId xmlns:a16="http://schemas.microsoft.com/office/drawing/2014/main" xmlns="" id="{A8724C32-9ADB-4CEB-A310-0B70123C6331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625600" y="35052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3832">
              <a:extLst>
                <a:ext uri="{FF2B5EF4-FFF2-40B4-BE49-F238E27FC236}">
                  <a16:creationId xmlns:a16="http://schemas.microsoft.com/office/drawing/2014/main" xmlns="" id="{2498034D-81C1-4497-952F-6725E85132A1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256601" y="3426701"/>
              <a:ext cx="235650" cy="387592"/>
            </a:xfrm>
            <a:custGeom>
              <a:avLst/>
              <a:gdLst/>
              <a:ahLst/>
              <a:cxnLst/>
              <a:rect l="0" t="0" r="0" b="0"/>
              <a:pathLst>
                <a:path w="235650" h="387592">
                  <a:moveTo>
                    <a:pt x="159449" y="72149"/>
                  </a:moveTo>
                  <a:lnTo>
                    <a:pt x="159449" y="72149"/>
                  </a:lnTo>
                  <a:lnTo>
                    <a:pt x="150660" y="58334"/>
                  </a:lnTo>
                  <a:lnTo>
                    <a:pt x="139676" y="48300"/>
                  </a:lnTo>
                  <a:lnTo>
                    <a:pt x="117726" y="32711"/>
                  </a:lnTo>
                  <a:lnTo>
                    <a:pt x="103981" y="29926"/>
                  </a:lnTo>
                  <a:lnTo>
                    <a:pt x="86584" y="34333"/>
                  </a:lnTo>
                  <a:lnTo>
                    <a:pt x="77005" y="38472"/>
                  </a:lnTo>
                  <a:lnTo>
                    <a:pt x="43299" y="71264"/>
                  </a:lnTo>
                  <a:lnTo>
                    <a:pt x="16614" y="109987"/>
                  </a:lnTo>
                  <a:lnTo>
                    <a:pt x="2043" y="151642"/>
                  </a:lnTo>
                  <a:lnTo>
                    <a:pt x="0" y="195264"/>
                  </a:lnTo>
                  <a:lnTo>
                    <a:pt x="10605" y="239469"/>
                  </a:lnTo>
                  <a:lnTo>
                    <a:pt x="25092" y="263401"/>
                  </a:lnTo>
                  <a:lnTo>
                    <a:pt x="63138" y="298389"/>
                  </a:lnTo>
                  <a:lnTo>
                    <a:pt x="85600" y="306755"/>
                  </a:lnTo>
                  <a:lnTo>
                    <a:pt x="97516" y="308986"/>
                  </a:lnTo>
                  <a:lnTo>
                    <a:pt x="120164" y="305821"/>
                  </a:lnTo>
                  <a:lnTo>
                    <a:pt x="131142" y="302014"/>
                  </a:lnTo>
                  <a:lnTo>
                    <a:pt x="163448" y="276429"/>
                  </a:lnTo>
                  <a:lnTo>
                    <a:pt x="191992" y="235295"/>
                  </a:lnTo>
                  <a:lnTo>
                    <a:pt x="204016" y="203690"/>
                  </a:lnTo>
                  <a:lnTo>
                    <a:pt x="210301" y="170123"/>
                  </a:lnTo>
                  <a:lnTo>
                    <a:pt x="210742" y="134037"/>
                  </a:lnTo>
                  <a:lnTo>
                    <a:pt x="202942" y="96833"/>
                  </a:lnTo>
                  <a:lnTo>
                    <a:pt x="190068" y="61953"/>
                  </a:lnTo>
                  <a:lnTo>
                    <a:pt x="174939" y="34691"/>
                  </a:lnTo>
                  <a:lnTo>
                    <a:pt x="156926" y="16460"/>
                  </a:lnTo>
                  <a:lnTo>
                    <a:pt x="137161" y="5065"/>
                  </a:lnTo>
                  <a:lnTo>
                    <a:pt x="116617" y="0"/>
                  </a:lnTo>
                  <a:lnTo>
                    <a:pt x="107611" y="1472"/>
                  </a:lnTo>
                  <a:lnTo>
                    <a:pt x="91960" y="10633"/>
                  </a:lnTo>
                  <a:lnTo>
                    <a:pt x="71248" y="41771"/>
                  </a:lnTo>
                  <a:lnTo>
                    <a:pt x="65686" y="68290"/>
                  </a:lnTo>
                  <a:lnTo>
                    <a:pt x="68402" y="109105"/>
                  </a:lnTo>
                  <a:lnTo>
                    <a:pt x="76650" y="135141"/>
                  </a:lnTo>
                  <a:lnTo>
                    <a:pt x="100422" y="172892"/>
                  </a:lnTo>
                  <a:lnTo>
                    <a:pt x="135978" y="217611"/>
                  </a:lnTo>
                  <a:lnTo>
                    <a:pt x="173392" y="263787"/>
                  </a:lnTo>
                  <a:lnTo>
                    <a:pt x="201479" y="304239"/>
                  </a:lnTo>
                  <a:lnTo>
                    <a:pt x="221211" y="349221"/>
                  </a:lnTo>
                  <a:lnTo>
                    <a:pt x="235177" y="387591"/>
                  </a:lnTo>
                  <a:lnTo>
                    <a:pt x="235334" y="387571"/>
                  </a:lnTo>
                  <a:lnTo>
                    <a:pt x="235649" y="383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5" name="SMARTInkShape-Group852">
            <a:extLst>
              <a:ext uri="{FF2B5EF4-FFF2-40B4-BE49-F238E27FC236}">
                <a16:creationId xmlns:a16="http://schemas.microsoft.com/office/drawing/2014/main" xmlns="" id="{AB89C6FA-6109-40AB-BE36-CEFF71000D56}"/>
              </a:ext>
            </a:extLst>
          </p:cNvPr>
          <p:cNvGrpSpPr/>
          <p:nvPr/>
        </p:nvGrpSpPr>
        <p:grpSpPr>
          <a:xfrm>
            <a:off x="2157179" y="3390869"/>
            <a:ext cx="547327" cy="336582"/>
            <a:chOff x="2157179" y="3390869"/>
            <a:chExt cx="547327" cy="336582"/>
          </a:xfrm>
        </p:grpSpPr>
        <p:sp>
          <p:nvSpPr>
            <p:cNvPr id="538" name="SMARTInkShape-3833">
              <a:extLst>
                <a:ext uri="{FF2B5EF4-FFF2-40B4-BE49-F238E27FC236}">
                  <a16:creationId xmlns:a16="http://schemas.microsoft.com/office/drawing/2014/main" xmlns="" id="{45A9B5FA-276E-4B77-A68F-F2695935A1F9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171700" y="3471674"/>
              <a:ext cx="18689" cy="255777"/>
            </a:xfrm>
            <a:custGeom>
              <a:avLst/>
              <a:gdLst/>
              <a:ahLst/>
              <a:cxnLst/>
              <a:rect l="0" t="0" r="0" b="0"/>
              <a:pathLst>
                <a:path w="18689" h="255777">
                  <a:moveTo>
                    <a:pt x="0" y="14476"/>
                  </a:moveTo>
                  <a:lnTo>
                    <a:pt x="0" y="14476"/>
                  </a:lnTo>
                  <a:lnTo>
                    <a:pt x="8838" y="170"/>
                  </a:lnTo>
                  <a:lnTo>
                    <a:pt x="10831" y="0"/>
                  </a:lnTo>
                  <a:lnTo>
                    <a:pt x="12865" y="1298"/>
                  </a:lnTo>
                  <a:lnTo>
                    <a:pt x="14927" y="3574"/>
                  </a:lnTo>
                  <a:lnTo>
                    <a:pt x="18236" y="48489"/>
                  </a:lnTo>
                  <a:lnTo>
                    <a:pt x="18688" y="81804"/>
                  </a:lnTo>
                  <a:lnTo>
                    <a:pt x="17008" y="119659"/>
                  </a:lnTo>
                  <a:lnTo>
                    <a:pt x="13909" y="157885"/>
                  </a:lnTo>
                  <a:lnTo>
                    <a:pt x="10180" y="191337"/>
                  </a:lnTo>
                  <a:lnTo>
                    <a:pt x="7485" y="231195"/>
                  </a:lnTo>
                  <a:lnTo>
                    <a:pt x="6350" y="255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3834">
              <a:extLst>
                <a:ext uri="{FF2B5EF4-FFF2-40B4-BE49-F238E27FC236}">
                  <a16:creationId xmlns:a16="http://schemas.microsoft.com/office/drawing/2014/main" xmlns="" id="{DF450349-11AF-4958-A7E6-F14B2E1D9CED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157179" y="3416300"/>
              <a:ext cx="224072" cy="101601"/>
            </a:xfrm>
            <a:custGeom>
              <a:avLst/>
              <a:gdLst/>
              <a:ahLst/>
              <a:cxnLst/>
              <a:rect l="0" t="0" r="0" b="0"/>
              <a:pathLst>
                <a:path w="224072" h="101601">
                  <a:moveTo>
                    <a:pt x="8171" y="101600"/>
                  </a:moveTo>
                  <a:lnTo>
                    <a:pt x="8171" y="101600"/>
                  </a:lnTo>
                  <a:lnTo>
                    <a:pt x="1429" y="94858"/>
                  </a:lnTo>
                  <a:lnTo>
                    <a:pt x="148" y="92166"/>
                  </a:lnTo>
                  <a:lnTo>
                    <a:pt x="0" y="89666"/>
                  </a:lnTo>
                  <a:lnTo>
                    <a:pt x="607" y="87294"/>
                  </a:lnTo>
                  <a:lnTo>
                    <a:pt x="11574" y="73843"/>
                  </a:lnTo>
                  <a:lnTo>
                    <a:pt x="45084" y="53080"/>
                  </a:lnTo>
                  <a:lnTo>
                    <a:pt x="80551" y="37232"/>
                  </a:lnTo>
                  <a:lnTo>
                    <a:pt x="120068" y="22192"/>
                  </a:lnTo>
                  <a:lnTo>
                    <a:pt x="156445" y="10804"/>
                  </a:lnTo>
                  <a:lnTo>
                    <a:pt x="198546" y="3201"/>
                  </a:lnTo>
                  <a:lnTo>
                    <a:pt x="224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3835">
              <a:extLst>
                <a:ext uri="{FF2B5EF4-FFF2-40B4-BE49-F238E27FC236}">
                  <a16:creationId xmlns:a16="http://schemas.microsoft.com/office/drawing/2014/main" xmlns="" id="{39D758E8-065C-43F5-859B-AA32D673BDEB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197100" y="3594100"/>
              <a:ext cx="133351" cy="9103"/>
            </a:xfrm>
            <a:custGeom>
              <a:avLst/>
              <a:gdLst/>
              <a:ahLst/>
              <a:cxnLst/>
              <a:rect l="0" t="0" r="0" b="0"/>
              <a:pathLst>
                <a:path w="133351" h="9103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12209" y="8838"/>
                  </a:lnTo>
                  <a:lnTo>
                    <a:pt x="23536" y="9102"/>
                  </a:lnTo>
                  <a:lnTo>
                    <a:pt x="67287" y="3521"/>
                  </a:lnTo>
                  <a:lnTo>
                    <a:pt x="107191" y="104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3836">
              <a:extLst>
                <a:ext uri="{FF2B5EF4-FFF2-40B4-BE49-F238E27FC236}">
                  <a16:creationId xmlns:a16="http://schemas.microsoft.com/office/drawing/2014/main" xmlns="" id="{126290AD-977C-41CF-9BAB-267EFA2DD056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612441" y="3390869"/>
              <a:ext cx="92065" cy="292857"/>
            </a:xfrm>
            <a:custGeom>
              <a:avLst/>
              <a:gdLst/>
              <a:ahLst/>
              <a:cxnLst/>
              <a:rect l="0" t="0" r="0" b="0"/>
              <a:pathLst>
                <a:path w="92065" h="292857">
                  <a:moveTo>
                    <a:pt x="67259" y="228631"/>
                  </a:moveTo>
                  <a:lnTo>
                    <a:pt x="67259" y="228631"/>
                  </a:lnTo>
                  <a:lnTo>
                    <a:pt x="58421" y="205487"/>
                  </a:lnTo>
                  <a:lnTo>
                    <a:pt x="52512" y="198824"/>
                  </a:lnTo>
                  <a:lnTo>
                    <a:pt x="48961" y="196060"/>
                  </a:lnTo>
                  <a:lnTo>
                    <a:pt x="43771" y="195628"/>
                  </a:lnTo>
                  <a:lnTo>
                    <a:pt x="30479" y="198911"/>
                  </a:lnTo>
                  <a:lnTo>
                    <a:pt x="18927" y="208837"/>
                  </a:lnTo>
                  <a:lnTo>
                    <a:pt x="9795" y="224067"/>
                  </a:lnTo>
                  <a:lnTo>
                    <a:pt x="65" y="264575"/>
                  </a:lnTo>
                  <a:lnTo>
                    <a:pt x="0" y="280589"/>
                  </a:lnTo>
                  <a:lnTo>
                    <a:pt x="4676" y="290059"/>
                  </a:lnTo>
                  <a:lnTo>
                    <a:pt x="7898" y="292160"/>
                  </a:lnTo>
                  <a:lnTo>
                    <a:pt x="11457" y="292856"/>
                  </a:lnTo>
                  <a:lnTo>
                    <a:pt x="15241" y="292614"/>
                  </a:lnTo>
                  <a:lnTo>
                    <a:pt x="34051" y="275419"/>
                  </a:lnTo>
                  <a:lnTo>
                    <a:pt x="54127" y="241240"/>
                  </a:lnTo>
                  <a:lnTo>
                    <a:pt x="67067" y="208364"/>
                  </a:lnTo>
                  <a:lnTo>
                    <a:pt x="78462" y="168118"/>
                  </a:lnTo>
                  <a:lnTo>
                    <a:pt x="82489" y="144544"/>
                  </a:lnTo>
                  <a:lnTo>
                    <a:pt x="85879" y="119657"/>
                  </a:lnTo>
                  <a:lnTo>
                    <a:pt x="88139" y="95303"/>
                  </a:lnTo>
                  <a:lnTo>
                    <a:pt x="89646" y="71306"/>
                  </a:lnTo>
                  <a:lnTo>
                    <a:pt x="91320" y="30298"/>
                  </a:lnTo>
                  <a:lnTo>
                    <a:pt x="92064" y="7368"/>
                  </a:lnTo>
                  <a:lnTo>
                    <a:pt x="90145" y="2100"/>
                  </a:lnTo>
                  <a:lnTo>
                    <a:pt x="86750" y="0"/>
                  </a:lnTo>
                  <a:lnTo>
                    <a:pt x="82370" y="10"/>
                  </a:lnTo>
                  <a:lnTo>
                    <a:pt x="78744" y="4956"/>
                  </a:lnTo>
                  <a:lnTo>
                    <a:pt x="70270" y="39041"/>
                  </a:lnTo>
                  <a:lnTo>
                    <a:pt x="65540" y="78752"/>
                  </a:lnTo>
                  <a:lnTo>
                    <a:pt x="64848" y="120861"/>
                  </a:lnTo>
                  <a:lnTo>
                    <a:pt x="66893" y="162389"/>
                  </a:lnTo>
                  <a:lnTo>
                    <a:pt x="70154" y="202012"/>
                  </a:lnTo>
                  <a:lnTo>
                    <a:pt x="75836" y="235145"/>
                  </a:lnTo>
                  <a:lnTo>
                    <a:pt x="86309" y="279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3837">
              <a:extLst>
                <a:ext uri="{FF2B5EF4-FFF2-40B4-BE49-F238E27FC236}">
                  <a16:creationId xmlns:a16="http://schemas.microsoft.com/office/drawing/2014/main" xmlns="" id="{75DFB955-A2BB-4111-BF22-61DEE530249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438662" y="3581400"/>
              <a:ext cx="63239" cy="107951"/>
            </a:xfrm>
            <a:custGeom>
              <a:avLst/>
              <a:gdLst/>
              <a:ahLst/>
              <a:cxnLst/>
              <a:rect l="0" t="0" r="0" b="0"/>
              <a:pathLst>
                <a:path w="63239" h="107951">
                  <a:moveTo>
                    <a:pt x="6088" y="0"/>
                  </a:moveTo>
                  <a:lnTo>
                    <a:pt x="6088" y="0"/>
                  </a:lnTo>
                  <a:lnTo>
                    <a:pt x="6088" y="47530"/>
                  </a:lnTo>
                  <a:lnTo>
                    <a:pt x="4206" y="82119"/>
                  </a:lnTo>
                  <a:lnTo>
                    <a:pt x="621" y="97752"/>
                  </a:lnTo>
                  <a:lnTo>
                    <a:pt x="326" y="98329"/>
                  </a:lnTo>
                  <a:lnTo>
                    <a:pt x="130" y="98008"/>
                  </a:lnTo>
                  <a:lnTo>
                    <a:pt x="0" y="97089"/>
                  </a:lnTo>
                  <a:lnTo>
                    <a:pt x="8599" y="56687"/>
                  </a:lnTo>
                  <a:lnTo>
                    <a:pt x="21819" y="22904"/>
                  </a:lnTo>
                  <a:lnTo>
                    <a:pt x="29778" y="11120"/>
                  </a:lnTo>
                  <a:lnTo>
                    <a:pt x="38018" y="4943"/>
                  </a:lnTo>
                  <a:lnTo>
                    <a:pt x="42192" y="3295"/>
                  </a:lnTo>
                  <a:lnTo>
                    <a:pt x="46385" y="4313"/>
                  </a:lnTo>
                  <a:lnTo>
                    <a:pt x="54807" y="11089"/>
                  </a:lnTo>
                  <a:lnTo>
                    <a:pt x="59491" y="24919"/>
                  </a:lnTo>
                  <a:lnTo>
                    <a:pt x="60246" y="52539"/>
                  </a:lnTo>
                  <a:lnTo>
                    <a:pt x="59764" y="81184"/>
                  </a:lnTo>
                  <a:lnTo>
                    <a:pt x="63238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3838">
              <a:extLst>
                <a:ext uri="{FF2B5EF4-FFF2-40B4-BE49-F238E27FC236}">
                  <a16:creationId xmlns:a16="http://schemas.microsoft.com/office/drawing/2014/main" xmlns="" id="{05E29399-C754-439E-A19E-FB368F4DE959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381250" y="35623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3839">
              <a:extLst>
                <a:ext uri="{FF2B5EF4-FFF2-40B4-BE49-F238E27FC236}">
                  <a16:creationId xmlns:a16="http://schemas.microsoft.com/office/drawing/2014/main" xmlns="" id="{A49F4D8C-46AD-4C10-8875-92B8DDC29E42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393950" y="363220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0" name="SMARTInkShape-Group853">
            <a:extLst>
              <a:ext uri="{FF2B5EF4-FFF2-40B4-BE49-F238E27FC236}">
                <a16:creationId xmlns:a16="http://schemas.microsoft.com/office/drawing/2014/main" xmlns="" id="{08A3214E-40AF-421E-9028-1E3FB930B87D}"/>
              </a:ext>
            </a:extLst>
          </p:cNvPr>
          <p:cNvGrpSpPr/>
          <p:nvPr/>
        </p:nvGrpSpPr>
        <p:grpSpPr>
          <a:xfrm>
            <a:off x="4356630" y="3348011"/>
            <a:ext cx="316971" cy="214736"/>
            <a:chOff x="4356630" y="3348011"/>
            <a:chExt cx="316971" cy="214736"/>
          </a:xfrm>
        </p:grpSpPr>
        <p:sp>
          <p:nvSpPr>
            <p:cNvPr id="546" name="SMARTInkShape-3840">
              <a:extLst>
                <a:ext uri="{FF2B5EF4-FFF2-40B4-BE49-F238E27FC236}">
                  <a16:creationId xmlns:a16="http://schemas.microsoft.com/office/drawing/2014/main" xmlns="" id="{4AE1046B-5737-4DAA-8716-9B28A357B8DE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356630" y="3348011"/>
              <a:ext cx="113771" cy="214736"/>
            </a:xfrm>
            <a:custGeom>
              <a:avLst/>
              <a:gdLst/>
              <a:ahLst/>
              <a:cxnLst/>
              <a:rect l="0" t="0" r="0" b="0"/>
              <a:pathLst>
                <a:path w="113771" h="214736">
                  <a:moveTo>
                    <a:pt x="113770" y="30189"/>
                  </a:moveTo>
                  <a:lnTo>
                    <a:pt x="113770" y="30189"/>
                  </a:lnTo>
                  <a:lnTo>
                    <a:pt x="113064" y="20050"/>
                  </a:lnTo>
                  <a:lnTo>
                    <a:pt x="110399" y="12512"/>
                  </a:lnTo>
                  <a:lnTo>
                    <a:pt x="104981" y="6340"/>
                  </a:lnTo>
                  <a:lnTo>
                    <a:pt x="101561" y="3707"/>
                  </a:lnTo>
                  <a:lnTo>
                    <a:pt x="92116" y="780"/>
                  </a:lnTo>
                  <a:lnTo>
                    <a:pt x="86634" y="0"/>
                  </a:lnTo>
                  <a:lnTo>
                    <a:pt x="62063" y="9014"/>
                  </a:lnTo>
                  <a:lnTo>
                    <a:pt x="35812" y="35203"/>
                  </a:lnTo>
                  <a:lnTo>
                    <a:pt x="13530" y="76516"/>
                  </a:lnTo>
                  <a:lnTo>
                    <a:pt x="3838" y="108164"/>
                  </a:lnTo>
                  <a:lnTo>
                    <a:pt x="0" y="139633"/>
                  </a:lnTo>
                  <a:lnTo>
                    <a:pt x="5350" y="167731"/>
                  </a:lnTo>
                  <a:lnTo>
                    <a:pt x="16665" y="188686"/>
                  </a:lnTo>
                  <a:lnTo>
                    <a:pt x="31806" y="203643"/>
                  </a:lnTo>
                  <a:lnTo>
                    <a:pt x="50296" y="212643"/>
                  </a:lnTo>
                  <a:lnTo>
                    <a:pt x="96110" y="214735"/>
                  </a:lnTo>
                  <a:lnTo>
                    <a:pt x="113770" y="214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3841">
              <a:extLst>
                <a:ext uri="{FF2B5EF4-FFF2-40B4-BE49-F238E27FC236}">
                  <a16:creationId xmlns:a16="http://schemas.microsoft.com/office/drawing/2014/main" xmlns="" id="{D94D854C-E69A-4F8C-AEBB-9CB9A01C7C02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578350" y="3371850"/>
              <a:ext cx="25401" cy="171451"/>
            </a:xfrm>
            <a:custGeom>
              <a:avLst/>
              <a:gdLst/>
              <a:ahLst/>
              <a:cxnLst/>
              <a:rect l="0" t="0" r="0" b="0"/>
              <a:pathLst>
                <a:path w="25401" h="171451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11094" y="42716"/>
                  </a:lnTo>
                  <a:lnTo>
                    <a:pt x="4385" y="80939"/>
                  </a:lnTo>
                  <a:lnTo>
                    <a:pt x="1299" y="120173"/>
                  </a:lnTo>
                  <a:lnTo>
                    <a:pt x="76" y="167582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3842">
              <a:extLst>
                <a:ext uri="{FF2B5EF4-FFF2-40B4-BE49-F238E27FC236}">
                  <a16:creationId xmlns:a16="http://schemas.microsoft.com/office/drawing/2014/main" xmlns="" id="{7A9BD656-1403-42BE-9BC5-92B00F4984AD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513883" y="3354977"/>
              <a:ext cx="153368" cy="29574"/>
            </a:xfrm>
            <a:custGeom>
              <a:avLst/>
              <a:gdLst/>
              <a:ahLst/>
              <a:cxnLst/>
              <a:rect l="0" t="0" r="0" b="0"/>
              <a:pathLst>
                <a:path w="153368" h="29574">
                  <a:moveTo>
                    <a:pt x="7317" y="29573"/>
                  </a:moveTo>
                  <a:lnTo>
                    <a:pt x="7317" y="29573"/>
                  </a:lnTo>
                  <a:lnTo>
                    <a:pt x="575" y="22831"/>
                  </a:lnTo>
                  <a:lnTo>
                    <a:pt x="0" y="20845"/>
                  </a:lnTo>
                  <a:lnTo>
                    <a:pt x="1028" y="19521"/>
                  </a:lnTo>
                  <a:lnTo>
                    <a:pt x="40039" y="5172"/>
                  </a:lnTo>
                  <a:lnTo>
                    <a:pt x="81218" y="0"/>
                  </a:lnTo>
                  <a:lnTo>
                    <a:pt x="121641" y="350"/>
                  </a:lnTo>
                  <a:lnTo>
                    <a:pt x="153367" y="4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3843">
              <a:extLst>
                <a:ext uri="{FF2B5EF4-FFF2-40B4-BE49-F238E27FC236}">
                  <a16:creationId xmlns:a16="http://schemas.microsoft.com/office/drawing/2014/main" xmlns="" id="{9732109C-CA7B-42BE-90A6-1E0F54C4450E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504842" y="3517900"/>
              <a:ext cx="168759" cy="36384"/>
            </a:xfrm>
            <a:custGeom>
              <a:avLst/>
              <a:gdLst/>
              <a:ahLst/>
              <a:cxnLst/>
              <a:rect l="0" t="0" r="0" b="0"/>
              <a:pathLst>
                <a:path w="168759" h="36384">
                  <a:moveTo>
                    <a:pt x="3658" y="25400"/>
                  </a:moveTo>
                  <a:lnTo>
                    <a:pt x="3658" y="25400"/>
                  </a:lnTo>
                  <a:lnTo>
                    <a:pt x="287" y="28771"/>
                  </a:lnTo>
                  <a:lnTo>
                    <a:pt x="0" y="30469"/>
                  </a:lnTo>
                  <a:lnTo>
                    <a:pt x="513" y="32307"/>
                  </a:lnTo>
                  <a:lnTo>
                    <a:pt x="1562" y="34238"/>
                  </a:lnTo>
                  <a:lnTo>
                    <a:pt x="10252" y="36383"/>
                  </a:lnTo>
                  <a:lnTo>
                    <a:pt x="45569" y="34390"/>
                  </a:lnTo>
                  <a:lnTo>
                    <a:pt x="92605" y="22838"/>
                  </a:lnTo>
                  <a:lnTo>
                    <a:pt x="136599" y="11149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1" name="SMARTInkShape-3844">
            <a:extLst>
              <a:ext uri="{FF2B5EF4-FFF2-40B4-BE49-F238E27FC236}">
                <a16:creationId xmlns:a16="http://schemas.microsoft.com/office/drawing/2014/main" xmlns="" id="{AC7E282D-6F29-4D8C-9D63-61AD151A2D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203808" y="3192777"/>
            <a:ext cx="98443" cy="401324"/>
          </a:xfrm>
          <a:custGeom>
            <a:avLst/>
            <a:gdLst/>
            <a:ahLst/>
            <a:cxnLst/>
            <a:rect l="0" t="0" r="0" b="0"/>
            <a:pathLst>
              <a:path w="98443" h="401324">
                <a:moveTo>
                  <a:pt x="98442" y="45723"/>
                </a:moveTo>
                <a:lnTo>
                  <a:pt x="98442" y="45723"/>
                </a:lnTo>
                <a:lnTo>
                  <a:pt x="97736" y="31220"/>
                </a:lnTo>
                <a:lnTo>
                  <a:pt x="89604" y="9781"/>
                </a:lnTo>
                <a:lnTo>
                  <a:pt x="81814" y="3173"/>
                </a:lnTo>
                <a:lnTo>
                  <a:pt x="76773" y="423"/>
                </a:lnTo>
                <a:lnTo>
                  <a:pt x="71296" y="0"/>
                </a:lnTo>
                <a:lnTo>
                  <a:pt x="59566" y="3294"/>
                </a:lnTo>
                <a:lnTo>
                  <a:pt x="49179" y="20751"/>
                </a:lnTo>
                <a:lnTo>
                  <a:pt x="33517" y="62313"/>
                </a:lnTo>
                <a:lnTo>
                  <a:pt x="21608" y="96135"/>
                </a:lnTo>
                <a:lnTo>
                  <a:pt x="9260" y="137038"/>
                </a:lnTo>
                <a:lnTo>
                  <a:pt x="2361" y="179205"/>
                </a:lnTo>
                <a:lnTo>
                  <a:pt x="0" y="220760"/>
                </a:lnTo>
                <a:lnTo>
                  <a:pt x="1303" y="260395"/>
                </a:lnTo>
                <a:lnTo>
                  <a:pt x="4235" y="297296"/>
                </a:lnTo>
                <a:lnTo>
                  <a:pt x="7888" y="331100"/>
                </a:lnTo>
                <a:lnTo>
                  <a:pt x="13207" y="371109"/>
                </a:lnTo>
                <a:lnTo>
                  <a:pt x="15892" y="4013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1" name="SMARTInkShape-Group855">
            <a:extLst>
              <a:ext uri="{FF2B5EF4-FFF2-40B4-BE49-F238E27FC236}">
                <a16:creationId xmlns:a16="http://schemas.microsoft.com/office/drawing/2014/main" xmlns="" id="{4A0FA57E-5137-4F3F-B640-ACC015ECC55E}"/>
              </a:ext>
            </a:extLst>
          </p:cNvPr>
          <p:cNvGrpSpPr/>
          <p:nvPr/>
        </p:nvGrpSpPr>
        <p:grpSpPr>
          <a:xfrm>
            <a:off x="3454304" y="3327400"/>
            <a:ext cx="762097" cy="310831"/>
            <a:chOff x="3454304" y="3327400"/>
            <a:chExt cx="762097" cy="310831"/>
          </a:xfrm>
        </p:grpSpPr>
        <p:sp>
          <p:nvSpPr>
            <p:cNvPr id="552" name="SMARTInkShape-3845">
              <a:extLst>
                <a:ext uri="{FF2B5EF4-FFF2-40B4-BE49-F238E27FC236}">
                  <a16:creationId xmlns:a16="http://schemas.microsoft.com/office/drawing/2014/main" xmlns="" id="{803B54F1-5118-4648-B237-86304BE77D4C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454304" y="3386960"/>
              <a:ext cx="154322" cy="251271"/>
            </a:xfrm>
            <a:custGeom>
              <a:avLst/>
              <a:gdLst/>
              <a:ahLst/>
              <a:cxnLst/>
              <a:rect l="0" t="0" r="0" b="0"/>
              <a:pathLst>
                <a:path w="154322" h="251271">
                  <a:moveTo>
                    <a:pt x="114396" y="42040"/>
                  </a:moveTo>
                  <a:lnTo>
                    <a:pt x="114396" y="42040"/>
                  </a:lnTo>
                  <a:lnTo>
                    <a:pt x="118760" y="31901"/>
                  </a:lnTo>
                  <a:lnTo>
                    <a:pt x="123856" y="12186"/>
                  </a:lnTo>
                  <a:lnTo>
                    <a:pt x="123525" y="8732"/>
                  </a:lnTo>
                  <a:lnTo>
                    <a:pt x="121892" y="5724"/>
                  </a:lnTo>
                  <a:lnTo>
                    <a:pt x="119394" y="3012"/>
                  </a:lnTo>
                  <a:lnTo>
                    <a:pt x="107210" y="0"/>
                  </a:lnTo>
                  <a:lnTo>
                    <a:pt x="89330" y="72"/>
                  </a:lnTo>
                  <a:lnTo>
                    <a:pt x="67272" y="4808"/>
                  </a:lnTo>
                  <a:lnTo>
                    <a:pt x="37796" y="22149"/>
                  </a:lnTo>
                  <a:lnTo>
                    <a:pt x="14559" y="41791"/>
                  </a:lnTo>
                  <a:lnTo>
                    <a:pt x="4642" y="56510"/>
                  </a:lnTo>
                  <a:lnTo>
                    <a:pt x="1010" y="64387"/>
                  </a:lnTo>
                  <a:lnTo>
                    <a:pt x="0" y="71754"/>
                  </a:lnTo>
                  <a:lnTo>
                    <a:pt x="2640" y="85585"/>
                  </a:lnTo>
                  <a:lnTo>
                    <a:pt x="12281" y="98788"/>
                  </a:lnTo>
                  <a:lnTo>
                    <a:pt x="28089" y="111711"/>
                  </a:lnTo>
                  <a:lnTo>
                    <a:pt x="64756" y="131593"/>
                  </a:lnTo>
                  <a:lnTo>
                    <a:pt x="104783" y="155044"/>
                  </a:lnTo>
                  <a:lnTo>
                    <a:pt x="125881" y="171521"/>
                  </a:lnTo>
                  <a:lnTo>
                    <a:pt x="131931" y="181983"/>
                  </a:lnTo>
                  <a:lnTo>
                    <a:pt x="136770" y="206778"/>
                  </a:lnTo>
                  <a:lnTo>
                    <a:pt x="132807" y="226735"/>
                  </a:lnTo>
                  <a:lnTo>
                    <a:pt x="128787" y="235020"/>
                  </a:lnTo>
                  <a:lnTo>
                    <a:pt x="116794" y="246107"/>
                  </a:lnTo>
                  <a:lnTo>
                    <a:pt x="109644" y="250051"/>
                  </a:lnTo>
                  <a:lnTo>
                    <a:pt x="102056" y="251270"/>
                  </a:lnTo>
                  <a:lnTo>
                    <a:pt x="86099" y="248861"/>
                  </a:lnTo>
                  <a:lnTo>
                    <a:pt x="73362" y="241205"/>
                  </a:lnTo>
                  <a:lnTo>
                    <a:pt x="67990" y="236200"/>
                  </a:lnTo>
                  <a:lnTo>
                    <a:pt x="60140" y="219350"/>
                  </a:lnTo>
                  <a:lnTo>
                    <a:pt x="57058" y="208930"/>
                  </a:lnTo>
                  <a:lnTo>
                    <a:pt x="59279" y="182300"/>
                  </a:lnTo>
                  <a:lnTo>
                    <a:pt x="68028" y="153767"/>
                  </a:lnTo>
                  <a:lnTo>
                    <a:pt x="96639" y="106704"/>
                  </a:lnTo>
                  <a:lnTo>
                    <a:pt x="126097" y="66807"/>
                  </a:lnTo>
                  <a:lnTo>
                    <a:pt x="152899" y="23492"/>
                  </a:lnTo>
                  <a:lnTo>
                    <a:pt x="154321" y="14275"/>
                  </a:lnTo>
                  <a:lnTo>
                    <a:pt x="153713" y="10830"/>
                  </a:lnTo>
                  <a:lnTo>
                    <a:pt x="151190" y="9945"/>
                  </a:lnTo>
                  <a:lnTo>
                    <a:pt x="142743" y="12723"/>
                  </a:lnTo>
                  <a:lnTo>
                    <a:pt x="114396" y="29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3846">
              <a:extLst>
                <a:ext uri="{FF2B5EF4-FFF2-40B4-BE49-F238E27FC236}">
                  <a16:creationId xmlns:a16="http://schemas.microsoft.com/office/drawing/2014/main" xmlns="" id="{5CA47051-BC88-42BF-A447-4E0C43DD099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668816" y="3386315"/>
              <a:ext cx="146413" cy="212260"/>
            </a:xfrm>
            <a:custGeom>
              <a:avLst/>
              <a:gdLst/>
              <a:ahLst/>
              <a:cxnLst/>
              <a:rect l="0" t="0" r="0" b="0"/>
              <a:pathLst>
                <a:path w="146413" h="212260">
                  <a:moveTo>
                    <a:pt x="109434" y="10935"/>
                  </a:moveTo>
                  <a:lnTo>
                    <a:pt x="109434" y="10935"/>
                  </a:lnTo>
                  <a:lnTo>
                    <a:pt x="102692" y="4193"/>
                  </a:lnTo>
                  <a:lnTo>
                    <a:pt x="93737" y="883"/>
                  </a:lnTo>
                  <a:lnTo>
                    <a:pt x="88386" y="0"/>
                  </a:lnTo>
                  <a:lnTo>
                    <a:pt x="64000" y="5500"/>
                  </a:lnTo>
                  <a:lnTo>
                    <a:pt x="37803" y="26179"/>
                  </a:lnTo>
                  <a:lnTo>
                    <a:pt x="12166" y="61391"/>
                  </a:lnTo>
                  <a:lnTo>
                    <a:pt x="181" y="106475"/>
                  </a:lnTo>
                  <a:lnTo>
                    <a:pt x="0" y="152210"/>
                  </a:lnTo>
                  <a:lnTo>
                    <a:pt x="10232" y="178381"/>
                  </a:lnTo>
                  <a:lnTo>
                    <a:pt x="26539" y="198950"/>
                  </a:lnTo>
                  <a:lnTo>
                    <a:pt x="45545" y="210443"/>
                  </a:lnTo>
                  <a:lnTo>
                    <a:pt x="65752" y="212259"/>
                  </a:lnTo>
                  <a:lnTo>
                    <a:pt x="76079" y="210769"/>
                  </a:lnTo>
                  <a:lnTo>
                    <a:pt x="96962" y="199703"/>
                  </a:lnTo>
                  <a:lnTo>
                    <a:pt x="116591" y="182321"/>
                  </a:lnTo>
                  <a:lnTo>
                    <a:pt x="138130" y="148734"/>
                  </a:lnTo>
                  <a:lnTo>
                    <a:pt x="146412" y="124390"/>
                  </a:lnTo>
                  <a:lnTo>
                    <a:pt x="144928" y="83514"/>
                  </a:lnTo>
                  <a:lnTo>
                    <a:pt x="132180" y="50235"/>
                  </a:lnTo>
                  <a:lnTo>
                    <a:pt x="117191" y="35222"/>
                  </a:lnTo>
                  <a:lnTo>
                    <a:pt x="94564" y="22599"/>
                  </a:lnTo>
                  <a:lnTo>
                    <a:pt x="77684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3847">
              <a:extLst>
                <a:ext uri="{FF2B5EF4-FFF2-40B4-BE49-F238E27FC236}">
                  <a16:creationId xmlns:a16="http://schemas.microsoft.com/office/drawing/2014/main" xmlns="" id="{0F32A3DF-3275-47B1-AED4-2080645D9BC8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879850" y="3327400"/>
              <a:ext cx="95251" cy="304801"/>
            </a:xfrm>
            <a:custGeom>
              <a:avLst/>
              <a:gdLst/>
              <a:ahLst/>
              <a:cxnLst/>
              <a:rect l="0" t="0" r="0" b="0"/>
              <a:pathLst>
                <a:path w="95251" h="304801">
                  <a:moveTo>
                    <a:pt x="95250" y="0"/>
                  </a:moveTo>
                  <a:lnTo>
                    <a:pt x="95250" y="0"/>
                  </a:lnTo>
                  <a:lnTo>
                    <a:pt x="91879" y="0"/>
                  </a:lnTo>
                  <a:lnTo>
                    <a:pt x="79670" y="16856"/>
                  </a:lnTo>
                  <a:lnTo>
                    <a:pt x="66017" y="54304"/>
                  </a:lnTo>
                  <a:lnTo>
                    <a:pt x="55447" y="90693"/>
                  </a:lnTo>
                  <a:lnTo>
                    <a:pt x="44398" y="132030"/>
                  </a:lnTo>
                  <a:lnTo>
                    <a:pt x="34784" y="173921"/>
                  </a:lnTo>
                  <a:lnTo>
                    <a:pt x="23926" y="214176"/>
                  </a:lnTo>
                  <a:lnTo>
                    <a:pt x="13456" y="250411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3848">
              <a:extLst>
                <a:ext uri="{FF2B5EF4-FFF2-40B4-BE49-F238E27FC236}">
                  <a16:creationId xmlns:a16="http://schemas.microsoft.com/office/drawing/2014/main" xmlns="" id="{DF796A13-DCA5-484F-8F76-C6558909D1D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861945" y="3404722"/>
              <a:ext cx="24256" cy="43329"/>
            </a:xfrm>
            <a:custGeom>
              <a:avLst/>
              <a:gdLst/>
              <a:ahLst/>
              <a:cxnLst/>
              <a:rect l="0" t="0" r="0" b="0"/>
              <a:pathLst>
                <a:path w="24256" h="43329">
                  <a:moveTo>
                    <a:pt x="11555" y="17928"/>
                  </a:moveTo>
                  <a:lnTo>
                    <a:pt x="11555" y="17928"/>
                  </a:lnTo>
                  <a:lnTo>
                    <a:pt x="0" y="6372"/>
                  </a:lnTo>
                  <a:lnTo>
                    <a:pt x="324" y="5992"/>
                  </a:lnTo>
                  <a:lnTo>
                    <a:pt x="2565" y="5567"/>
                  </a:lnTo>
                  <a:lnTo>
                    <a:pt x="5913" y="7260"/>
                  </a:lnTo>
                  <a:lnTo>
                    <a:pt x="9753" y="9659"/>
                  </a:lnTo>
                  <a:lnTo>
                    <a:pt x="13811" y="10725"/>
                  </a:lnTo>
                  <a:lnTo>
                    <a:pt x="15881" y="10304"/>
                  </a:lnTo>
                  <a:lnTo>
                    <a:pt x="20063" y="7955"/>
                  </a:lnTo>
                  <a:lnTo>
                    <a:pt x="21460" y="6340"/>
                  </a:lnTo>
                  <a:lnTo>
                    <a:pt x="23012" y="2665"/>
                  </a:lnTo>
                  <a:lnTo>
                    <a:pt x="22721" y="1403"/>
                  </a:lnTo>
                  <a:lnTo>
                    <a:pt x="21821" y="561"/>
                  </a:lnTo>
                  <a:lnTo>
                    <a:pt x="20516" y="0"/>
                  </a:lnTo>
                  <a:lnTo>
                    <a:pt x="15302" y="1258"/>
                  </a:lnTo>
                  <a:lnTo>
                    <a:pt x="11937" y="2581"/>
                  </a:lnTo>
                  <a:lnTo>
                    <a:pt x="9693" y="5580"/>
                  </a:lnTo>
                  <a:lnTo>
                    <a:pt x="7199" y="14557"/>
                  </a:lnTo>
                  <a:lnTo>
                    <a:pt x="8651" y="19914"/>
                  </a:lnTo>
                  <a:lnTo>
                    <a:pt x="24255" y="43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3849">
              <a:extLst>
                <a:ext uri="{FF2B5EF4-FFF2-40B4-BE49-F238E27FC236}">
                  <a16:creationId xmlns:a16="http://schemas.microsoft.com/office/drawing/2014/main" xmlns="" id="{83AA3BD2-D09E-4137-BC3D-1D88379C687E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946852" y="3530600"/>
              <a:ext cx="43956" cy="23297"/>
            </a:xfrm>
            <a:custGeom>
              <a:avLst/>
              <a:gdLst/>
              <a:ahLst/>
              <a:cxnLst/>
              <a:rect l="0" t="0" r="0" b="0"/>
              <a:pathLst>
                <a:path w="43956" h="23297">
                  <a:moveTo>
                    <a:pt x="15548" y="0"/>
                  </a:moveTo>
                  <a:lnTo>
                    <a:pt x="15548" y="0"/>
                  </a:lnTo>
                  <a:lnTo>
                    <a:pt x="8806" y="0"/>
                  </a:lnTo>
                  <a:lnTo>
                    <a:pt x="6820" y="705"/>
                  </a:lnTo>
                  <a:lnTo>
                    <a:pt x="5496" y="1881"/>
                  </a:lnTo>
                  <a:lnTo>
                    <a:pt x="0" y="8838"/>
                  </a:lnTo>
                  <a:lnTo>
                    <a:pt x="244" y="11536"/>
                  </a:lnTo>
                  <a:lnTo>
                    <a:pt x="4278" y="18297"/>
                  </a:lnTo>
                  <a:lnTo>
                    <a:pt x="7329" y="20665"/>
                  </a:lnTo>
                  <a:lnTo>
                    <a:pt x="14482" y="23296"/>
                  </a:lnTo>
                  <a:lnTo>
                    <a:pt x="29813" y="21406"/>
                  </a:lnTo>
                  <a:lnTo>
                    <a:pt x="33524" y="19209"/>
                  </a:lnTo>
                  <a:lnTo>
                    <a:pt x="35999" y="16334"/>
                  </a:lnTo>
                  <a:lnTo>
                    <a:pt x="43955" y="3301"/>
                  </a:lnTo>
                  <a:lnTo>
                    <a:pt x="43658" y="2201"/>
                  </a:lnTo>
                  <a:lnTo>
                    <a:pt x="409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3850">
              <a:extLst>
                <a:ext uri="{FF2B5EF4-FFF2-40B4-BE49-F238E27FC236}">
                  <a16:creationId xmlns:a16="http://schemas.microsoft.com/office/drawing/2014/main" xmlns="" id="{6698B64D-422E-4C0B-9EAA-61FD7EAA5B9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044950" y="3505200"/>
              <a:ext cx="5471" cy="101601"/>
            </a:xfrm>
            <a:custGeom>
              <a:avLst/>
              <a:gdLst/>
              <a:ahLst/>
              <a:cxnLst/>
              <a:rect l="0" t="0" r="0" b="0"/>
              <a:pathLst>
                <a:path w="5471" h="10160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5470" y="66215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3851">
              <a:extLst>
                <a:ext uri="{FF2B5EF4-FFF2-40B4-BE49-F238E27FC236}">
                  <a16:creationId xmlns:a16="http://schemas.microsoft.com/office/drawing/2014/main" xmlns="" id="{B03A6333-E312-4128-B8C0-A64F47F0424C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058533" y="3371850"/>
              <a:ext cx="5468" cy="31751"/>
            </a:xfrm>
            <a:custGeom>
              <a:avLst/>
              <a:gdLst/>
              <a:ahLst/>
              <a:cxnLst/>
              <a:rect l="0" t="0" r="0" b="0"/>
              <a:pathLst>
                <a:path w="5468" h="317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5467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3852">
              <a:extLst>
                <a:ext uri="{FF2B5EF4-FFF2-40B4-BE49-F238E27FC236}">
                  <a16:creationId xmlns:a16="http://schemas.microsoft.com/office/drawing/2014/main" xmlns="" id="{6EA5E6BE-842D-47D2-938B-35DCF7FEF529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089400" y="3352800"/>
              <a:ext cx="37218" cy="222251"/>
            </a:xfrm>
            <a:custGeom>
              <a:avLst/>
              <a:gdLst/>
              <a:ahLst/>
              <a:cxnLst/>
              <a:rect l="0" t="0" r="0" b="0"/>
              <a:pathLst>
                <a:path w="37218" h="222251">
                  <a:moveTo>
                    <a:pt x="31750" y="0"/>
                  </a:moveTo>
                  <a:lnTo>
                    <a:pt x="31750" y="0"/>
                  </a:lnTo>
                  <a:lnTo>
                    <a:pt x="35121" y="6742"/>
                  </a:lnTo>
                  <a:lnTo>
                    <a:pt x="37217" y="24419"/>
                  </a:lnTo>
                  <a:lnTo>
                    <a:pt x="34467" y="61014"/>
                  </a:lnTo>
                  <a:lnTo>
                    <a:pt x="29184" y="107605"/>
                  </a:lnTo>
                  <a:lnTo>
                    <a:pt x="19779" y="153788"/>
                  </a:lnTo>
                  <a:lnTo>
                    <a:pt x="8055" y="195380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3853">
              <a:extLst>
                <a:ext uri="{FF2B5EF4-FFF2-40B4-BE49-F238E27FC236}">
                  <a16:creationId xmlns:a16="http://schemas.microsoft.com/office/drawing/2014/main" xmlns="" id="{BC946EAD-2195-4B15-BA8A-DD088F6647C2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132766" y="3484307"/>
              <a:ext cx="83635" cy="97598"/>
            </a:xfrm>
            <a:custGeom>
              <a:avLst/>
              <a:gdLst/>
              <a:ahLst/>
              <a:cxnLst/>
              <a:rect l="0" t="0" r="0" b="0"/>
              <a:pathLst>
                <a:path w="83635" h="97598">
                  <a:moveTo>
                    <a:pt x="13784" y="33593"/>
                  </a:moveTo>
                  <a:lnTo>
                    <a:pt x="13784" y="33593"/>
                  </a:lnTo>
                  <a:lnTo>
                    <a:pt x="10413" y="36964"/>
                  </a:lnTo>
                  <a:lnTo>
                    <a:pt x="8758" y="40500"/>
                  </a:lnTo>
                  <a:lnTo>
                    <a:pt x="8317" y="42431"/>
                  </a:lnTo>
                  <a:lnTo>
                    <a:pt x="8728" y="44424"/>
                  </a:lnTo>
                  <a:lnTo>
                    <a:pt x="11066" y="48520"/>
                  </a:lnTo>
                  <a:lnTo>
                    <a:pt x="12677" y="49189"/>
                  </a:lnTo>
                  <a:lnTo>
                    <a:pt x="14458" y="48929"/>
                  </a:lnTo>
                  <a:lnTo>
                    <a:pt x="33889" y="40159"/>
                  </a:lnTo>
                  <a:lnTo>
                    <a:pt x="49793" y="21564"/>
                  </a:lnTo>
                  <a:lnTo>
                    <a:pt x="55733" y="10273"/>
                  </a:lnTo>
                  <a:lnTo>
                    <a:pt x="56567" y="7463"/>
                  </a:lnTo>
                  <a:lnTo>
                    <a:pt x="56417" y="4884"/>
                  </a:lnTo>
                  <a:lnTo>
                    <a:pt x="54369" y="137"/>
                  </a:lnTo>
                  <a:lnTo>
                    <a:pt x="51424" y="0"/>
                  </a:lnTo>
                  <a:lnTo>
                    <a:pt x="42507" y="3611"/>
                  </a:lnTo>
                  <a:lnTo>
                    <a:pt x="25587" y="20319"/>
                  </a:lnTo>
                  <a:lnTo>
                    <a:pt x="3405" y="57593"/>
                  </a:lnTo>
                  <a:lnTo>
                    <a:pt x="515" y="64410"/>
                  </a:lnTo>
                  <a:lnTo>
                    <a:pt x="0" y="70366"/>
                  </a:lnTo>
                  <a:lnTo>
                    <a:pt x="3189" y="80745"/>
                  </a:lnTo>
                  <a:lnTo>
                    <a:pt x="16288" y="94523"/>
                  </a:lnTo>
                  <a:lnTo>
                    <a:pt x="31360" y="97597"/>
                  </a:lnTo>
                  <a:lnTo>
                    <a:pt x="83634" y="97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5" name="SMARTInkShape-Group856">
            <a:extLst>
              <a:ext uri="{FF2B5EF4-FFF2-40B4-BE49-F238E27FC236}">
                <a16:creationId xmlns:a16="http://schemas.microsoft.com/office/drawing/2014/main" xmlns="" id="{51B96DBE-C80D-47FD-AF8E-C0DCF87E6C5C}"/>
              </a:ext>
            </a:extLst>
          </p:cNvPr>
          <p:cNvGrpSpPr/>
          <p:nvPr/>
        </p:nvGrpSpPr>
        <p:grpSpPr>
          <a:xfrm>
            <a:off x="5101741" y="3403600"/>
            <a:ext cx="479910" cy="179587"/>
            <a:chOff x="5101741" y="3403600"/>
            <a:chExt cx="479910" cy="179587"/>
          </a:xfrm>
        </p:grpSpPr>
        <p:sp>
          <p:nvSpPr>
            <p:cNvPr id="562" name="SMARTInkShape-3854">
              <a:extLst>
                <a:ext uri="{FF2B5EF4-FFF2-40B4-BE49-F238E27FC236}">
                  <a16:creationId xmlns:a16="http://schemas.microsoft.com/office/drawing/2014/main" xmlns="" id="{D5B14E1E-53B9-48E5-A5A1-3283FA571A07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101741" y="3416300"/>
              <a:ext cx="232260" cy="38101"/>
            </a:xfrm>
            <a:custGeom>
              <a:avLst/>
              <a:gdLst/>
              <a:ahLst/>
              <a:cxnLst/>
              <a:rect l="0" t="0" r="0" b="0"/>
              <a:pathLst>
                <a:path w="232260" h="38101">
                  <a:moveTo>
                    <a:pt x="3659" y="38100"/>
                  </a:moveTo>
                  <a:lnTo>
                    <a:pt x="3659" y="38100"/>
                  </a:lnTo>
                  <a:lnTo>
                    <a:pt x="288" y="38100"/>
                  </a:lnTo>
                  <a:lnTo>
                    <a:pt x="0" y="37394"/>
                  </a:lnTo>
                  <a:lnTo>
                    <a:pt x="1563" y="34729"/>
                  </a:lnTo>
                  <a:lnTo>
                    <a:pt x="6490" y="33074"/>
                  </a:lnTo>
                  <a:lnTo>
                    <a:pt x="46889" y="26149"/>
                  </a:lnTo>
                  <a:lnTo>
                    <a:pt x="90394" y="17312"/>
                  </a:lnTo>
                  <a:lnTo>
                    <a:pt x="134172" y="13361"/>
                  </a:lnTo>
                  <a:lnTo>
                    <a:pt x="174974" y="8035"/>
                  </a:lnTo>
                  <a:lnTo>
                    <a:pt x="232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3855">
              <a:extLst>
                <a:ext uri="{FF2B5EF4-FFF2-40B4-BE49-F238E27FC236}">
                  <a16:creationId xmlns:a16="http://schemas.microsoft.com/office/drawing/2014/main" xmlns="" id="{BE97CA88-487B-4142-9472-2A8FDCDA9A37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320642" y="3436495"/>
              <a:ext cx="85613" cy="146692"/>
            </a:xfrm>
            <a:custGeom>
              <a:avLst/>
              <a:gdLst/>
              <a:ahLst/>
              <a:cxnLst/>
              <a:rect l="0" t="0" r="0" b="0"/>
              <a:pathLst>
                <a:path w="85613" h="146692">
                  <a:moveTo>
                    <a:pt x="57808" y="11555"/>
                  </a:moveTo>
                  <a:lnTo>
                    <a:pt x="57808" y="11555"/>
                  </a:lnTo>
                  <a:lnTo>
                    <a:pt x="54437" y="11555"/>
                  </a:lnTo>
                  <a:lnTo>
                    <a:pt x="45599" y="8184"/>
                  </a:lnTo>
                  <a:lnTo>
                    <a:pt x="32751" y="571"/>
                  </a:lnTo>
                  <a:lnTo>
                    <a:pt x="30520" y="0"/>
                  </a:lnTo>
                  <a:lnTo>
                    <a:pt x="24277" y="1245"/>
                  </a:lnTo>
                  <a:lnTo>
                    <a:pt x="20638" y="2565"/>
                  </a:lnTo>
                  <a:lnTo>
                    <a:pt x="14712" y="11557"/>
                  </a:lnTo>
                  <a:lnTo>
                    <a:pt x="0" y="54150"/>
                  </a:lnTo>
                  <a:lnTo>
                    <a:pt x="1560" y="88381"/>
                  </a:lnTo>
                  <a:lnTo>
                    <a:pt x="14372" y="128147"/>
                  </a:lnTo>
                  <a:lnTo>
                    <a:pt x="18267" y="135850"/>
                  </a:lnTo>
                  <a:lnTo>
                    <a:pt x="23687" y="140985"/>
                  </a:lnTo>
                  <a:lnTo>
                    <a:pt x="37234" y="146691"/>
                  </a:lnTo>
                  <a:lnTo>
                    <a:pt x="50781" y="145463"/>
                  </a:lnTo>
                  <a:lnTo>
                    <a:pt x="63856" y="139509"/>
                  </a:lnTo>
                  <a:lnTo>
                    <a:pt x="76724" y="129806"/>
                  </a:lnTo>
                  <a:lnTo>
                    <a:pt x="83854" y="114676"/>
                  </a:lnTo>
                  <a:lnTo>
                    <a:pt x="85612" y="96192"/>
                  </a:lnTo>
                  <a:lnTo>
                    <a:pt x="77962" y="66658"/>
                  </a:lnTo>
                  <a:lnTo>
                    <a:pt x="54138" y="29168"/>
                  </a:lnTo>
                  <a:lnTo>
                    <a:pt x="44412" y="17871"/>
                  </a:lnTo>
                  <a:lnTo>
                    <a:pt x="43939" y="15766"/>
                  </a:lnTo>
                  <a:lnTo>
                    <a:pt x="45034" y="14362"/>
                  </a:lnTo>
                  <a:lnTo>
                    <a:pt x="51458" y="11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3856">
              <a:extLst>
                <a:ext uri="{FF2B5EF4-FFF2-40B4-BE49-F238E27FC236}">
                  <a16:creationId xmlns:a16="http://schemas.microsoft.com/office/drawing/2014/main" xmlns="" id="{684CA5E1-FB3A-4EBA-8564-C1E3D4ECAC23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450992" y="3403600"/>
              <a:ext cx="130659" cy="170858"/>
            </a:xfrm>
            <a:custGeom>
              <a:avLst/>
              <a:gdLst/>
              <a:ahLst/>
              <a:cxnLst/>
              <a:rect l="0" t="0" r="0" b="0"/>
              <a:pathLst>
                <a:path w="130659" h="170858">
                  <a:moveTo>
                    <a:pt x="3658" y="25400"/>
                  </a:moveTo>
                  <a:lnTo>
                    <a:pt x="3658" y="25400"/>
                  </a:lnTo>
                  <a:lnTo>
                    <a:pt x="287" y="22029"/>
                  </a:lnTo>
                  <a:lnTo>
                    <a:pt x="0" y="20331"/>
                  </a:lnTo>
                  <a:lnTo>
                    <a:pt x="514" y="18492"/>
                  </a:lnTo>
                  <a:lnTo>
                    <a:pt x="1562" y="16562"/>
                  </a:lnTo>
                  <a:lnTo>
                    <a:pt x="4377" y="15980"/>
                  </a:lnTo>
                  <a:lnTo>
                    <a:pt x="13150" y="17215"/>
                  </a:lnTo>
                  <a:lnTo>
                    <a:pt x="36731" y="28619"/>
                  </a:lnTo>
                  <a:lnTo>
                    <a:pt x="59318" y="48775"/>
                  </a:lnTo>
                  <a:lnTo>
                    <a:pt x="72675" y="79363"/>
                  </a:lnTo>
                  <a:lnTo>
                    <a:pt x="71021" y="106768"/>
                  </a:lnTo>
                  <a:lnTo>
                    <a:pt x="63231" y="134236"/>
                  </a:lnTo>
                  <a:lnTo>
                    <a:pt x="41632" y="169502"/>
                  </a:lnTo>
                  <a:lnTo>
                    <a:pt x="38852" y="170857"/>
                  </a:lnTo>
                  <a:lnTo>
                    <a:pt x="36293" y="170349"/>
                  </a:lnTo>
                  <a:lnTo>
                    <a:pt x="33881" y="168599"/>
                  </a:lnTo>
                  <a:lnTo>
                    <a:pt x="36846" y="155366"/>
                  </a:lnTo>
                  <a:lnTo>
                    <a:pt x="52298" y="120353"/>
                  </a:lnTo>
                  <a:lnTo>
                    <a:pt x="76631" y="74230"/>
                  </a:lnTo>
                  <a:lnTo>
                    <a:pt x="104302" y="32342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8" name="SMARTInkShape-Group857">
            <a:extLst>
              <a:ext uri="{FF2B5EF4-FFF2-40B4-BE49-F238E27FC236}">
                <a16:creationId xmlns:a16="http://schemas.microsoft.com/office/drawing/2014/main" xmlns="" id="{CF4C0C5C-19CD-4E2E-9098-C1592839E651}"/>
              </a:ext>
            </a:extLst>
          </p:cNvPr>
          <p:cNvGrpSpPr/>
          <p:nvPr/>
        </p:nvGrpSpPr>
        <p:grpSpPr>
          <a:xfrm>
            <a:off x="6191250" y="3332548"/>
            <a:ext cx="450851" cy="235008"/>
            <a:chOff x="6191250" y="3332548"/>
            <a:chExt cx="450851" cy="235008"/>
          </a:xfrm>
        </p:grpSpPr>
        <p:sp>
          <p:nvSpPr>
            <p:cNvPr id="566" name="SMARTInkShape-3857">
              <a:extLst>
                <a:ext uri="{FF2B5EF4-FFF2-40B4-BE49-F238E27FC236}">
                  <a16:creationId xmlns:a16="http://schemas.microsoft.com/office/drawing/2014/main" xmlns="" id="{44CA0229-870D-4799-B309-DE5E33676BA0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191250" y="3332548"/>
              <a:ext cx="317501" cy="235008"/>
            </a:xfrm>
            <a:custGeom>
              <a:avLst/>
              <a:gdLst/>
              <a:ahLst/>
              <a:cxnLst/>
              <a:rect l="0" t="0" r="0" b="0"/>
              <a:pathLst>
                <a:path w="317501" h="235008">
                  <a:moveTo>
                    <a:pt x="0" y="223452"/>
                  </a:moveTo>
                  <a:lnTo>
                    <a:pt x="0" y="223452"/>
                  </a:lnTo>
                  <a:lnTo>
                    <a:pt x="0" y="235007"/>
                  </a:lnTo>
                  <a:lnTo>
                    <a:pt x="6741" y="232442"/>
                  </a:lnTo>
                  <a:lnTo>
                    <a:pt x="17676" y="223842"/>
                  </a:lnTo>
                  <a:lnTo>
                    <a:pt x="39082" y="196038"/>
                  </a:lnTo>
                  <a:lnTo>
                    <a:pt x="57441" y="159669"/>
                  </a:lnTo>
                  <a:lnTo>
                    <a:pt x="75581" y="121768"/>
                  </a:lnTo>
                  <a:lnTo>
                    <a:pt x="90207" y="83726"/>
                  </a:lnTo>
                  <a:lnTo>
                    <a:pt x="104027" y="36710"/>
                  </a:lnTo>
                  <a:lnTo>
                    <a:pt x="105501" y="19806"/>
                  </a:lnTo>
                  <a:lnTo>
                    <a:pt x="103804" y="9941"/>
                  </a:lnTo>
                  <a:lnTo>
                    <a:pt x="98882" y="420"/>
                  </a:lnTo>
                  <a:lnTo>
                    <a:pt x="96260" y="681"/>
                  </a:lnTo>
                  <a:lnTo>
                    <a:pt x="89584" y="6615"/>
                  </a:lnTo>
                  <a:lnTo>
                    <a:pt x="81263" y="28598"/>
                  </a:lnTo>
                  <a:lnTo>
                    <a:pt x="74329" y="64195"/>
                  </a:lnTo>
                  <a:lnTo>
                    <a:pt x="71177" y="109394"/>
                  </a:lnTo>
                  <a:lnTo>
                    <a:pt x="73614" y="151792"/>
                  </a:lnTo>
                  <a:lnTo>
                    <a:pt x="82176" y="191166"/>
                  </a:lnTo>
                  <a:lnTo>
                    <a:pt x="91556" y="209338"/>
                  </a:lnTo>
                  <a:lnTo>
                    <a:pt x="103487" y="221412"/>
                  </a:lnTo>
                  <a:lnTo>
                    <a:pt x="118196" y="229131"/>
                  </a:lnTo>
                  <a:lnTo>
                    <a:pt x="134141" y="229268"/>
                  </a:lnTo>
                  <a:lnTo>
                    <a:pt x="151340" y="223215"/>
                  </a:lnTo>
                  <a:lnTo>
                    <a:pt x="170745" y="211117"/>
                  </a:lnTo>
                  <a:lnTo>
                    <a:pt x="194759" y="181697"/>
                  </a:lnTo>
                  <a:lnTo>
                    <a:pt x="211909" y="139427"/>
                  </a:lnTo>
                  <a:lnTo>
                    <a:pt x="221417" y="105674"/>
                  </a:lnTo>
                  <a:lnTo>
                    <a:pt x="229640" y="71623"/>
                  </a:lnTo>
                  <a:lnTo>
                    <a:pt x="237531" y="30769"/>
                  </a:lnTo>
                  <a:lnTo>
                    <a:pt x="240804" y="0"/>
                  </a:lnTo>
                  <a:lnTo>
                    <a:pt x="240264" y="400"/>
                  </a:lnTo>
                  <a:lnTo>
                    <a:pt x="237782" y="6490"/>
                  </a:lnTo>
                  <a:lnTo>
                    <a:pt x="239160" y="31932"/>
                  </a:lnTo>
                  <a:lnTo>
                    <a:pt x="250310" y="79160"/>
                  </a:lnTo>
                  <a:lnTo>
                    <a:pt x="259179" y="118767"/>
                  </a:lnTo>
                  <a:lnTo>
                    <a:pt x="278542" y="158506"/>
                  </a:lnTo>
                  <a:lnTo>
                    <a:pt x="296164" y="186791"/>
                  </a:lnTo>
                  <a:lnTo>
                    <a:pt x="304724" y="193047"/>
                  </a:lnTo>
                  <a:lnTo>
                    <a:pt x="317500" y="198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3858">
              <a:extLst>
                <a:ext uri="{FF2B5EF4-FFF2-40B4-BE49-F238E27FC236}">
                  <a16:creationId xmlns:a16="http://schemas.microsoft.com/office/drawing/2014/main" xmlns="" id="{A0C4DC92-DABD-43E6-91E0-1EFA7C10470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635750" y="34671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9" name="SMARTInkShape-3859">
            <a:extLst>
              <a:ext uri="{FF2B5EF4-FFF2-40B4-BE49-F238E27FC236}">
                <a16:creationId xmlns:a16="http://schemas.microsoft.com/office/drawing/2014/main" xmlns="" id="{6E6B6AF7-E767-4FBE-B042-312EB4985EE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52550" y="3841898"/>
            <a:ext cx="9131301" cy="361803"/>
          </a:xfrm>
          <a:custGeom>
            <a:avLst/>
            <a:gdLst/>
            <a:ahLst/>
            <a:cxnLst/>
            <a:rect l="0" t="0" r="0" b="0"/>
            <a:pathLst>
              <a:path w="9131301" h="361803">
                <a:moveTo>
                  <a:pt x="0" y="361802"/>
                </a:moveTo>
                <a:lnTo>
                  <a:pt x="0" y="361802"/>
                </a:lnTo>
                <a:lnTo>
                  <a:pt x="10113" y="355060"/>
                </a:lnTo>
                <a:lnTo>
                  <a:pt x="54888" y="344504"/>
                </a:lnTo>
                <a:lnTo>
                  <a:pt x="90247" y="337416"/>
                </a:lnTo>
                <a:lnTo>
                  <a:pt x="113787" y="332845"/>
                </a:lnTo>
                <a:lnTo>
                  <a:pt x="140769" y="327680"/>
                </a:lnTo>
                <a:lnTo>
                  <a:pt x="170046" y="322121"/>
                </a:lnTo>
                <a:lnTo>
                  <a:pt x="204381" y="316299"/>
                </a:lnTo>
                <a:lnTo>
                  <a:pt x="242087" y="310299"/>
                </a:lnTo>
                <a:lnTo>
                  <a:pt x="282041" y="304183"/>
                </a:lnTo>
                <a:lnTo>
                  <a:pt x="327727" y="296578"/>
                </a:lnTo>
                <a:lnTo>
                  <a:pt x="377235" y="287981"/>
                </a:lnTo>
                <a:lnTo>
                  <a:pt x="429290" y="278721"/>
                </a:lnTo>
                <a:lnTo>
                  <a:pt x="489393" y="269020"/>
                </a:lnTo>
                <a:lnTo>
                  <a:pt x="554862" y="259025"/>
                </a:lnTo>
                <a:lnTo>
                  <a:pt x="623908" y="248834"/>
                </a:lnTo>
                <a:lnTo>
                  <a:pt x="698161" y="238512"/>
                </a:lnTo>
                <a:lnTo>
                  <a:pt x="775885" y="228104"/>
                </a:lnTo>
                <a:lnTo>
                  <a:pt x="855923" y="217636"/>
                </a:lnTo>
                <a:lnTo>
                  <a:pt x="939621" y="208542"/>
                </a:lnTo>
                <a:lnTo>
                  <a:pt x="1025759" y="200361"/>
                </a:lnTo>
                <a:lnTo>
                  <a:pt x="1113522" y="192792"/>
                </a:lnTo>
                <a:lnTo>
                  <a:pt x="1206604" y="184923"/>
                </a:lnTo>
                <a:lnTo>
                  <a:pt x="1303230" y="176855"/>
                </a:lnTo>
                <a:lnTo>
                  <a:pt x="1402220" y="168654"/>
                </a:lnTo>
                <a:lnTo>
                  <a:pt x="1504902" y="160364"/>
                </a:lnTo>
                <a:lnTo>
                  <a:pt x="1610046" y="152016"/>
                </a:lnTo>
                <a:lnTo>
                  <a:pt x="1716831" y="143628"/>
                </a:lnTo>
                <a:lnTo>
                  <a:pt x="1825415" y="136625"/>
                </a:lnTo>
                <a:lnTo>
                  <a:pt x="1935199" y="130545"/>
                </a:lnTo>
                <a:lnTo>
                  <a:pt x="2045782" y="125080"/>
                </a:lnTo>
                <a:lnTo>
                  <a:pt x="2161132" y="120026"/>
                </a:lnTo>
                <a:lnTo>
                  <a:pt x="2279660" y="115246"/>
                </a:lnTo>
                <a:lnTo>
                  <a:pt x="2400307" y="110648"/>
                </a:lnTo>
                <a:lnTo>
                  <a:pt x="2521660" y="106877"/>
                </a:lnTo>
                <a:lnTo>
                  <a:pt x="2643484" y="103658"/>
                </a:lnTo>
                <a:lnTo>
                  <a:pt x="2765623" y="100806"/>
                </a:lnTo>
                <a:lnTo>
                  <a:pt x="2889382" y="97493"/>
                </a:lnTo>
                <a:lnTo>
                  <a:pt x="3014221" y="93874"/>
                </a:lnTo>
                <a:lnTo>
                  <a:pt x="3139781" y="90050"/>
                </a:lnTo>
                <a:lnTo>
                  <a:pt x="3270054" y="84679"/>
                </a:lnTo>
                <a:lnTo>
                  <a:pt x="3403471" y="78275"/>
                </a:lnTo>
                <a:lnTo>
                  <a:pt x="3538980" y="71184"/>
                </a:lnTo>
                <a:lnTo>
                  <a:pt x="3675886" y="63635"/>
                </a:lnTo>
                <a:lnTo>
                  <a:pt x="3813724" y="55779"/>
                </a:lnTo>
                <a:lnTo>
                  <a:pt x="3952182" y="47720"/>
                </a:lnTo>
                <a:lnTo>
                  <a:pt x="4091055" y="40936"/>
                </a:lnTo>
                <a:lnTo>
                  <a:pt x="4230204" y="35003"/>
                </a:lnTo>
                <a:lnTo>
                  <a:pt x="4369536" y="29635"/>
                </a:lnTo>
                <a:lnTo>
                  <a:pt x="4512518" y="24646"/>
                </a:lnTo>
                <a:lnTo>
                  <a:pt x="4657934" y="19909"/>
                </a:lnTo>
                <a:lnTo>
                  <a:pt x="4804973" y="15340"/>
                </a:lnTo>
                <a:lnTo>
                  <a:pt x="4950976" y="11589"/>
                </a:lnTo>
                <a:lnTo>
                  <a:pt x="5096289" y="8382"/>
                </a:lnTo>
                <a:lnTo>
                  <a:pt x="5241142" y="5538"/>
                </a:lnTo>
                <a:lnTo>
                  <a:pt x="5384278" y="3643"/>
                </a:lnTo>
                <a:lnTo>
                  <a:pt x="5526269" y="2379"/>
                </a:lnTo>
                <a:lnTo>
                  <a:pt x="5667496" y="1536"/>
                </a:lnTo>
                <a:lnTo>
                  <a:pt x="5811036" y="975"/>
                </a:lnTo>
                <a:lnTo>
                  <a:pt x="5956118" y="601"/>
                </a:lnTo>
                <a:lnTo>
                  <a:pt x="6102228" y="351"/>
                </a:lnTo>
                <a:lnTo>
                  <a:pt x="6246908" y="185"/>
                </a:lnTo>
                <a:lnTo>
                  <a:pt x="6390633" y="73"/>
                </a:lnTo>
                <a:lnTo>
                  <a:pt x="6533722" y="0"/>
                </a:lnTo>
                <a:lnTo>
                  <a:pt x="6675682" y="656"/>
                </a:lnTo>
                <a:lnTo>
                  <a:pt x="6816888" y="1799"/>
                </a:lnTo>
                <a:lnTo>
                  <a:pt x="6957592" y="3267"/>
                </a:lnTo>
                <a:lnTo>
                  <a:pt x="7097962" y="4951"/>
                </a:lnTo>
                <a:lnTo>
                  <a:pt x="7238107" y="6779"/>
                </a:lnTo>
                <a:lnTo>
                  <a:pt x="7378105" y="8703"/>
                </a:lnTo>
                <a:lnTo>
                  <a:pt x="7513770" y="10691"/>
                </a:lnTo>
                <a:lnTo>
                  <a:pt x="7646545" y="12723"/>
                </a:lnTo>
                <a:lnTo>
                  <a:pt x="7777397" y="14782"/>
                </a:lnTo>
                <a:lnTo>
                  <a:pt x="7902025" y="17566"/>
                </a:lnTo>
                <a:lnTo>
                  <a:pt x="8022506" y="20834"/>
                </a:lnTo>
                <a:lnTo>
                  <a:pt x="8140220" y="24423"/>
                </a:lnTo>
                <a:lnTo>
                  <a:pt x="8253974" y="27522"/>
                </a:lnTo>
                <a:lnTo>
                  <a:pt x="8365087" y="30292"/>
                </a:lnTo>
                <a:lnTo>
                  <a:pt x="8474442" y="32846"/>
                </a:lnTo>
                <a:lnTo>
                  <a:pt x="8574860" y="36664"/>
                </a:lnTo>
                <a:lnTo>
                  <a:pt x="8669324" y="41327"/>
                </a:lnTo>
                <a:lnTo>
                  <a:pt x="8759816" y="46552"/>
                </a:lnTo>
                <a:lnTo>
                  <a:pt x="8841311" y="50035"/>
                </a:lnTo>
                <a:lnTo>
                  <a:pt x="8916808" y="52357"/>
                </a:lnTo>
                <a:lnTo>
                  <a:pt x="8988305" y="53905"/>
                </a:lnTo>
                <a:lnTo>
                  <a:pt x="9035970" y="54937"/>
                </a:lnTo>
                <a:lnTo>
                  <a:pt x="9131300" y="570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SMARTInkShape-3860">
            <a:extLst>
              <a:ext uri="{FF2B5EF4-FFF2-40B4-BE49-F238E27FC236}">
                <a16:creationId xmlns:a16="http://schemas.microsoft.com/office/drawing/2014/main" xmlns="" id="{A8A0D8B5-E033-4ECD-BA1B-F3A0BF2C0D0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17899" y="1373010"/>
            <a:ext cx="3221789" cy="1789232"/>
          </a:xfrm>
          <a:custGeom>
            <a:avLst/>
            <a:gdLst/>
            <a:ahLst/>
            <a:cxnLst/>
            <a:rect l="0" t="0" r="0" b="0"/>
            <a:pathLst>
              <a:path w="3221789" h="1789232">
                <a:moveTo>
                  <a:pt x="93501" y="506590"/>
                </a:moveTo>
                <a:lnTo>
                  <a:pt x="93501" y="506590"/>
                </a:lnTo>
                <a:lnTo>
                  <a:pt x="83388" y="486364"/>
                </a:lnTo>
                <a:lnTo>
                  <a:pt x="81820" y="478289"/>
                </a:lnTo>
                <a:lnTo>
                  <a:pt x="83841" y="463673"/>
                </a:lnTo>
                <a:lnTo>
                  <a:pt x="99654" y="440173"/>
                </a:lnTo>
                <a:lnTo>
                  <a:pt x="141832" y="401879"/>
                </a:lnTo>
                <a:lnTo>
                  <a:pt x="189038" y="370123"/>
                </a:lnTo>
                <a:lnTo>
                  <a:pt x="229566" y="346455"/>
                </a:lnTo>
                <a:lnTo>
                  <a:pt x="252650" y="334216"/>
                </a:lnTo>
                <a:lnTo>
                  <a:pt x="277211" y="321824"/>
                </a:lnTo>
                <a:lnTo>
                  <a:pt x="302758" y="309329"/>
                </a:lnTo>
                <a:lnTo>
                  <a:pt x="331078" y="296061"/>
                </a:lnTo>
                <a:lnTo>
                  <a:pt x="361246" y="282276"/>
                </a:lnTo>
                <a:lnTo>
                  <a:pt x="392648" y="268147"/>
                </a:lnTo>
                <a:lnTo>
                  <a:pt x="426282" y="254495"/>
                </a:lnTo>
                <a:lnTo>
                  <a:pt x="461405" y="241160"/>
                </a:lnTo>
                <a:lnTo>
                  <a:pt x="497521" y="228037"/>
                </a:lnTo>
                <a:lnTo>
                  <a:pt x="534297" y="215055"/>
                </a:lnTo>
                <a:lnTo>
                  <a:pt x="571515" y="202166"/>
                </a:lnTo>
                <a:lnTo>
                  <a:pt x="609027" y="189341"/>
                </a:lnTo>
                <a:lnTo>
                  <a:pt x="649557" y="177263"/>
                </a:lnTo>
                <a:lnTo>
                  <a:pt x="692099" y="165683"/>
                </a:lnTo>
                <a:lnTo>
                  <a:pt x="735983" y="154435"/>
                </a:lnTo>
                <a:lnTo>
                  <a:pt x="780762" y="143409"/>
                </a:lnTo>
                <a:lnTo>
                  <a:pt x="826136" y="132530"/>
                </a:lnTo>
                <a:lnTo>
                  <a:pt x="871907" y="121750"/>
                </a:lnTo>
                <a:lnTo>
                  <a:pt x="917944" y="111036"/>
                </a:lnTo>
                <a:lnTo>
                  <a:pt x="964158" y="100365"/>
                </a:lnTo>
                <a:lnTo>
                  <a:pt x="1010489" y="89723"/>
                </a:lnTo>
                <a:lnTo>
                  <a:pt x="1058310" y="79807"/>
                </a:lnTo>
                <a:lnTo>
                  <a:pt x="1107123" y="70373"/>
                </a:lnTo>
                <a:lnTo>
                  <a:pt x="1156599" y="61262"/>
                </a:lnTo>
                <a:lnTo>
                  <a:pt x="1205105" y="53071"/>
                </a:lnTo>
                <a:lnTo>
                  <a:pt x="1252965" y="45494"/>
                </a:lnTo>
                <a:lnTo>
                  <a:pt x="1300394" y="38326"/>
                </a:lnTo>
                <a:lnTo>
                  <a:pt x="1347535" y="32136"/>
                </a:lnTo>
                <a:lnTo>
                  <a:pt x="1394485" y="26599"/>
                </a:lnTo>
                <a:lnTo>
                  <a:pt x="1441307" y="21496"/>
                </a:lnTo>
                <a:lnTo>
                  <a:pt x="1488749" y="17388"/>
                </a:lnTo>
                <a:lnTo>
                  <a:pt x="1536606" y="13944"/>
                </a:lnTo>
                <a:lnTo>
                  <a:pt x="1584737" y="10943"/>
                </a:lnTo>
                <a:lnTo>
                  <a:pt x="1633053" y="8236"/>
                </a:lnTo>
                <a:lnTo>
                  <a:pt x="1681491" y="5726"/>
                </a:lnTo>
                <a:lnTo>
                  <a:pt x="1730011" y="3348"/>
                </a:lnTo>
                <a:lnTo>
                  <a:pt x="1777174" y="1762"/>
                </a:lnTo>
                <a:lnTo>
                  <a:pt x="1823433" y="704"/>
                </a:lnTo>
                <a:lnTo>
                  <a:pt x="1869090" y="0"/>
                </a:lnTo>
                <a:lnTo>
                  <a:pt x="1914343" y="235"/>
                </a:lnTo>
                <a:lnTo>
                  <a:pt x="1959329" y="1098"/>
                </a:lnTo>
                <a:lnTo>
                  <a:pt x="2004136" y="2379"/>
                </a:lnTo>
                <a:lnTo>
                  <a:pt x="2046708" y="4644"/>
                </a:lnTo>
                <a:lnTo>
                  <a:pt x="2087789" y="7564"/>
                </a:lnTo>
                <a:lnTo>
                  <a:pt x="2127876" y="10923"/>
                </a:lnTo>
                <a:lnTo>
                  <a:pt x="2167301" y="14573"/>
                </a:lnTo>
                <a:lnTo>
                  <a:pt x="2206284" y="18418"/>
                </a:lnTo>
                <a:lnTo>
                  <a:pt x="2244974" y="22392"/>
                </a:lnTo>
                <a:lnTo>
                  <a:pt x="2283466" y="27158"/>
                </a:lnTo>
                <a:lnTo>
                  <a:pt x="2321827" y="32452"/>
                </a:lnTo>
                <a:lnTo>
                  <a:pt x="2360102" y="38098"/>
                </a:lnTo>
                <a:lnTo>
                  <a:pt x="2396907" y="43979"/>
                </a:lnTo>
                <a:lnTo>
                  <a:pt x="2432733" y="50016"/>
                </a:lnTo>
                <a:lnTo>
                  <a:pt x="2467906" y="56157"/>
                </a:lnTo>
                <a:lnTo>
                  <a:pt x="2502643" y="63074"/>
                </a:lnTo>
                <a:lnTo>
                  <a:pt x="2537090" y="70507"/>
                </a:lnTo>
                <a:lnTo>
                  <a:pt x="2571344" y="78285"/>
                </a:lnTo>
                <a:lnTo>
                  <a:pt x="2603351" y="86997"/>
                </a:lnTo>
                <a:lnTo>
                  <a:pt x="2633862" y="96334"/>
                </a:lnTo>
                <a:lnTo>
                  <a:pt x="2663375" y="106086"/>
                </a:lnTo>
                <a:lnTo>
                  <a:pt x="2691518" y="116820"/>
                </a:lnTo>
                <a:lnTo>
                  <a:pt x="2718745" y="128210"/>
                </a:lnTo>
                <a:lnTo>
                  <a:pt x="2745364" y="140037"/>
                </a:lnTo>
                <a:lnTo>
                  <a:pt x="2770871" y="152860"/>
                </a:lnTo>
                <a:lnTo>
                  <a:pt x="2795636" y="166348"/>
                </a:lnTo>
                <a:lnTo>
                  <a:pt x="2843145" y="195210"/>
                </a:lnTo>
                <a:lnTo>
                  <a:pt x="2887778" y="226853"/>
                </a:lnTo>
                <a:lnTo>
                  <a:pt x="2929252" y="263494"/>
                </a:lnTo>
                <a:lnTo>
                  <a:pt x="2967440" y="302592"/>
                </a:lnTo>
                <a:lnTo>
                  <a:pt x="3000875" y="341135"/>
                </a:lnTo>
                <a:lnTo>
                  <a:pt x="3034080" y="381314"/>
                </a:lnTo>
                <a:lnTo>
                  <a:pt x="3066947" y="422690"/>
                </a:lnTo>
                <a:lnTo>
                  <a:pt x="3098018" y="464597"/>
                </a:lnTo>
                <a:lnTo>
                  <a:pt x="3126409" y="508623"/>
                </a:lnTo>
                <a:lnTo>
                  <a:pt x="3152433" y="554766"/>
                </a:lnTo>
                <a:lnTo>
                  <a:pt x="3164311" y="578924"/>
                </a:lnTo>
                <a:lnTo>
                  <a:pt x="3175758" y="603496"/>
                </a:lnTo>
                <a:lnTo>
                  <a:pt x="3185505" y="628344"/>
                </a:lnTo>
                <a:lnTo>
                  <a:pt x="3194121" y="653376"/>
                </a:lnTo>
                <a:lnTo>
                  <a:pt x="3201981" y="678530"/>
                </a:lnTo>
                <a:lnTo>
                  <a:pt x="3207926" y="704472"/>
                </a:lnTo>
                <a:lnTo>
                  <a:pt x="3212595" y="730939"/>
                </a:lnTo>
                <a:lnTo>
                  <a:pt x="3216414" y="757756"/>
                </a:lnTo>
                <a:lnTo>
                  <a:pt x="3218960" y="783395"/>
                </a:lnTo>
                <a:lnTo>
                  <a:pt x="3220657" y="808249"/>
                </a:lnTo>
                <a:lnTo>
                  <a:pt x="3221788" y="832579"/>
                </a:lnTo>
                <a:lnTo>
                  <a:pt x="3221131" y="857266"/>
                </a:lnTo>
                <a:lnTo>
                  <a:pt x="3219282" y="882191"/>
                </a:lnTo>
                <a:lnTo>
                  <a:pt x="3216638" y="907274"/>
                </a:lnTo>
                <a:lnTo>
                  <a:pt x="3209938" y="953959"/>
                </a:lnTo>
                <a:lnTo>
                  <a:pt x="3201551" y="998226"/>
                </a:lnTo>
                <a:lnTo>
                  <a:pt x="3190767" y="1041419"/>
                </a:lnTo>
                <a:lnTo>
                  <a:pt x="3177038" y="1084134"/>
                </a:lnTo>
                <a:lnTo>
                  <a:pt x="3159412" y="1126637"/>
                </a:lnTo>
                <a:lnTo>
                  <a:pt x="3135115" y="1169046"/>
                </a:lnTo>
                <a:lnTo>
                  <a:pt x="3105973" y="1211413"/>
                </a:lnTo>
                <a:lnTo>
                  <a:pt x="3073499" y="1253056"/>
                </a:lnTo>
                <a:lnTo>
                  <a:pt x="3037900" y="1292730"/>
                </a:lnTo>
                <a:lnTo>
                  <a:pt x="3000912" y="1329649"/>
                </a:lnTo>
                <a:lnTo>
                  <a:pt x="2962600" y="1364166"/>
                </a:lnTo>
                <a:lnTo>
                  <a:pt x="2922054" y="1395970"/>
                </a:lnTo>
                <a:lnTo>
                  <a:pt x="2878634" y="1424687"/>
                </a:lnTo>
                <a:lnTo>
                  <a:pt x="2834171" y="1452266"/>
                </a:lnTo>
                <a:lnTo>
                  <a:pt x="2790891" y="1480987"/>
                </a:lnTo>
                <a:lnTo>
                  <a:pt x="2766649" y="1495560"/>
                </a:lnTo>
                <a:lnTo>
                  <a:pt x="2740611" y="1510215"/>
                </a:lnTo>
                <a:lnTo>
                  <a:pt x="2713374" y="1524923"/>
                </a:lnTo>
                <a:lnTo>
                  <a:pt x="2686750" y="1538962"/>
                </a:lnTo>
                <a:lnTo>
                  <a:pt x="2660534" y="1552554"/>
                </a:lnTo>
                <a:lnTo>
                  <a:pt x="2634590" y="1565850"/>
                </a:lnTo>
                <a:lnTo>
                  <a:pt x="2609532" y="1577535"/>
                </a:lnTo>
                <a:lnTo>
                  <a:pt x="2585066" y="1588148"/>
                </a:lnTo>
                <a:lnTo>
                  <a:pt x="2560994" y="1598045"/>
                </a:lnTo>
                <a:lnTo>
                  <a:pt x="2535774" y="1608171"/>
                </a:lnTo>
                <a:lnTo>
                  <a:pt x="2509788" y="1618450"/>
                </a:lnTo>
                <a:lnTo>
                  <a:pt x="2483293" y="1628829"/>
                </a:lnTo>
                <a:lnTo>
                  <a:pt x="2457163" y="1637867"/>
                </a:lnTo>
                <a:lnTo>
                  <a:pt x="2431275" y="1646008"/>
                </a:lnTo>
                <a:lnTo>
                  <a:pt x="2405550" y="1653552"/>
                </a:lnTo>
                <a:lnTo>
                  <a:pt x="2378522" y="1660698"/>
                </a:lnTo>
                <a:lnTo>
                  <a:pt x="2350626" y="1667579"/>
                </a:lnTo>
                <a:lnTo>
                  <a:pt x="2322151" y="1674282"/>
                </a:lnTo>
                <a:lnTo>
                  <a:pt x="2292584" y="1680868"/>
                </a:lnTo>
                <a:lnTo>
                  <a:pt x="2262290" y="1687375"/>
                </a:lnTo>
                <a:lnTo>
                  <a:pt x="2231510" y="1693830"/>
                </a:lnTo>
                <a:lnTo>
                  <a:pt x="2200407" y="1700250"/>
                </a:lnTo>
                <a:lnTo>
                  <a:pt x="2169088" y="1706647"/>
                </a:lnTo>
                <a:lnTo>
                  <a:pt x="2137626" y="1713028"/>
                </a:lnTo>
                <a:lnTo>
                  <a:pt x="2105362" y="1719399"/>
                </a:lnTo>
                <a:lnTo>
                  <a:pt x="2072564" y="1725762"/>
                </a:lnTo>
                <a:lnTo>
                  <a:pt x="2039410" y="1732121"/>
                </a:lnTo>
                <a:lnTo>
                  <a:pt x="2006018" y="1737772"/>
                </a:lnTo>
                <a:lnTo>
                  <a:pt x="1972467" y="1742950"/>
                </a:lnTo>
                <a:lnTo>
                  <a:pt x="1938812" y="1747813"/>
                </a:lnTo>
                <a:lnTo>
                  <a:pt x="1903675" y="1752467"/>
                </a:lnTo>
                <a:lnTo>
                  <a:pt x="1867550" y="1756980"/>
                </a:lnTo>
                <a:lnTo>
                  <a:pt x="1830767" y="1761400"/>
                </a:lnTo>
                <a:lnTo>
                  <a:pt x="1794251" y="1765052"/>
                </a:lnTo>
                <a:lnTo>
                  <a:pt x="1757912" y="1768193"/>
                </a:lnTo>
                <a:lnTo>
                  <a:pt x="1721692" y="1770992"/>
                </a:lnTo>
                <a:lnTo>
                  <a:pt x="1684140" y="1774269"/>
                </a:lnTo>
                <a:lnTo>
                  <a:pt x="1645699" y="1777865"/>
                </a:lnTo>
                <a:lnTo>
                  <a:pt x="1606666" y="1781673"/>
                </a:lnTo>
                <a:lnTo>
                  <a:pt x="1567944" y="1784212"/>
                </a:lnTo>
                <a:lnTo>
                  <a:pt x="1529430" y="1785905"/>
                </a:lnTo>
                <a:lnTo>
                  <a:pt x="1491054" y="1787034"/>
                </a:lnTo>
                <a:lnTo>
                  <a:pt x="1452064" y="1787785"/>
                </a:lnTo>
                <a:lnTo>
                  <a:pt x="1412665" y="1788287"/>
                </a:lnTo>
                <a:lnTo>
                  <a:pt x="1372993" y="1788622"/>
                </a:lnTo>
                <a:lnTo>
                  <a:pt x="1332435" y="1788844"/>
                </a:lnTo>
                <a:lnTo>
                  <a:pt x="1291284" y="1788993"/>
                </a:lnTo>
                <a:lnTo>
                  <a:pt x="1249740" y="1789092"/>
                </a:lnTo>
                <a:lnTo>
                  <a:pt x="1209344" y="1789158"/>
                </a:lnTo>
                <a:lnTo>
                  <a:pt x="1169712" y="1789202"/>
                </a:lnTo>
                <a:lnTo>
                  <a:pt x="1130592" y="1789231"/>
                </a:lnTo>
                <a:lnTo>
                  <a:pt x="1091811" y="1788545"/>
                </a:lnTo>
                <a:lnTo>
                  <a:pt x="1053258" y="1787382"/>
                </a:lnTo>
                <a:lnTo>
                  <a:pt x="1014856" y="1785901"/>
                </a:lnTo>
                <a:lnTo>
                  <a:pt x="977260" y="1784209"/>
                </a:lnTo>
                <a:lnTo>
                  <a:pt x="940201" y="1782375"/>
                </a:lnTo>
                <a:lnTo>
                  <a:pt x="903501" y="1780446"/>
                </a:lnTo>
                <a:lnTo>
                  <a:pt x="867040" y="1777750"/>
                </a:lnTo>
                <a:lnTo>
                  <a:pt x="830738" y="1774541"/>
                </a:lnTo>
                <a:lnTo>
                  <a:pt x="794542" y="1770991"/>
                </a:lnTo>
                <a:lnTo>
                  <a:pt x="759123" y="1765801"/>
                </a:lnTo>
                <a:lnTo>
                  <a:pt x="724221" y="1759520"/>
                </a:lnTo>
                <a:lnTo>
                  <a:pt x="689664" y="1752510"/>
                </a:lnTo>
                <a:lnTo>
                  <a:pt x="656043" y="1745014"/>
                </a:lnTo>
                <a:lnTo>
                  <a:pt x="623046" y="1737195"/>
                </a:lnTo>
                <a:lnTo>
                  <a:pt x="590464" y="1729160"/>
                </a:lnTo>
                <a:lnTo>
                  <a:pt x="558160" y="1720276"/>
                </a:lnTo>
                <a:lnTo>
                  <a:pt x="526040" y="1710824"/>
                </a:lnTo>
                <a:lnTo>
                  <a:pt x="494044" y="1700996"/>
                </a:lnTo>
                <a:lnTo>
                  <a:pt x="464952" y="1690916"/>
                </a:lnTo>
                <a:lnTo>
                  <a:pt x="437796" y="1680669"/>
                </a:lnTo>
                <a:lnTo>
                  <a:pt x="411931" y="1670309"/>
                </a:lnTo>
                <a:lnTo>
                  <a:pt x="386927" y="1657758"/>
                </a:lnTo>
                <a:lnTo>
                  <a:pt x="362496" y="1643746"/>
                </a:lnTo>
                <a:lnTo>
                  <a:pt x="316066" y="1613126"/>
                </a:lnTo>
                <a:lnTo>
                  <a:pt x="274263" y="1580702"/>
                </a:lnTo>
                <a:lnTo>
                  <a:pt x="236399" y="1543714"/>
                </a:lnTo>
                <a:lnTo>
                  <a:pt x="202167" y="1503051"/>
                </a:lnTo>
                <a:lnTo>
                  <a:pt x="172841" y="1459108"/>
                </a:lnTo>
                <a:lnTo>
                  <a:pt x="147578" y="1413707"/>
                </a:lnTo>
                <a:lnTo>
                  <a:pt x="124591" y="1366953"/>
                </a:lnTo>
                <a:lnTo>
                  <a:pt x="113522" y="1342632"/>
                </a:lnTo>
                <a:lnTo>
                  <a:pt x="102615" y="1317952"/>
                </a:lnTo>
                <a:lnTo>
                  <a:pt x="92521" y="1293031"/>
                </a:lnTo>
                <a:lnTo>
                  <a:pt x="82970" y="1267951"/>
                </a:lnTo>
                <a:lnTo>
                  <a:pt x="73780" y="1242764"/>
                </a:lnTo>
                <a:lnTo>
                  <a:pt x="65537" y="1217506"/>
                </a:lnTo>
                <a:lnTo>
                  <a:pt x="57925" y="1192200"/>
                </a:lnTo>
                <a:lnTo>
                  <a:pt x="50734" y="1166863"/>
                </a:lnTo>
                <a:lnTo>
                  <a:pt x="43823" y="1142211"/>
                </a:lnTo>
                <a:lnTo>
                  <a:pt x="37099" y="1118015"/>
                </a:lnTo>
                <a:lnTo>
                  <a:pt x="30499" y="1094123"/>
                </a:lnTo>
                <a:lnTo>
                  <a:pt x="24689" y="1069729"/>
                </a:lnTo>
                <a:lnTo>
                  <a:pt x="19404" y="1044999"/>
                </a:lnTo>
                <a:lnTo>
                  <a:pt x="14470" y="1020046"/>
                </a:lnTo>
                <a:lnTo>
                  <a:pt x="10475" y="994944"/>
                </a:lnTo>
                <a:lnTo>
                  <a:pt x="7106" y="969743"/>
                </a:lnTo>
                <a:lnTo>
                  <a:pt x="4154" y="944475"/>
                </a:lnTo>
                <a:lnTo>
                  <a:pt x="2186" y="918458"/>
                </a:lnTo>
                <a:lnTo>
                  <a:pt x="874" y="891941"/>
                </a:lnTo>
                <a:lnTo>
                  <a:pt x="0" y="865091"/>
                </a:lnTo>
                <a:lnTo>
                  <a:pt x="123" y="838018"/>
                </a:lnTo>
                <a:lnTo>
                  <a:pt x="910" y="810798"/>
                </a:lnTo>
                <a:lnTo>
                  <a:pt x="2140" y="783479"/>
                </a:lnTo>
                <a:lnTo>
                  <a:pt x="4372" y="756093"/>
                </a:lnTo>
                <a:lnTo>
                  <a:pt x="7270" y="728665"/>
                </a:lnTo>
                <a:lnTo>
                  <a:pt x="10614" y="701206"/>
                </a:lnTo>
                <a:lnTo>
                  <a:pt x="14960" y="673728"/>
                </a:lnTo>
                <a:lnTo>
                  <a:pt x="19973" y="646238"/>
                </a:lnTo>
                <a:lnTo>
                  <a:pt x="25433" y="618738"/>
                </a:lnTo>
                <a:lnTo>
                  <a:pt x="33305" y="591233"/>
                </a:lnTo>
                <a:lnTo>
                  <a:pt x="42787" y="563724"/>
                </a:lnTo>
                <a:lnTo>
                  <a:pt x="53342" y="536213"/>
                </a:lnTo>
                <a:lnTo>
                  <a:pt x="65317" y="510111"/>
                </a:lnTo>
                <a:lnTo>
                  <a:pt x="78240" y="484948"/>
                </a:lnTo>
                <a:lnTo>
                  <a:pt x="91793" y="460412"/>
                </a:lnTo>
                <a:lnTo>
                  <a:pt x="106474" y="436294"/>
                </a:lnTo>
                <a:lnTo>
                  <a:pt x="137837" y="388799"/>
                </a:lnTo>
                <a:lnTo>
                  <a:pt x="172473" y="341820"/>
                </a:lnTo>
                <a:lnTo>
                  <a:pt x="209033" y="296481"/>
                </a:lnTo>
                <a:lnTo>
                  <a:pt x="246448" y="255164"/>
                </a:lnTo>
                <a:lnTo>
                  <a:pt x="284001" y="21449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4" name="SMARTInkShape-Group860">
            <a:extLst>
              <a:ext uri="{FF2B5EF4-FFF2-40B4-BE49-F238E27FC236}">
                <a16:creationId xmlns:a16="http://schemas.microsoft.com/office/drawing/2014/main" xmlns="" id="{D2A72E37-313B-4723-BE87-764F93AACFD3}"/>
              </a:ext>
            </a:extLst>
          </p:cNvPr>
          <p:cNvGrpSpPr/>
          <p:nvPr/>
        </p:nvGrpSpPr>
        <p:grpSpPr>
          <a:xfrm>
            <a:off x="2184400" y="4521200"/>
            <a:ext cx="361951" cy="463551"/>
            <a:chOff x="2184400" y="4521200"/>
            <a:chExt cx="361951" cy="463551"/>
          </a:xfrm>
        </p:grpSpPr>
        <p:sp>
          <p:nvSpPr>
            <p:cNvPr id="571" name="SMARTInkShape-3861">
              <a:extLst>
                <a:ext uri="{FF2B5EF4-FFF2-40B4-BE49-F238E27FC236}">
                  <a16:creationId xmlns:a16="http://schemas.microsoft.com/office/drawing/2014/main" xmlns="" id="{0E643A46-F598-4C22-8E4F-5237773A7240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286883" y="4648200"/>
              <a:ext cx="221368" cy="317501"/>
            </a:xfrm>
            <a:custGeom>
              <a:avLst/>
              <a:gdLst/>
              <a:ahLst/>
              <a:cxnLst/>
              <a:rect l="0" t="0" r="0" b="0"/>
              <a:pathLst>
                <a:path w="221368" h="3175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6742"/>
                  </a:lnTo>
                  <a:lnTo>
                    <a:pt x="31689" y="44057"/>
                  </a:lnTo>
                  <a:lnTo>
                    <a:pt x="56162" y="75320"/>
                  </a:lnTo>
                  <a:lnTo>
                    <a:pt x="85383" y="114144"/>
                  </a:lnTo>
                  <a:lnTo>
                    <a:pt x="116480" y="155858"/>
                  </a:lnTo>
                  <a:lnTo>
                    <a:pt x="146763" y="195565"/>
                  </a:lnTo>
                  <a:lnTo>
                    <a:pt x="171041" y="232497"/>
                  </a:lnTo>
                  <a:lnTo>
                    <a:pt x="196813" y="277497"/>
                  </a:lnTo>
                  <a:lnTo>
                    <a:pt x="221367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3862">
              <a:extLst>
                <a:ext uri="{FF2B5EF4-FFF2-40B4-BE49-F238E27FC236}">
                  <a16:creationId xmlns:a16="http://schemas.microsoft.com/office/drawing/2014/main" xmlns="" id="{9C2529BC-116A-4702-ACDB-48F176AED63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292350" y="4638479"/>
              <a:ext cx="247651" cy="346272"/>
            </a:xfrm>
            <a:custGeom>
              <a:avLst/>
              <a:gdLst/>
              <a:ahLst/>
              <a:cxnLst/>
              <a:rect l="0" t="0" r="0" b="0"/>
              <a:pathLst>
                <a:path w="247651" h="346272">
                  <a:moveTo>
                    <a:pt x="247650" y="3371"/>
                  </a:moveTo>
                  <a:lnTo>
                    <a:pt x="247650" y="3371"/>
                  </a:lnTo>
                  <a:lnTo>
                    <a:pt x="247650" y="0"/>
                  </a:lnTo>
                  <a:lnTo>
                    <a:pt x="246239" y="418"/>
                  </a:lnTo>
                  <a:lnTo>
                    <a:pt x="236100" y="9865"/>
                  </a:lnTo>
                  <a:lnTo>
                    <a:pt x="202460" y="51116"/>
                  </a:lnTo>
                  <a:lnTo>
                    <a:pt x="174649" y="85974"/>
                  </a:lnTo>
                  <a:lnTo>
                    <a:pt x="138770" y="129689"/>
                  </a:lnTo>
                  <a:lnTo>
                    <a:pt x="104950" y="175459"/>
                  </a:lnTo>
                  <a:lnTo>
                    <a:pt x="75572" y="220260"/>
                  </a:lnTo>
                  <a:lnTo>
                    <a:pt x="53108" y="261338"/>
                  </a:lnTo>
                  <a:lnTo>
                    <a:pt x="35598" y="295118"/>
                  </a:lnTo>
                  <a:lnTo>
                    <a:pt x="6987" y="342043"/>
                  </a:lnTo>
                  <a:lnTo>
                    <a:pt x="4658" y="344158"/>
                  </a:lnTo>
                  <a:lnTo>
                    <a:pt x="0" y="34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3863">
              <a:extLst>
                <a:ext uri="{FF2B5EF4-FFF2-40B4-BE49-F238E27FC236}">
                  <a16:creationId xmlns:a16="http://schemas.microsoft.com/office/drawing/2014/main" xmlns="" id="{36A86A16-D70C-4C5C-9536-23F688D160D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184400" y="4521200"/>
              <a:ext cx="361951" cy="57151"/>
            </a:xfrm>
            <a:custGeom>
              <a:avLst/>
              <a:gdLst/>
              <a:ahLst/>
              <a:cxnLst/>
              <a:rect l="0" t="0" r="0" b="0"/>
              <a:pathLst>
                <a:path w="3619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3763" y="50242"/>
                  </a:lnTo>
                  <a:lnTo>
                    <a:pt x="6742" y="48311"/>
                  </a:lnTo>
                  <a:lnTo>
                    <a:pt x="51949" y="38732"/>
                  </a:lnTo>
                  <a:lnTo>
                    <a:pt x="97642" y="29208"/>
                  </a:lnTo>
                  <a:lnTo>
                    <a:pt x="127184" y="24411"/>
                  </a:lnTo>
                  <a:lnTo>
                    <a:pt x="160283" y="19802"/>
                  </a:lnTo>
                  <a:lnTo>
                    <a:pt x="195756" y="15318"/>
                  </a:lnTo>
                  <a:lnTo>
                    <a:pt x="229987" y="11623"/>
                  </a:lnTo>
                  <a:lnTo>
                    <a:pt x="263391" y="8454"/>
                  </a:lnTo>
                  <a:lnTo>
                    <a:pt x="296244" y="5636"/>
                  </a:lnTo>
                  <a:lnTo>
                    <a:pt x="361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1" name="SMARTInkShape-Group861">
            <a:extLst>
              <a:ext uri="{FF2B5EF4-FFF2-40B4-BE49-F238E27FC236}">
                <a16:creationId xmlns:a16="http://schemas.microsoft.com/office/drawing/2014/main" xmlns="" id="{23879AA7-F56B-47E3-8E76-FD6948AF564A}"/>
              </a:ext>
            </a:extLst>
          </p:cNvPr>
          <p:cNvGrpSpPr/>
          <p:nvPr/>
        </p:nvGrpSpPr>
        <p:grpSpPr>
          <a:xfrm>
            <a:off x="2933700" y="4406900"/>
            <a:ext cx="539751" cy="696639"/>
            <a:chOff x="2933700" y="4406900"/>
            <a:chExt cx="539751" cy="696639"/>
          </a:xfrm>
        </p:grpSpPr>
        <p:sp>
          <p:nvSpPr>
            <p:cNvPr id="575" name="SMARTInkShape-3864">
              <a:extLst>
                <a:ext uri="{FF2B5EF4-FFF2-40B4-BE49-F238E27FC236}">
                  <a16:creationId xmlns:a16="http://schemas.microsoft.com/office/drawing/2014/main" xmlns="" id="{CB6A9D80-0FFD-4F38-BB00-2861C16E017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954233" y="4775110"/>
              <a:ext cx="487468" cy="148785"/>
            </a:xfrm>
            <a:custGeom>
              <a:avLst/>
              <a:gdLst/>
              <a:ahLst/>
              <a:cxnLst/>
              <a:rect l="0" t="0" r="0" b="0"/>
              <a:pathLst>
                <a:path w="487468" h="148785">
                  <a:moveTo>
                    <a:pt x="23917" y="101690"/>
                  </a:moveTo>
                  <a:lnTo>
                    <a:pt x="23917" y="101690"/>
                  </a:lnTo>
                  <a:lnTo>
                    <a:pt x="3523" y="101690"/>
                  </a:lnTo>
                  <a:lnTo>
                    <a:pt x="1854" y="100278"/>
                  </a:lnTo>
                  <a:lnTo>
                    <a:pt x="0" y="94948"/>
                  </a:lnTo>
                  <a:lnTo>
                    <a:pt x="2327" y="80642"/>
                  </a:lnTo>
                  <a:lnTo>
                    <a:pt x="20279" y="47412"/>
                  </a:lnTo>
                  <a:lnTo>
                    <a:pt x="34530" y="30059"/>
                  </a:lnTo>
                  <a:lnTo>
                    <a:pt x="65162" y="11165"/>
                  </a:lnTo>
                  <a:lnTo>
                    <a:pt x="101049" y="0"/>
                  </a:lnTo>
                  <a:lnTo>
                    <a:pt x="138493" y="2337"/>
                  </a:lnTo>
                  <a:lnTo>
                    <a:pt x="173028" y="18708"/>
                  </a:lnTo>
                  <a:lnTo>
                    <a:pt x="202231" y="48175"/>
                  </a:lnTo>
                  <a:lnTo>
                    <a:pt x="232314" y="95354"/>
                  </a:lnTo>
                  <a:lnTo>
                    <a:pt x="252881" y="126466"/>
                  </a:lnTo>
                  <a:lnTo>
                    <a:pt x="268436" y="139983"/>
                  </a:lnTo>
                  <a:lnTo>
                    <a:pt x="288520" y="146931"/>
                  </a:lnTo>
                  <a:lnTo>
                    <a:pt x="299802" y="148784"/>
                  </a:lnTo>
                  <a:lnTo>
                    <a:pt x="323627" y="145198"/>
                  </a:lnTo>
                  <a:lnTo>
                    <a:pt x="349032" y="134433"/>
                  </a:lnTo>
                  <a:lnTo>
                    <a:pt x="390397" y="104571"/>
                  </a:lnTo>
                  <a:lnTo>
                    <a:pt x="437013" y="60318"/>
                  </a:lnTo>
                  <a:lnTo>
                    <a:pt x="478277" y="13734"/>
                  </a:lnTo>
                  <a:lnTo>
                    <a:pt x="487467" y="6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3865">
              <a:extLst>
                <a:ext uri="{FF2B5EF4-FFF2-40B4-BE49-F238E27FC236}">
                  <a16:creationId xmlns:a16="http://schemas.microsoft.com/office/drawing/2014/main" xmlns="" id="{EEFDFCEF-87ED-413B-8066-C6193411E84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938722" y="4432561"/>
              <a:ext cx="147379" cy="184851"/>
            </a:xfrm>
            <a:custGeom>
              <a:avLst/>
              <a:gdLst/>
              <a:ahLst/>
              <a:cxnLst/>
              <a:rect l="0" t="0" r="0" b="0"/>
              <a:pathLst>
                <a:path w="147379" h="184851">
                  <a:moveTo>
                    <a:pt x="96578" y="6089"/>
                  </a:moveTo>
                  <a:lnTo>
                    <a:pt x="96578" y="6089"/>
                  </a:lnTo>
                  <a:lnTo>
                    <a:pt x="93207" y="2718"/>
                  </a:lnTo>
                  <a:lnTo>
                    <a:pt x="87789" y="1063"/>
                  </a:lnTo>
                  <a:lnTo>
                    <a:pt x="69442" y="0"/>
                  </a:lnTo>
                  <a:lnTo>
                    <a:pt x="54985" y="3187"/>
                  </a:lnTo>
                  <a:lnTo>
                    <a:pt x="38393" y="11971"/>
                  </a:lnTo>
                  <a:lnTo>
                    <a:pt x="28149" y="25166"/>
                  </a:lnTo>
                  <a:lnTo>
                    <a:pt x="10076" y="62382"/>
                  </a:lnTo>
                  <a:lnTo>
                    <a:pt x="549" y="99988"/>
                  </a:lnTo>
                  <a:lnTo>
                    <a:pt x="0" y="139038"/>
                  </a:lnTo>
                  <a:lnTo>
                    <a:pt x="7677" y="167307"/>
                  </a:lnTo>
                  <a:lnTo>
                    <a:pt x="12616" y="173540"/>
                  </a:lnTo>
                  <a:lnTo>
                    <a:pt x="25630" y="182347"/>
                  </a:lnTo>
                  <a:lnTo>
                    <a:pt x="44584" y="184850"/>
                  </a:lnTo>
                  <a:lnTo>
                    <a:pt x="91246" y="177337"/>
                  </a:lnTo>
                  <a:lnTo>
                    <a:pt x="147378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3866">
              <a:extLst>
                <a:ext uri="{FF2B5EF4-FFF2-40B4-BE49-F238E27FC236}">
                  <a16:creationId xmlns:a16="http://schemas.microsoft.com/office/drawing/2014/main" xmlns="" id="{B86A22AE-16E7-4E81-BC4E-1789154C4BE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132259" y="4419600"/>
              <a:ext cx="112592" cy="186568"/>
            </a:xfrm>
            <a:custGeom>
              <a:avLst/>
              <a:gdLst/>
              <a:ahLst/>
              <a:cxnLst/>
              <a:rect l="0" t="0" r="0" b="0"/>
              <a:pathLst>
                <a:path w="112592" h="186568">
                  <a:moveTo>
                    <a:pt x="30041" y="0"/>
                  </a:moveTo>
                  <a:lnTo>
                    <a:pt x="30041" y="0"/>
                  </a:lnTo>
                  <a:lnTo>
                    <a:pt x="28159" y="12552"/>
                  </a:lnTo>
                  <a:lnTo>
                    <a:pt x="18504" y="56686"/>
                  </a:lnTo>
                  <a:lnTo>
                    <a:pt x="8670" y="98249"/>
                  </a:lnTo>
                  <a:lnTo>
                    <a:pt x="550" y="143088"/>
                  </a:lnTo>
                  <a:lnTo>
                    <a:pt x="0" y="159550"/>
                  </a:lnTo>
                  <a:lnTo>
                    <a:pt x="2108" y="169219"/>
                  </a:lnTo>
                  <a:lnTo>
                    <a:pt x="7279" y="175868"/>
                  </a:lnTo>
                  <a:lnTo>
                    <a:pt x="14986" y="181174"/>
                  </a:lnTo>
                  <a:lnTo>
                    <a:pt x="25466" y="185885"/>
                  </a:lnTo>
                  <a:lnTo>
                    <a:pt x="39061" y="186567"/>
                  </a:lnTo>
                  <a:lnTo>
                    <a:pt x="82734" y="178693"/>
                  </a:lnTo>
                  <a:lnTo>
                    <a:pt x="112591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3867">
              <a:extLst>
                <a:ext uri="{FF2B5EF4-FFF2-40B4-BE49-F238E27FC236}">
                  <a16:creationId xmlns:a16="http://schemas.microsoft.com/office/drawing/2014/main" xmlns="" id="{0EB57175-CFEF-4D34-8CE3-69E77748C6B5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333750" y="4432300"/>
              <a:ext cx="12701" cy="203201"/>
            </a:xfrm>
            <a:custGeom>
              <a:avLst/>
              <a:gdLst/>
              <a:ahLst/>
              <a:cxnLst/>
              <a:rect l="0" t="0" r="0" b="0"/>
              <a:pathLst>
                <a:path w="12701" h="20320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6742" y="45190"/>
                  </a:lnTo>
                  <a:lnTo>
                    <a:pt x="8348" y="84651"/>
                  </a:lnTo>
                  <a:lnTo>
                    <a:pt x="9528" y="125740"/>
                  </a:lnTo>
                  <a:lnTo>
                    <a:pt x="5410" y="162845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3868">
              <a:extLst>
                <a:ext uri="{FF2B5EF4-FFF2-40B4-BE49-F238E27FC236}">
                  <a16:creationId xmlns:a16="http://schemas.microsoft.com/office/drawing/2014/main" xmlns="" id="{878280BE-6A87-4F7A-8669-04F18D2506D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235129" y="4406900"/>
              <a:ext cx="206572" cy="44451"/>
            </a:xfrm>
            <a:custGeom>
              <a:avLst/>
              <a:gdLst/>
              <a:ahLst/>
              <a:cxnLst/>
              <a:rect l="0" t="0" r="0" b="0"/>
              <a:pathLst>
                <a:path w="20657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4450"/>
                  </a:lnTo>
                  <a:lnTo>
                    <a:pt x="418" y="43744"/>
                  </a:lnTo>
                  <a:lnTo>
                    <a:pt x="4646" y="41079"/>
                  </a:lnTo>
                  <a:lnTo>
                    <a:pt x="35185" y="32241"/>
                  </a:lnTo>
                  <a:lnTo>
                    <a:pt x="73720" y="24677"/>
                  </a:lnTo>
                  <a:lnTo>
                    <a:pt x="119304" y="16611"/>
                  </a:lnTo>
                  <a:lnTo>
                    <a:pt x="163082" y="8324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3869">
              <a:extLst>
                <a:ext uri="{FF2B5EF4-FFF2-40B4-BE49-F238E27FC236}">
                  <a16:creationId xmlns:a16="http://schemas.microsoft.com/office/drawing/2014/main" xmlns="" id="{FC5A77C9-1EE0-4301-AA5C-463B9F764A8C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933700" y="4991100"/>
              <a:ext cx="539751" cy="112439"/>
            </a:xfrm>
            <a:custGeom>
              <a:avLst/>
              <a:gdLst/>
              <a:ahLst/>
              <a:cxnLst/>
              <a:rect l="0" t="0" r="0" b="0"/>
              <a:pathLst>
                <a:path w="539751" h="112439">
                  <a:moveTo>
                    <a:pt x="0" y="95250"/>
                  </a:moveTo>
                  <a:lnTo>
                    <a:pt x="0" y="95250"/>
                  </a:lnTo>
                  <a:lnTo>
                    <a:pt x="0" y="83041"/>
                  </a:lnTo>
                  <a:lnTo>
                    <a:pt x="10139" y="62343"/>
                  </a:lnTo>
                  <a:lnTo>
                    <a:pt x="23073" y="44107"/>
                  </a:lnTo>
                  <a:lnTo>
                    <a:pt x="44153" y="26709"/>
                  </a:lnTo>
                  <a:lnTo>
                    <a:pt x="68272" y="17164"/>
                  </a:lnTo>
                  <a:lnTo>
                    <a:pt x="110138" y="13288"/>
                  </a:lnTo>
                  <a:lnTo>
                    <a:pt x="138859" y="16246"/>
                  </a:lnTo>
                  <a:lnTo>
                    <a:pt x="166340" y="28332"/>
                  </a:lnTo>
                  <a:lnTo>
                    <a:pt x="207553" y="57536"/>
                  </a:lnTo>
                  <a:lnTo>
                    <a:pt x="249356" y="93402"/>
                  </a:lnTo>
                  <a:lnTo>
                    <a:pt x="281854" y="108447"/>
                  </a:lnTo>
                  <a:lnTo>
                    <a:pt x="321225" y="112438"/>
                  </a:lnTo>
                  <a:lnTo>
                    <a:pt x="356704" y="108182"/>
                  </a:lnTo>
                  <a:lnTo>
                    <a:pt x="393321" y="98298"/>
                  </a:lnTo>
                  <a:lnTo>
                    <a:pt x="433894" y="82316"/>
                  </a:lnTo>
                  <a:lnTo>
                    <a:pt x="462709" y="62200"/>
                  </a:lnTo>
                  <a:lnTo>
                    <a:pt x="509122" y="17873"/>
                  </a:lnTo>
                  <a:lnTo>
                    <a:pt x="539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2" name="SMARTInkShape-3870">
            <a:extLst>
              <a:ext uri="{FF2B5EF4-FFF2-40B4-BE49-F238E27FC236}">
                <a16:creationId xmlns:a16="http://schemas.microsoft.com/office/drawing/2014/main" xmlns="" id="{08BDF474-3F53-45EB-98ED-7AE3F7A8683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854450" y="4622800"/>
            <a:ext cx="299065" cy="366821"/>
          </a:xfrm>
          <a:custGeom>
            <a:avLst/>
            <a:gdLst/>
            <a:ahLst/>
            <a:cxnLst/>
            <a:rect l="0" t="0" r="0" b="0"/>
            <a:pathLst>
              <a:path w="299065" h="366821">
                <a:moveTo>
                  <a:pt x="0" y="139700"/>
                </a:moveTo>
                <a:lnTo>
                  <a:pt x="0" y="139700"/>
                </a:lnTo>
                <a:lnTo>
                  <a:pt x="0" y="132958"/>
                </a:lnTo>
                <a:lnTo>
                  <a:pt x="1881" y="127766"/>
                </a:lnTo>
                <a:lnTo>
                  <a:pt x="3371" y="125394"/>
                </a:lnTo>
                <a:lnTo>
                  <a:pt x="5069" y="123813"/>
                </a:lnTo>
                <a:lnTo>
                  <a:pt x="8838" y="122056"/>
                </a:lnTo>
                <a:lnTo>
                  <a:pt x="10831" y="122998"/>
                </a:lnTo>
                <a:lnTo>
                  <a:pt x="14927" y="127808"/>
                </a:lnTo>
                <a:lnTo>
                  <a:pt x="18236" y="164789"/>
                </a:lnTo>
                <a:lnTo>
                  <a:pt x="18688" y="196005"/>
                </a:lnTo>
                <a:lnTo>
                  <a:pt x="17008" y="232930"/>
                </a:lnTo>
                <a:lnTo>
                  <a:pt x="15320" y="271446"/>
                </a:lnTo>
                <a:lnTo>
                  <a:pt x="16922" y="307380"/>
                </a:lnTo>
                <a:lnTo>
                  <a:pt x="14265" y="354045"/>
                </a:lnTo>
                <a:lnTo>
                  <a:pt x="13164" y="366820"/>
                </a:lnTo>
                <a:lnTo>
                  <a:pt x="13009" y="366607"/>
                </a:lnTo>
                <a:lnTo>
                  <a:pt x="13446" y="324960"/>
                </a:lnTo>
                <a:lnTo>
                  <a:pt x="16089" y="290241"/>
                </a:lnTo>
                <a:lnTo>
                  <a:pt x="17733" y="243767"/>
                </a:lnTo>
                <a:lnTo>
                  <a:pt x="18173" y="217544"/>
                </a:lnTo>
                <a:lnTo>
                  <a:pt x="19876" y="192301"/>
                </a:lnTo>
                <a:lnTo>
                  <a:pt x="22423" y="167712"/>
                </a:lnTo>
                <a:lnTo>
                  <a:pt x="29016" y="122517"/>
                </a:lnTo>
                <a:lnTo>
                  <a:pt x="36650" y="85967"/>
                </a:lnTo>
                <a:lnTo>
                  <a:pt x="45510" y="54478"/>
                </a:lnTo>
                <a:lnTo>
                  <a:pt x="49390" y="49724"/>
                </a:lnTo>
                <a:lnTo>
                  <a:pt x="54093" y="47260"/>
                </a:lnTo>
                <a:lnTo>
                  <a:pt x="59344" y="46324"/>
                </a:lnTo>
                <a:lnTo>
                  <a:pt x="65669" y="49933"/>
                </a:lnTo>
                <a:lnTo>
                  <a:pt x="80221" y="65231"/>
                </a:lnTo>
                <a:lnTo>
                  <a:pt x="96096" y="95548"/>
                </a:lnTo>
                <a:lnTo>
                  <a:pt x="111854" y="134894"/>
                </a:lnTo>
                <a:lnTo>
                  <a:pt x="125913" y="178251"/>
                </a:lnTo>
                <a:lnTo>
                  <a:pt x="139217" y="219628"/>
                </a:lnTo>
                <a:lnTo>
                  <a:pt x="152890" y="257068"/>
                </a:lnTo>
                <a:lnTo>
                  <a:pt x="175045" y="299124"/>
                </a:lnTo>
                <a:lnTo>
                  <a:pt x="186218" y="315449"/>
                </a:lnTo>
                <a:lnTo>
                  <a:pt x="199651" y="323644"/>
                </a:lnTo>
                <a:lnTo>
                  <a:pt x="207183" y="325829"/>
                </a:lnTo>
                <a:lnTo>
                  <a:pt x="215028" y="324464"/>
                </a:lnTo>
                <a:lnTo>
                  <a:pt x="231270" y="315421"/>
                </a:lnTo>
                <a:lnTo>
                  <a:pt x="256280" y="287721"/>
                </a:lnTo>
                <a:lnTo>
                  <a:pt x="281565" y="245961"/>
                </a:lnTo>
                <a:lnTo>
                  <a:pt x="292827" y="212327"/>
                </a:lnTo>
                <a:lnTo>
                  <a:pt x="298773" y="175506"/>
                </a:lnTo>
                <a:lnTo>
                  <a:pt x="299064" y="135624"/>
                </a:lnTo>
                <a:lnTo>
                  <a:pt x="296841" y="94379"/>
                </a:lnTo>
                <a:lnTo>
                  <a:pt x="293502" y="56057"/>
                </a:lnTo>
                <a:lnTo>
                  <a:pt x="287490" y="10237"/>
                </a:lnTo>
                <a:lnTo>
                  <a:pt x="287229" y="1727"/>
                </a:lnTo>
                <a:lnTo>
                  <a:pt x="288147" y="446"/>
                </a:lnTo>
                <a:lnTo>
                  <a:pt x="2921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7" name="SMARTInkShape-Group863">
            <a:extLst>
              <a:ext uri="{FF2B5EF4-FFF2-40B4-BE49-F238E27FC236}">
                <a16:creationId xmlns:a16="http://schemas.microsoft.com/office/drawing/2014/main" xmlns="" id="{1106277F-BF97-4B6A-9A05-BE0CB0316A33}"/>
              </a:ext>
            </a:extLst>
          </p:cNvPr>
          <p:cNvGrpSpPr/>
          <p:nvPr/>
        </p:nvGrpSpPr>
        <p:grpSpPr>
          <a:xfrm>
            <a:off x="4219134" y="4531689"/>
            <a:ext cx="905317" cy="414473"/>
            <a:chOff x="4219134" y="4531689"/>
            <a:chExt cx="905317" cy="414473"/>
          </a:xfrm>
        </p:grpSpPr>
        <p:sp>
          <p:nvSpPr>
            <p:cNvPr id="583" name="SMARTInkShape-3871">
              <a:extLst>
                <a:ext uri="{FF2B5EF4-FFF2-40B4-BE49-F238E27FC236}">
                  <a16:creationId xmlns:a16="http://schemas.microsoft.com/office/drawing/2014/main" xmlns="" id="{875DB1BD-9AD3-4384-8189-8E35AFAE373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219134" y="4795394"/>
              <a:ext cx="119760" cy="150768"/>
            </a:xfrm>
            <a:custGeom>
              <a:avLst/>
              <a:gdLst/>
              <a:ahLst/>
              <a:cxnLst/>
              <a:rect l="0" t="0" r="0" b="0"/>
              <a:pathLst>
                <a:path w="119760" h="150768">
                  <a:moveTo>
                    <a:pt x="54416" y="11556"/>
                  </a:moveTo>
                  <a:lnTo>
                    <a:pt x="54416" y="11556"/>
                  </a:lnTo>
                  <a:lnTo>
                    <a:pt x="54416" y="8185"/>
                  </a:lnTo>
                  <a:lnTo>
                    <a:pt x="52534" y="4648"/>
                  </a:lnTo>
                  <a:lnTo>
                    <a:pt x="51045" y="2717"/>
                  </a:lnTo>
                  <a:lnTo>
                    <a:pt x="47509" y="572"/>
                  </a:lnTo>
                  <a:lnTo>
                    <a:pt x="45578" y="0"/>
                  </a:lnTo>
                  <a:lnTo>
                    <a:pt x="39669" y="3127"/>
                  </a:lnTo>
                  <a:lnTo>
                    <a:pt x="21007" y="23375"/>
                  </a:lnTo>
                  <a:lnTo>
                    <a:pt x="6495" y="56529"/>
                  </a:lnTo>
                  <a:lnTo>
                    <a:pt x="0" y="94261"/>
                  </a:lnTo>
                  <a:lnTo>
                    <a:pt x="4126" y="115812"/>
                  </a:lnTo>
                  <a:lnTo>
                    <a:pt x="13015" y="133387"/>
                  </a:lnTo>
                  <a:lnTo>
                    <a:pt x="24021" y="145901"/>
                  </a:lnTo>
                  <a:lnTo>
                    <a:pt x="32036" y="149097"/>
                  </a:lnTo>
                  <a:lnTo>
                    <a:pt x="52230" y="150767"/>
                  </a:lnTo>
                  <a:lnTo>
                    <a:pt x="73435" y="143513"/>
                  </a:lnTo>
                  <a:lnTo>
                    <a:pt x="84029" y="137627"/>
                  </a:lnTo>
                  <a:lnTo>
                    <a:pt x="101444" y="117918"/>
                  </a:lnTo>
                  <a:lnTo>
                    <a:pt x="114122" y="93400"/>
                  </a:lnTo>
                  <a:lnTo>
                    <a:pt x="119759" y="68392"/>
                  </a:lnTo>
                  <a:lnTo>
                    <a:pt x="116188" y="33884"/>
                  </a:lnTo>
                  <a:lnTo>
                    <a:pt x="107976" y="17717"/>
                  </a:lnTo>
                  <a:lnTo>
                    <a:pt x="102822" y="11430"/>
                  </a:lnTo>
                  <a:lnTo>
                    <a:pt x="97270" y="7944"/>
                  </a:lnTo>
                  <a:lnTo>
                    <a:pt x="85457" y="5952"/>
                  </a:lnTo>
                  <a:lnTo>
                    <a:pt x="76914" y="7419"/>
                  </a:lnTo>
                  <a:lnTo>
                    <a:pt x="67116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3872">
              <a:extLst>
                <a:ext uri="{FF2B5EF4-FFF2-40B4-BE49-F238E27FC236}">
                  <a16:creationId xmlns:a16="http://schemas.microsoft.com/office/drawing/2014/main" xmlns="" id="{D2755EF9-05B2-4F6B-B2FD-88E229EC6262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425950" y="4768850"/>
              <a:ext cx="114301" cy="136126"/>
            </a:xfrm>
            <a:custGeom>
              <a:avLst/>
              <a:gdLst/>
              <a:ahLst/>
              <a:cxnLst/>
              <a:rect l="0" t="0" r="0" b="0"/>
              <a:pathLst>
                <a:path w="114301" h="136126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5392"/>
                  </a:lnTo>
                  <a:lnTo>
                    <a:pt x="3371" y="16953"/>
                  </a:lnTo>
                  <a:lnTo>
                    <a:pt x="32603" y="48752"/>
                  </a:lnTo>
                  <a:lnTo>
                    <a:pt x="47179" y="85934"/>
                  </a:lnTo>
                  <a:lnTo>
                    <a:pt x="53177" y="114676"/>
                  </a:lnTo>
                  <a:lnTo>
                    <a:pt x="52327" y="127637"/>
                  </a:lnTo>
                  <a:lnTo>
                    <a:pt x="49597" y="134338"/>
                  </a:lnTo>
                  <a:lnTo>
                    <a:pt x="47881" y="136125"/>
                  </a:lnTo>
                  <a:lnTo>
                    <a:pt x="46032" y="135906"/>
                  </a:lnTo>
                  <a:lnTo>
                    <a:pt x="42095" y="131899"/>
                  </a:lnTo>
                  <a:lnTo>
                    <a:pt x="35913" y="114967"/>
                  </a:lnTo>
                  <a:lnTo>
                    <a:pt x="36354" y="85335"/>
                  </a:lnTo>
                  <a:lnTo>
                    <a:pt x="51065" y="53115"/>
                  </a:lnTo>
                  <a:lnTo>
                    <a:pt x="73300" y="2796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3873">
              <a:extLst>
                <a:ext uri="{FF2B5EF4-FFF2-40B4-BE49-F238E27FC236}">
                  <a16:creationId xmlns:a16="http://schemas.microsoft.com/office/drawing/2014/main" xmlns="" id="{E394EA42-9120-4AFE-9B7F-4FB4566D7F0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603750" y="4764803"/>
              <a:ext cx="181538" cy="131048"/>
            </a:xfrm>
            <a:custGeom>
              <a:avLst/>
              <a:gdLst/>
              <a:ahLst/>
              <a:cxnLst/>
              <a:rect l="0" t="0" r="0" b="0"/>
              <a:pathLst>
                <a:path w="181538" h="131048">
                  <a:moveTo>
                    <a:pt x="0" y="23097"/>
                  </a:moveTo>
                  <a:lnTo>
                    <a:pt x="0" y="23097"/>
                  </a:lnTo>
                  <a:lnTo>
                    <a:pt x="6742" y="29839"/>
                  </a:lnTo>
                  <a:lnTo>
                    <a:pt x="10052" y="40675"/>
                  </a:lnTo>
                  <a:lnTo>
                    <a:pt x="16716" y="83138"/>
                  </a:lnTo>
                  <a:lnTo>
                    <a:pt x="17653" y="108070"/>
                  </a:lnTo>
                  <a:lnTo>
                    <a:pt x="13491" y="127743"/>
                  </a:lnTo>
                  <a:lnTo>
                    <a:pt x="13227" y="127432"/>
                  </a:lnTo>
                  <a:lnTo>
                    <a:pt x="12934" y="123326"/>
                  </a:lnTo>
                  <a:lnTo>
                    <a:pt x="21520" y="82584"/>
                  </a:lnTo>
                  <a:lnTo>
                    <a:pt x="36471" y="41746"/>
                  </a:lnTo>
                  <a:lnTo>
                    <a:pt x="46548" y="29504"/>
                  </a:lnTo>
                  <a:lnTo>
                    <a:pt x="52198" y="25251"/>
                  </a:lnTo>
                  <a:lnTo>
                    <a:pt x="57378" y="23828"/>
                  </a:lnTo>
                  <a:lnTo>
                    <a:pt x="62240" y="24290"/>
                  </a:lnTo>
                  <a:lnTo>
                    <a:pt x="66893" y="26009"/>
                  </a:lnTo>
                  <a:lnTo>
                    <a:pt x="75827" y="33563"/>
                  </a:lnTo>
                  <a:lnTo>
                    <a:pt x="80185" y="38541"/>
                  </a:lnTo>
                  <a:lnTo>
                    <a:pt x="85026" y="49716"/>
                  </a:lnTo>
                  <a:lnTo>
                    <a:pt x="88672" y="71970"/>
                  </a:lnTo>
                  <a:lnTo>
                    <a:pt x="105519" y="28320"/>
                  </a:lnTo>
                  <a:lnTo>
                    <a:pt x="116042" y="14129"/>
                  </a:lnTo>
                  <a:lnTo>
                    <a:pt x="127774" y="5471"/>
                  </a:lnTo>
                  <a:lnTo>
                    <a:pt x="146279" y="0"/>
                  </a:lnTo>
                  <a:lnTo>
                    <a:pt x="151847" y="1349"/>
                  </a:lnTo>
                  <a:lnTo>
                    <a:pt x="161797" y="8492"/>
                  </a:lnTo>
                  <a:lnTo>
                    <a:pt x="175332" y="31156"/>
                  </a:lnTo>
                  <a:lnTo>
                    <a:pt x="181537" y="63585"/>
                  </a:lnTo>
                  <a:lnTo>
                    <a:pt x="176634" y="93262"/>
                  </a:lnTo>
                  <a:lnTo>
                    <a:pt x="165100" y="131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3874">
              <a:extLst>
                <a:ext uri="{FF2B5EF4-FFF2-40B4-BE49-F238E27FC236}">
                  <a16:creationId xmlns:a16="http://schemas.microsoft.com/office/drawing/2014/main" xmlns="" id="{5B406EAE-F3E6-4E55-81FA-AA2218F85DF0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871012" y="4531689"/>
              <a:ext cx="253439" cy="364207"/>
            </a:xfrm>
            <a:custGeom>
              <a:avLst/>
              <a:gdLst/>
              <a:ahLst/>
              <a:cxnLst/>
              <a:rect l="0" t="0" r="0" b="0"/>
              <a:pathLst>
                <a:path w="253439" h="364207">
                  <a:moveTo>
                    <a:pt x="107388" y="249861"/>
                  </a:moveTo>
                  <a:lnTo>
                    <a:pt x="107388" y="249861"/>
                  </a:lnTo>
                  <a:lnTo>
                    <a:pt x="104017" y="249861"/>
                  </a:lnTo>
                  <a:lnTo>
                    <a:pt x="100480" y="246098"/>
                  </a:lnTo>
                  <a:lnTo>
                    <a:pt x="98550" y="243119"/>
                  </a:lnTo>
                  <a:lnTo>
                    <a:pt x="95851" y="241133"/>
                  </a:lnTo>
                  <a:lnTo>
                    <a:pt x="89090" y="238926"/>
                  </a:lnTo>
                  <a:lnTo>
                    <a:pt x="63866" y="244426"/>
                  </a:lnTo>
                  <a:lnTo>
                    <a:pt x="45241" y="256852"/>
                  </a:lnTo>
                  <a:lnTo>
                    <a:pt x="20771" y="285564"/>
                  </a:lnTo>
                  <a:lnTo>
                    <a:pt x="281" y="326450"/>
                  </a:lnTo>
                  <a:lnTo>
                    <a:pt x="0" y="334081"/>
                  </a:lnTo>
                  <a:lnTo>
                    <a:pt x="1929" y="340580"/>
                  </a:lnTo>
                  <a:lnTo>
                    <a:pt x="5332" y="346324"/>
                  </a:lnTo>
                  <a:lnTo>
                    <a:pt x="9717" y="348741"/>
                  </a:lnTo>
                  <a:lnTo>
                    <a:pt x="14757" y="348943"/>
                  </a:lnTo>
                  <a:lnTo>
                    <a:pt x="26708" y="344697"/>
                  </a:lnTo>
                  <a:lnTo>
                    <a:pt x="48597" y="329701"/>
                  </a:lnTo>
                  <a:lnTo>
                    <a:pt x="82419" y="291196"/>
                  </a:lnTo>
                  <a:lnTo>
                    <a:pt x="85803" y="289412"/>
                  </a:lnTo>
                  <a:lnTo>
                    <a:pt x="88765" y="288928"/>
                  </a:lnTo>
                  <a:lnTo>
                    <a:pt x="90739" y="291428"/>
                  </a:lnTo>
                  <a:lnTo>
                    <a:pt x="93518" y="308430"/>
                  </a:lnTo>
                  <a:lnTo>
                    <a:pt x="97905" y="344322"/>
                  </a:lnTo>
                  <a:lnTo>
                    <a:pt x="103480" y="360557"/>
                  </a:lnTo>
                  <a:lnTo>
                    <a:pt x="106900" y="363168"/>
                  </a:lnTo>
                  <a:lnTo>
                    <a:pt x="111296" y="364206"/>
                  </a:lnTo>
                  <a:lnTo>
                    <a:pt x="116343" y="364190"/>
                  </a:lnTo>
                  <a:lnTo>
                    <a:pt x="127596" y="356648"/>
                  </a:lnTo>
                  <a:lnTo>
                    <a:pt x="158808" y="318697"/>
                  </a:lnTo>
                  <a:lnTo>
                    <a:pt x="174692" y="286334"/>
                  </a:lnTo>
                  <a:lnTo>
                    <a:pt x="181890" y="267827"/>
                  </a:lnTo>
                  <a:lnTo>
                    <a:pt x="192334" y="236438"/>
                  </a:lnTo>
                  <a:lnTo>
                    <a:pt x="204941" y="196462"/>
                  </a:lnTo>
                  <a:lnTo>
                    <a:pt x="218989" y="150762"/>
                  </a:lnTo>
                  <a:lnTo>
                    <a:pt x="228356" y="114651"/>
                  </a:lnTo>
                  <a:lnTo>
                    <a:pt x="234600" y="84932"/>
                  </a:lnTo>
                  <a:lnTo>
                    <a:pt x="240832" y="40387"/>
                  </a:lnTo>
                  <a:lnTo>
                    <a:pt x="241250" y="13534"/>
                  </a:lnTo>
                  <a:lnTo>
                    <a:pt x="238963" y="6232"/>
                  </a:lnTo>
                  <a:lnTo>
                    <a:pt x="235321" y="2070"/>
                  </a:lnTo>
                  <a:lnTo>
                    <a:pt x="230777" y="0"/>
                  </a:lnTo>
                  <a:lnTo>
                    <a:pt x="224925" y="3559"/>
                  </a:lnTo>
                  <a:lnTo>
                    <a:pt x="210897" y="20684"/>
                  </a:lnTo>
                  <a:lnTo>
                    <a:pt x="197136" y="56047"/>
                  </a:lnTo>
                  <a:lnTo>
                    <a:pt x="184670" y="101633"/>
                  </a:lnTo>
                  <a:lnTo>
                    <a:pt x="179370" y="125642"/>
                  </a:lnTo>
                  <a:lnTo>
                    <a:pt x="174427" y="150115"/>
                  </a:lnTo>
                  <a:lnTo>
                    <a:pt x="171131" y="174191"/>
                  </a:lnTo>
                  <a:lnTo>
                    <a:pt x="167468" y="221639"/>
                  </a:lnTo>
                  <a:lnTo>
                    <a:pt x="171484" y="261072"/>
                  </a:lnTo>
                  <a:lnTo>
                    <a:pt x="181031" y="292942"/>
                  </a:lnTo>
                  <a:lnTo>
                    <a:pt x="194681" y="316516"/>
                  </a:lnTo>
                  <a:lnTo>
                    <a:pt x="210155" y="330756"/>
                  </a:lnTo>
                  <a:lnTo>
                    <a:pt x="218233" y="335541"/>
                  </a:lnTo>
                  <a:lnTo>
                    <a:pt x="225735" y="337320"/>
                  </a:lnTo>
                  <a:lnTo>
                    <a:pt x="253438" y="332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8" name="SMARTInkShape-3875">
            <a:extLst>
              <a:ext uri="{FF2B5EF4-FFF2-40B4-BE49-F238E27FC236}">
                <a16:creationId xmlns:a16="http://schemas.microsoft.com/office/drawing/2014/main" xmlns="" id="{8AEF8288-EAD1-4633-B55F-9C77F89C591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447212" y="4483983"/>
            <a:ext cx="102689" cy="418218"/>
          </a:xfrm>
          <a:custGeom>
            <a:avLst/>
            <a:gdLst/>
            <a:ahLst/>
            <a:cxnLst/>
            <a:rect l="0" t="0" r="0" b="0"/>
            <a:pathLst>
              <a:path w="102689" h="418218">
                <a:moveTo>
                  <a:pt x="102688" y="5467"/>
                </a:moveTo>
                <a:lnTo>
                  <a:pt x="102688" y="5467"/>
                </a:lnTo>
                <a:lnTo>
                  <a:pt x="90755" y="441"/>
                </a:lnTo>
                <a:lnTo>
                  <a:pt x="88383" y="0"/>
                </a:lnTo>
                <a:lnTo>
                  <a:pt x="80102" y="5153"/>
                </a:lnTo>
                <a:lnTo>
                  <a:pt x="69366" y="16617"/>
                </a:lnTo>
                <a:lnTo>
                  <a:pt x="51422" y="49693"/>
                </a:lnTo>
                <a:lnTo>
                  <a:pt x="38981" y="83919"/>
                </a:lnTo>
                <a:lnTo>
                  <a:pt x="24514" y="128294"/>
                </a:lnTo>
                <a:lnTo>
                  <a:pt x="16706" y="152968"/>
                </a:lnTo>
                <a:lnTo>
                  <a:pt x="10794" y="177884"/>
                </a:lnTo>
                <a:lnTo>
                  <a:pt x="6147" y="202962"/>
                </a:lnTo>
                <a:lnTo>
                  <a:pt x="2344" y="228147"/>
                </a:lnTo>
                <a:lnTo>
                  <a:pt x="0" y="274945"/>
                </a:lnTo>
                <a:lnTo>
                  <a:pt x="3427" y="317146"/>
                </a:lnTo>
                <a:lnTo>
                  <a:pt x="14357" y="352365"/>
                </a:lnTo>
                <a:lnTo>
                  <a:pt x="36149" y="380718"/>
                </a:lnTo>
                <a:lnTo>
                  <a:pt x="77288" y="4182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SMARTInkShape-3876">
            <a:extLst>
              <a:ext uri="{FF2B5EF4-FFF2-40B4-BE49-F238E27FC236}">
                <a16:creationId xmlns:a16="http://schemas.microsoft.com/office/drawing/2014/main" xmlns="" id="{7BBA2BA1-182A-48C8-B9A3-BA41130B71C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048500" y="4537180"/>
            <a:ext cx="134444" cy="422171"/>
          </a:xfrm>
          <a:custGeom>
            <a:avLst/>
            <a:gdLst/>
            <a:ahLst/>
            <a:cxnLst/>
            <a:rect l="0" t="0" r="0" b="0"/>
            <a:pathLst>
              <a:path w="134444" h="422171">
                <a:moveTo>
                  <a:pt x="31750" y="9420"/>
                </a:moveTo>
                <a:lnTo>
                  <a:pt x="31750" y="9420"/>
                </a:lnTo>
                <a:lnTo>
                  <a:pt x="31748" y="6049"/>
                </a:lnTo>
                <a:lnTo>
                  <a:pt x="33631" y="2512"/>
                </a:lnTo>
                <a:lnTo>
                  <a:pt x="35120" y="581"/>
                </a:lnTo>
                <a:lnTo>
                  <a:pt x="36819" y="0"/>
                </a:lnTo>
                <a:lnTo>
                  <a:pt x="38657" y="317"/>
                </a:lnTo>
                <a:lnTo>
                  <a:pt x="44615" y="4135"/>
                </a:lnTo>
                <a:lnTo>
                  <a:pt x="66433" y="25231"/>
                </a:lnTo>
                <a:lnTo>
                  <a:pt x="94628" y="70157"/>
                </a:lnTo>
                <a:lnTo>
                  <a:pt x="113083" y="111909"/>
                </a:lnTo>
                <a:lnTo>
                  <a:pt x="127870" y="158687"/>
                </a:lnTo>
                <a:lnTo>
                  <a:pt x="131814" y="183014"/>
                </a:lnTo>
                <a:lnTo>
                  <a:pt x="134443" y="207701"/>
                </a:lnTo>
                <a:lnTo>
                  <a:pt x="134078" y="231918"/>
                </a:lnTo>
                <a:lnTo>
                  <a:pt x="128028" y="279523"/>
                </a:lnTo>
                <a:lnTo>
                  <a:pt x="114522" y="319025"/>
                </a:lnTo>
                <a:lnTo>
                  <a:pt x="95348" y="352339"/>
                </a:lnTo>
                <a:lnTo>
                  <a:pt x="56787" y="392071"/>
                </a:lnTo>
                <a:lnTo>
                  <a:pt x="0" y="4221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5" name="SMARTInkShape-Group866">
            <a:extLst>
              <a:ext uri="{FF2B5EF4-FFF2-40B4-BE49-F238E27FC236}">
                <a16:creationId xmlns:a16="http://schemas.microsoft.com/office/drawing/2014/main" xmlns="" id="{5BE27EC7-5045-4BE0-ABE0-3C0E68227910}"/>
              </a:ext>
            </a:extLst>
          </p:cNvPr>
          <p:cNvGrpSpPr/>
          <p:nvPr/>
        </p:nvGrpSpPr>
        <p:grpSpPr>
          <a:xfrm>
            <a:off x="8050484" y="3937000"/>
            <a:ext cx="680767" cy="463551"/>
            <a:chOff x="8050484" y="3937000"/>
            <a:chExt cx="680767" cy="463551"/>
          </a:xfrm>
        </p:grpSpPr>
        <p:sp>
          <p:nvSpPr>
            <p:cNvPr id="590" name="SMARTInkShape-3877">
              <a:extLst>
                <a:ext uri="{FF2B5EF4-FFF2-40B4-BE49-F238E27FC236}">
                  <a16:creationId xmlns:a16="http://schemas.microsoft.com/office/drawing/2014/main" xmlns="" id="{5DCB7446-F442-42A5-8A73-868A0481680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172450" y="4047929"/>
              <a:ext cx="215901" cy="212922"/>
            </a:xfrm>
            <a:custGeom>
              <a:avLst/>
              <a:gdLst/>
              <a:ahLst/>
              <a:cxnLst/>
              <a:rect l="0" t="0" r="0" b="0"/>
              <a:pathLst>
                <a:path w="215901" h="2129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6855" y="4646"/>
                  </a:lnTo>
                  <a:lnTo>
                    <a:pt x="50933" y="21701"/>
                  </a:lnTo>
                  <a:lnTo>
                    <a:pt x="95681" y="58112"/>
                  </a:lnTo>
                  <a:lnTo>
                    <a:pt x="137946" y="101278"/>
                  </a:lnTo>
                  <a:lnTo>
                    <a:pt x="170538" y="145348"/>
                  </a:lnTo>
                  <a:lnTo>
                    <a:pt x="200354" y="187866"/>
                  </a:lnTo>
                  <a:lnTo>
                    <a:pt x="215900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3878">
              <a:extLst>
                <a:ext uri="{FF2B5EF4-FFF2-40B4-BE49-F238E27FC236}">
                  <a16:creationId xmlns:a16="http://schemas.microsoft.com/office/drawing/2014/main" xmlns="" id="{34C2D2AA-4A02-447C-A830-D69014F694A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223250" y="4006850"/>
              <a:ext cx="190501" cy="311151"/>
            </a:xfrm>
            <a:custGeom>
              <a:avLst/>
              <a:gdLst/>
              <a:ahLst/>
              <a:cxnLst/>
              <a:rect l="0" t="0" r="0" b="0"/>
              <a:pathLst>
                <a:path w="190501" h="311151">
                  <a:moveTo>
                    <a:pt x="190500" y="0"/>
                  </a:moveTo>
                  <a:lnTo>
                    <a:pt x="190500" y="0"/>
                  </a:lnTo>
                  <a:lnTo>
                    <a:pt x="183758" y="0"/>
                  </a:lnTo>
                  <a:lnTo>
                    <a:pt x="169452" y="6742"/>
                  </a:lnTo>
                  <a:lnTo>
                    <a:pt x="159744" y="19459"/>
                  </a:lnTo>
                  <a:lnTo>
                    <a:pt x="140699" y="53978"/>
                  </a:lnTo>
                  <a:lnTo>
                    <a:pt x="122506" y="86785"/>
                  </a:lnTo>
                  <a:lnTo>
                    <a:pt x="102660" y="122532"/>
                  </a:lnTo>
                  <a:lnTo>
                    <a:pt x="80199" y="161468"/>
                  </a:lnTo>
                  <a:lnTo>
                    <a:pt x="56810" y="200880"/>
                  </a:lnTo>
                  <a:lnTo>
                    <a:pt x="34656" y="237211"/>
                  </a:lnTo>
                  <a:lnTo>
                    <a:pt x="12464" y="282657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3879">
              <a:extLst>
                <a:ext uri="{FF2B5EF4-FFF2-40B4-BE49-F238E27FC236}">
                  <a16:creationId xmlns:a16="http://schemas.microsoft.com/office/drawing/2014/main" xmlns="" id="{98157032-8FE3-47D2-AC51-57AEC4D1BAC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050484" y="3937000"/>
              <a:ext cx="96567" cy="463551"/>
            </a:xfrm>
            <a:custGeom>
              <a:avLst/>
              <a:gdLst/>
              <a:ahLst/>
              <a:cxnLst/>
              <a:rect l="0" t="0" r="0" b="0"/>
              <a:pathLst>
                <a:path w="96567" h="463551">
                  <a:moveTo>
                    <a:pt x="90216" y="0"/>
                  </a:moveTo>
                  <a:lnTo>
                    <a:pt x="90216" y="0"/>
                  </a:lnTo>
                  <a:lnTo>
                    <a:pt x="53358" y="1411"/>
                  </a:lnTo>
                  <a:lnTo>
                    <a:pt x="39968" y="6742"/>
                  </a:lnTo>
                  <a:lnTo>
                    <a:pt x="28842" y="17578"/>
                  </a:lnTo>
                  <a:lnTo>
                    <a:pt x="10203" y="47530"/>
                  </a:lnTo>
                  <a:lnTo>
                    <a:pt x="578" y="75623"/>
                  </a:lnTo>
                  <a:lnTo>
                    <a:pt x="0" y="102919"/>
                  </a:lnTo>
                  <a:lnTo>
                    <a:pt x="11038" y="128880"/>
                  </a:lnTo>
                  <a:lnTo>
                    <a:pt x="46768" y="176445"/>
                  </a:lnTo>
                  <a:lnTo>
                    <a:pt x="61028" y="194837"/>
                  </a:lnTo>
                  <a:lnTo>
                    <a:pt x="69717" y="214770"/>
                  </a:lnTo>
                  <a:lnTo>
                    <a:pt x="72168" y="233507"/>
                  </a:lnTo>
                  <a:lnTo>
                    <a:pt x="71834" y="242455"/>
                  </a:lnTo>
                  <a:lnTo>
                    <a:pt x="63937" y="258041"/>
                  </a:lnTo>
                  <a:lnTo>
                    <a:pt x="39242" y="285293"/>
                  </a:lnTo>
                  <a:lnTo>
                    <a:pt x="24758" y="292603"/>
                  </a:lnTo>
                  <a:lnTo>
                    <a:pt x="11029" y="295146"/>
                  </a:lnTo>
                  <a:lnTo>
                    <a:pt x="2576" y="293924"/>
                  </a:lnTo>
                  <a:lnTo>
                    <a:pt x="744" y="291905"/>
                  </a:lnTo>
                  <a:lnTo>
                    <a:pt x="229" y="289147"/>
                  </a:lnTo>
                  <a:lnTo>
                    <a:pt x="591" y="285898"/>
                  </a:lnTo>
                  <a:lnTo>
                    <a:pt x="2243" y="283732"/>
                  </a:lnTo>
                  <a:lnTo>
                    <a:pt x="7843" y="281326"/>
                  </a:lnTo>
                  <a:lnTo>
                    <a:pt x="18929" y="279971"/>
                  </a:lnTo>
                  <a:lnTo>
                    <a:pt x="28900" y="285298"/>
                  </a:lnTo>
                  <a:lnTo>
                    <a:pt x="34521" y="289682"/>
                  </a:lnTo>
                  <a:lnTo>
                    <a:pt x="40769" y="303961"/>
                  </a:lnTo>
                  <a:lnTo>
                    <a:pt x="48150" y="345242"/>
                  </a:lnTo>
                  <a:lnTo>
                    <a:pt x="50940" y="381694"/>
                  </a:lnTo>
                  <a:lnTo>
                    <a:pt x="54000" y="425455"/>
                  </a:lnTo>
                  <a:lnTo>
                    <a:pt x="62125" y="441680"/>
                  </a:lnTo>
                  <a:lnTo>
                    <a:pt x="74674" y="452184"/>
                  </a:lnTo>
                  <a:lnTo>
                    <a:pt x="96566" y="46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3880">
              <a:extLst>
                <a:ext uri="{FF2B5EF4-FFF2-40B4-BE49-F238E27FC236}">
                  <a16:creationId xmlns:a16="http://schemas.microsoft.com/office/drawing/2014/main" xmlns="" id="{3496FF0E-524C-4758-B40B-5C67BDFC670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496300" y="4267200"/>
              <a:ext cx="11233" cy="82551"/>
            </a:xfrm>
            <a:custGeom>
              <a:avLst/>
              <a:gdLst/>
              <a:ahLst/>
              <a:cxnLst/>
              <a:rect l="0" t="0" r="0" b="0"/>
              <a:pathLst>
                <a:path w="11233" h="825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839" y="15580"/>
                  </a:lnTo>
                  <a:lnTo>
                    <a:pt x="11232" y="48102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3881">
              <a:extLst>
                <a:ext uri="{FF2B5EF4-FFF2-40B4-BE49-F238E27FC236}">
                  <a16:creationId xmlns:a16="http://schemas.microsoft.com/office/drawing/2014/main" xmlns="" id="{5F258772-1A0C-49F9-9054-0036BEDB5ED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688700" y="4381500"/>
              <a:ext cx="42551" cy="11818"/>
            </a:xfrm>
            <a:custGeom>
              <a:avLst/>
              <a:gdLst/>
              <a:ahLst/>
              <a:cxnLst/>
              <a:rect l="0" t="0" r="0" b="0"/>
              <a:pathLst>
                <a:path w="42551" h="11818">
                  <a:moveTo>
                    <a:pt x="42550" y="6350"/>
                  </a:moveTo>
                  <a:lnTo>
                    <a:pt x="42550" y="6350"/>
                  </a:lnTo>
                  <a:lnTo>
                    <a:pt x="21828" y="8231"/>
                  </a:lnTo>
                  <a:lnTo>
                    <a:pt x="4510" y="11817"/>
                  </a:lnTo>
                  <a:lnTo>
                    <a:pt x="2373" y="11406"/>
                  </a:lnTo>
                  <a:lnTo>
                    <a:pt x="949" y="10426"/>
                  </a:lnTo>
                  <a:lnTo>
                    <a:pt x="0" y="9067"/>
                  </a:lnTo>
                  <a:lnTo>
                    <a:pt x="777" y="7456"/>
                  </a:lnTo>
                  <a:lnTo>
                    <a:pt x="1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2" name="SMARTInkShape-Group867">
            <a:extLst>
              <a:ext uri="{FF2B5EF4-FFF2-40B4-BE49-F238E27FC236}">
                <a16:creationId xmlns:a16="http://schemas.microsoft.com/office/drawing/2014/main" xmlns="" id="{0EA6F995-3546-4A86-A5FC-8640F5890BEC}"/>
              </a:ext>
            </a:extLst>
          </p:cNvPr>
          <p:cNvGrpSpPr/>
          <p:nvPr/>
        </p:nvGrpSpPr>
        <p:grpSpPr>
          <a:xfrm>
            <a:off x="8997950" y="4002265"/>
            <a:ext cx="1213308" cy="391936"/>
            <a:chOff x="8997950" y="4002265"/>
            <a:chExt cx="1213308" cy="391936"/>
          </a:xfrm>
        </p:grpSpPr>
        <p:sp>
          <p:nvSpPr>
            <p:cNvPr id="596" name="SMARTInkShape-3882">
              <a:extLst>
                <a:ext uri="{FF2B5EF4-FFF2-40B4-BE49-F238E27FC236}">
                  <a16:creationId xmlns:a16="http://schemas.microsoft.com/office/drawing/2014/main" xmlns="" id="{DB53313E-32AC-4F8F-881D-D46899B0C1B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997950" y="4339742"/>
              <a:ext cx="76201" cy="3659"/>
            </a:xfrm>
            <a:custGeom>
              <a:avLst/>
              <a:gdLst/>
              <a:ahLst/>
              <a:cxnLst/>
              <a:rect l="0" t="0" r="0" b="0"/>
              <a:pathLst>
                <a:path w="76201" h="3659">
                  <a:moveTo>
                    <a:pt x="0" y="3658"/>
                  </a:moveTo>
                  <a:lnTo>
                    <a:pt x="0" y="3658"/>
                  </a:lnTo>
                  <a:lnTo>
                    <a:pt x="28301" y="0"/>
                  </a:lnTo>
                  <a:lnTo>
                    <a:pt x="7620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3883">
              <a:extLst>
                <a:ext uri="{FF2B5EF4-FFF2-40B4-BE49-F238E27FC236}">
                  <a16:creationId xmlns:a16="http://schemas.microsoft.com/office/drawing/2014/main" xmlns="" id="{DD0BF258-D566-4E80-A125-941D475A782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9423400" y="4330700"/>
              <a:ext cx="41471" cy="63501"/>
            </a:xfrm>
            <a:custGeom>
              <a:avLst/>
              <a:gdLst/>
              <a:ahLst/>
              <a:cxnLst/>
              <a:rect l="0" t="0" r="0" b="0"/>
              <a:pathLst>
                <a:path w="41471" h="63501">
                  <a:moveTo>
                    <a:pt x="38100" y="0"/>
                  </a:moveTo>
                  <a:lnTo>
                    <a:pt x="38100" y="0"/>
                  </a:lnTo>
                  <a:lnTo>
                    <a:pt x="41470" y="3371"/>
                  </a:lnTo>
                  <a:lnTo>
                    <a:pt x="41243" y="10670"/>
                  </a:lnTo>
                  <a:lnTo>
                    <a:pt x="40196" y="15580"/>
                  </a:lnTo>
                  <a:lnTo>
                    <a:pt x="33387" y="2479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3884">
              <a:extLst>
                <a:ext uri="{FF2B5EF4-FFF2-40B4-BE49-F238E27FC236}">
                  <a16:creationId xmlns:a16="http://schemas.microsoft.com/office/drawing/2014/main" xmlns="" id="{26FDF413-6158-44F4-B8B5-286D1A6C121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9690100" y="4108450"/>
              <a:ext cx="165101" cy="228601"/>
            </a:xfrm>
            <a:custGeom>
              <a:avLst/>
              <a:gdLst/>
              <a:ahLst/>
              <a:cxnLst/>
              <a:rect l="0" t="0" r="0" b="0"/>
              <a:pathLst>
                <a:path w="165101" h="228601">
                  <a:moveTo>
                    <a:pt x="0" y="0"/>
                  </a:moveTo>
                  <a:lnTo>
                    <a:pt x="0" y="0"/>
                  </a:lnTo>
                  <a:lnTo>
                    <a:pt x="38282" y="34623"/>
                  </a:lnTo>
                  <a:lnTo>
                    <a:pt x="76644" y="75954"/>
                  </a:lnTo>
                  <a:lnTo>
                    <a:pt x="117175" y="122537"/>
                  </a:lnTo>
                  <a:lnTo>
                    <a:pt x="145883" y="163071"/>
                  </a:lnTo>
                  <a:lnTo>
                    <a:pt x="161094" y="204968"/>
                  </a:lnTo>
                  <a:lnTo>
                    <a:pt x="1651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3885">
              <a:extLst>
                <a:ext uri="{FF2B5EF4-FFF2-40B4-BE49-F238E27FC236}">
                  <a16:creationId xmlns:a16="http://schemas.microsoft.com/office/drawing/2014/main" xmlns="" id="{54DD8DEE-D91D-4EAC-9BF5-93500163D0D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766300" y="4053992"/>
              <a:ext cx="158751" cy="283059"/>
            </a:xfrm>
            <a:custGeom>
              <a:avLst/>
              <a:gdLst/>
              <a:ahLst/>
              <a:cxnLst/>
              <a:rect l="0" t="0" r="0" b="0"/>
              <a:pathLst>
                <a:path w="158751" h="283059">
                  <a:moveTo>
                    <a:pt x="158750" y="3658"/>
                  </a:moveTo>
                  <a:lnTo>
                    <a:pt x="158750" y="3658"/>
                  </a:lnTo>
                  <a:lnTo>
                    <a:pt x="158750" y="287"/>
                  </a:lnTo>
                  <a:lnTo>
                    <a:pt x="157338" y="0"/>
                  </a:lnTo>
                  <a:lnTo>
                    <a:pt x="152007" y="1562"/>
                  </a:lnTo>
                  <a:lnTo>
                    <a:pt x="126241" y="40142"/>
                  </a:lnTo>
                  <a:lnTo>
                    <a:pt x="107848" y="72084"/>
                  </a:lnTo>
                  <a:lnTo>
                    <a:pt x="87913" y="109329"/>
                  </a:lnTo>
                  <a:lnTo>
                    <a:pt x="67295" y="149400"/>
                  </a:lnTo>
                  <a:lnTo>
                    <a:pt x="46372" y="190730"/>
                  </a:lnTo>
                  <a:lnTo>
                    <a:pt x="27194" y="228852"/>
                  </a:lnTo>
                  <a:lnTo>
                    <a:pt x="0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3886">
              <a:extLst>
                <a:ext uri="{FF2B5EF4-FFF2-40B4-BE49-F238E27FC236}">
                  <a16:creationId xmlns:a16="http://schemas.microsoft.com/office/drawing/2014/main" xmlns="" id="{EBEE0A80-464D-4C31-883C-FD1EA1F1CB14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931400" y="4279577"/>
              <a:ext cx="88901" cy="76524"/>
            </a:xfrm>
            <a:custGeom>
              <a:avLst/>
              <a:gdLst/>
              <a:ahLst/>
              <a:cxnLst/>
              <a:rect l="0" t="0" r="0" b="0"/>
              <a:pathLst>
                <a:path w="88901" h="76524">
                  <a:moveTo>
                    <a:pt x="0" y="32073"/>
                  </a:moveTo>
                  <a:lnTo>
                    <a:pt x="0" y="32073"/>
                  </a:lnTo>
                  <a:lnTo>
                    <a:pt x="3370" y="32073"/>
                  </a:lnTo>
                  <a:lnTo>
                    <a:pt x="4363" y="32778"/>
                  </a:lnTo>
                  <a:lnTo>
                    <a:pt x="5026" y="33954"/>
                  </a:lnTo>
                  <a:lnTo>
                    <a:pt x="5959" y="40862"/>
                  </a:lnTo>
                  <a:lnTo>
                    <a:pt x="5472" y="47974"/>
                  </a:lnTo>
                  <a:lnTo>
                    <a:pt x="255" y="68589"/>
                  </a:lnTo>
                  <a:lnTo>
                    <a:pt x="875" y="68412"/>
                  </a:lnTo>
                  <a:lnTo>
                    <a:pt x="3446" y="66333"/>
                  </a:lnTo>
                  <a:lnTo>
                    <a:pt x="27891" y="20299"/>
                  </a:lnTo>
                  <a:lnTo>
                    <a:pt x="39206" y="8495"/>
                  </a:lnTo>
                  <a:lnTo>
                    <a:pt x="51291" y="898"/>
                  </a:lnTo>
                  <a:lnTo>
                    <a:pt x="56067" y="0"/>
                  </a:lnTo>
                  <a:lnTo>
                    <a:pt x="59956" y="814"/>
                  </a:lnTo>
                  <a:lnTo>
                    <a:pt x="74640" y="12258"/>
                  </a:lnTo>
                  <a:lnTo>
                    <a:pt x="83577" y="30748"/>
                  </a:lnTo>
                  <a:lnTo>
                    <a:pt x="88900" y="76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3887">
              <a:extLst>
                <a:ext uri="{FF2B5EF4-FFF2-40B4-BE49-F238E27FC236}">
                  <a16:creationId xmlns:a16="http://schemas.microsoft.com/office/drawing/2014/main" xmlns="" id="{88036884-E742-4224-9CCE-B95DB6B0BCC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0121900" y="4002265"/>
              <a:ext cx="89358" cy="379236"/>
            </a:xfrm>
            <a:custGeom>
              <a:avLst/>
              <a:gdLst/>
              <a:ahLst/>
              <a:cxnLst/>
              <a:rect l="0" t="0" r="0" b="0"/>
              <a:pathLst>
                <a:path w="89358" h="379236">
                  <a:moveTo>
                    <a:pt x="19050" y="10935"/>
                  </a:moveTo>
                  <a:lnTo>
                    <a:pt x="19050" y="10935"/>
                  </a:lnTo>
                  <a:lnTo>
                    <a:pt x="22420" y="4193"/>
                  </a:lnTo>
                  <a:lnTo>
                    <a:pt x="25530" y="2207"/>
                  </a:lnTo>
                  <a:lnTo>
                    <a:pt x="34630" y="0"/>
                  </a:lnTo>
                  <a:lnTo>
                    <a:pt x="55024" y="2129"/>
                  </a:lnTo>
                  <a:lnTo>
                    <a:pt x="67025" y="7257"/>
                  </a:lnTo>
                  <a:lnTo>
                    <a:pt x="72198" y="10599"/>
                  </a:lnTo>
                  <a:lnTo>
                    <a:pt x="86225" y="28788"/>
                  </a:lnTo>
                  <a:lnTo>
                    <a:pt x="89357" y="45916"/>
                  </a:lnTo>
                  <a:lnTo>
                    <a:pt x="87693" y="64582"/>
                  </a:lnTo>
                  <a:lnTo>
                    <a:pt x="73244" y="101443"/>
                  </a:lnTo>
                  <a:lnTo>
                    <a:pt x="56273" y="126417"/>
                  </a:lnTo>
                  <a:lnTo>
                    <a:pt x="24857" y="163012"/>
                  </a:lnTo>
                  <a:lnTo>
                    <a:pt x="23629" y="166648"/>
                  </a:lnTo>
                  <a:lnTo>
                    <a:pt x="24142" y="174450"/>
                  </a:lnTo>
                  <a:lnTo>
                    <a:pt x="28604" y="182621"/>
                  </a:lnTo>
                  <a:lnTo>
                    <a:pt x="51850" y="212032"/>
                  </a:lnTo>
                  <a:lnTo>
                    <a:pt x="61969" y="258750"/>
                  </a:lnTo>
                  <a:lnTo>
                    <a:pt x="63198" y="284018"/>
                  </a:lnTo>
                  <a:lnTo>
                    <a:pt x="56669" y="306416"/>
                  </a:lnTo>
                  <a:lnTo>
                    <a:pt x="28171" y="352691"/>
                  </a:lnTo>
                  <a:lnTo>
                    <a:pt x="0" y="37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5" name="SMARTInkShape-Group868">
            <a:extLst>
              <a:ext uri="{FF2B5EF4-FFF2-40B4-BE49-F238E27FC236}">
                <a16:creationId xmlns:a16="http://schemas.microsoft.com/office/drawing/2014/main" xmlns="" id="{7C88B021-F7B5-45EF-8939-EBE9B4E93F01}"/>
              </a:ext>
            </a:extLst>
          </p:cNvPr>
          <p:cNvGrpSpPr/>
          <p:nvPr/>
        </p:nvGrpSpPr>
        <p:grpSpPr>
          <a:xfrm>
            <a:off x="10916533" y="4113833"/>
            <a:ext cx="253118" cy="254968"/>
            <a:chOff x="10916533" y="4113833"/>
            <a:chExt cx="253118" cy="254968"/>
          </a:xfrm>
        </p:grpSpPr>
        <p:sp>
          <p:nvSpPr>
            <p:cNvPr id="603" name="SMARTInkShape-3888">
              <a:extLst>
                <a:ext uri="{FF2B5EF4-FFF2-40B4-BE49-F238E27FC236}">
                  <a16:creationId xmlns:a16="http://schemas.microsoft.com/office/drawing/2014/main" xmlns="" id="{9892EDCE-68AA-4BF1-B3D7-237D7807862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985500" y="4113833"/>
              <a:ext cx="184151" cy="254968"/>
            </a:xfrm>
            <a:custGeom>
              <a:avLst/>
              <a:gdLst/>
              <a:ahLst/>
              <a:cxnLst/>
              <a:rect l="0" t="0" r="0" b="0"/>
              <a:pathLst>
                <a:path w="184151" h="254968">
                  <a:moveTo>
                    <a:pt x="184150" y="7317"/>
                  </a:moveTo>
                  <a:lnTo>
                    <a:pt x="184150" y="7317"/>
                  </a:lnTo>
                  <a:lnTo>
                    <a:pt x="180779" y="575"/>
                  </a:lnTo>
                  <a:lnTo>
                    <a:pt x="178374" y="0"/>
                  </a:lnTo>
                  <a:lnTo>
                    <a:pt x="171941" y="3124"/>
                  </a:lnTo>
                  <a:lnTo>
                    <a:pt x="136789" y="49898"/>
                  </a:lnTo>
                  <a:lnTo>
                    <a:pt x="107597" y="90917"/>
                  </a:lnTo>
                  <a:lnTo>
                    <a:pt x="78869" y="131961"/>
                  </a:lnTo>
                  <a:lnTo>
                    <a:pt x="51985" y="171370"/>
                  </a:lnTo>
                  <a:lnTo>
                    <a:pt x="29689" y="206289"/>
                  </a:lnTo>
                  <a:lnTo>
                    <a:pt x="0" y="254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3889">
              <a:extLst>
                <a:ext uri="{FF2B5EF4-FFF2-40B4-BE49-F238E27FC236}">
                  <a16:creationId xmlns:a16="http://schemas.microsoft.com/office/drawing/2014/main" xmlns="" id="{34CBD94D-A55A-4CD8-8516-709ABA54304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0916533" y="4153162"/>
              <a:ext cx="176918" cy="209289"/>
            </a:xfrm>
            <a:custGeom>
              <a:avLst/>
              <a:gdLst/>
              <a:ahLst/>
              <a:cxnLst/>
              <a:rect l="0" t="0" r="0" b="0"/>
              <a:pathLst>
                <a:path w="176918" h="209289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6120" y="0"/>
                  </a:lnTo>
                  <a:lnTo>
                    <a:pt x="23614" y="9928"/>
                  </a:lnTo>
                  <a:lnTo>
                    <a:pt x="64946" y="47455"/>
                  </a:lnTo>
                  <a:lnTo>
                    <a:pt x="100702" y="83256"/>
                  </a:lnTo>
                  <a:lnTo>
                    <a:pt x="133246" y="121380"/>
                  </a:lnTo>
                  <a:lnTo>
                    <a:pt x="158961" y="162231"/>
                  </a:lnTo>
                  <a:lnTo>
                    <a:pt x="176917" y="20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2" name="SMARTInkShape-Group869">
            <a:extLst>
              <a:ext uri="{FF2B5EF4-FFF2-40B4-BE49-F238E27FC236}">
                <a16:creationId xmlns:a16="http://schemas.microsoft.com/office/drawing/2014/main" xmlns="" id="{8F32CD93-A5B3-4DDB-B6DC-E876FECE47C5}"/>
              </a:ext>
            </a:extLst>
          </p:cNvPr>
          <p:cNvGrpSpPr/>
          <p:nvPr/>
        </p:nvGrpSpPr>
        <p:grpSpPr>
          <a:xfrm>
            <a:off x="5626438" y="4415942"/>
            <a:ext cx="1495818" cy="578528"/>
            <a:chOff x="5626438" y="4415942"/>
            <a:chExt cx="1495818" cy="578528"/>
          </a:xfrm>
        </p:grpSpPr>
        <p:sp>
          <p:nvSpPr>
            <p:cNvPr id="606" name="SMARTInkShape-3890">
              <a:extLst>
                <a:ext uri="{FF2B5EF4-FFF2-40B4-BE49-F238E27FC236}">
                  <a16:creationId xmlns:a16="http://schemas.microsoft.com/office/drawing/2014/main" xmlns="" id="{BBC1B8F6-B6F3-4C5B-8191-996025280D1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692900" y="4865529"/>
              <a:ext cx="133351" cy="128941"/>
            </a:xfrm>
            <a:custGeom>
              <a:avLst/>
              <a:gdLst/>
              <a:ahLst/>
              <a:cxnLst/>
              <a:rect l="0" t="0" r="0" b="0"/>
              <a:pathLst>
                <a:path w="133351" h="128941">
                  <a:moveTo>
                    <a:pt x="0" y="17621"/>
                  </a:moveTo>
                  <a:lnTo>
                    <a:pt x="0" y="17621"/>
                  </a:lnTo>
                  <a:lnTo>
                    <a:pt x="3370" y="20992"/>
                  </a:lnTo>
                  <a:lnTo>
                    <a:pt x="11245" y="67121"/>
                  </a:lnTo>
                  <a:lnTo>
                    <a:pt x="18272" y="111401"/>
                  </a:lnTo>
                  <a:lnTo>
                    <a:pt x="18948" y="128940"/>
                  </a:lnTo>
                  <a:lnTo>
                    <a:pt x="19749" y="89114"/>
                  </a:lnTo>
                  <a:lnTo>
                    <a:pt x="27837" y="48859"/>
                  </a:lnTo>
                  <a:lnTo>
                    <a:pt x="38822" y="23114"/>
                  </a:lnTo>
                  <a:lnTo>
                    <a:pt x="47592" y="11595"/>
                  </a:lnTo>
                  <a:lnTo>
                    <a:pt x="58547" y="1772"/>
                  </a:lnTo>
                  <a:lnTo>
                    <a:pt x="65136" y="0"/>
                  </a:lnTo>
                  <a:lnTo>
                    <a:pt x="79985" y="1793"/>
                  </a:lnTo>
                  <a:lnTo>
                    <a:pt x="100840" y="14107"/>
                  </a:lnTo>
                  <a:lnTo>
                    <a:pt x="120424" y="34532"/>
                  </a:lnTo>
                  <a:lnTo>
                    <a:pt x="132890" y="61829"/>
                  </a:lnTo>
                  <a:lnTo>
                    <a:pt x="132910" y="78191"/>
                  </a:lnTo>
                  <a:lnTo>
                    <a:pt x="128167" y="102572"/>
                  </a:lnTo>
                  <a:lnTo>
                    <a:pt x="128484" y="106005"/>
                  </a:lnTo>
                  <a:lnTo>
                    <a:pt x="129401" y="108293"/>
                  </a:lnTo>
                  <a:lnTo>
                    <a:pt x="133350" y="112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3891">
              <a:extLst>
                <a:ext uri="{FF2B5EF4-FFF2-40B4-BE49-F238E27FC236}">
                  <a16:creationId xmlns:a16="http://schemas.microsoft.com/office/drawing/2014/main" xmlns="" id="{AD059CBC-B607-42A3-A4DC-4229B6C4131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578600" y="4711700"/>
              <a:ext cx="387351" cy="57151"/>
            </a:xfrm>
            <a:custGeom>
              <a:avLst/>
              <a:gdLst/>
              <a:ahLst/>
              <a:cxnLst/>
              <a:rect l="0" t="0" r="0" b="0"/>
              <a:pathLst>
                <a:path w="387351" h="57151">
                  <a:moveTo>
                    <a:pt x="0" y="57150"/>
                  </a:moveTo>
                  <a:lnTo>
                    <a:pt x="0" y="57150"/>
                  </a:lnTo>
                  <a:lnTo>
                    <a:pt x="46139" y="53387"/>
                  </a:lnTo>
                  <a:lnTo>
                    <a:pt x="79773" y="47011"/>
                  </a:lnTo>
                  <a:lnTo>
                    <a:pt x="102571" y="43335"/>
                  </a:lnTo>
                  <a:lnTo>
                    <a:pt x="127647" y="39473"/>
                  </a:lnTo>
                  <a:lnTo>
                    <a:pt x="153537" y="35487"/>
                  </a:lnTo>
                  <a:lnTo>
                    <a:pt x="179969" y="31420"/>
                  </a:lnTo>
                  <a:lnTo>
                    <a:pt x="206763" y="27296"/>
                  </a:lnTo>
                  <a:lnTo>
                    <a:pt x="231680" y="23136"/>
                  </a:lnTo>
                  <a:lnTo>
                    <a:pt x="278182" y="14751"/>
                  </a:lnTo>
                  <a:lnTo>
                    <a:pt x="318605" y="8203"/>
                  </a:lnTo>
                  <a:lnTo>
                    <a:pt x="361807" y="2430"/>
                  </a:lnTo>
                  <a:lnTo>
                    <a:pt x="387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3892">
              <a:extLst>
                <a:ext uri="{FF2B5EF4-FFF2-40B4-BE49-F238E27FC236}">
                  <a16:creationId xmlns:a16="http://schemas.microsoft.com/office/drawing/2014/main" xmlns="" id="{BB3173EC-ACE7-446A-AC9F-B69761FDF77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059792" y="4425950"/>
              <a:ext cx="62464" cy="254852"/>
            </a:xfrm>
            <a:custGeom>
              <a:avLst/>
              <a:gdLst/>
              <a:ahLst/>
              <a:cxnLst/>
              <a:rect l="0" t="0" r="0" b="0"/>
              <a:pathLst>
                <a:path w="62464" h="254852">
                  <a:moveTo>
                    <a:pt x="26808" y="0"/>
                  </a:moveTo>
                  <a:lnTo>
                    <a:pt x="26808" y="0"/>
                  </a:lnTo>
                  <a:lnTo>
                    <a:pt x="26808" y="6742"/>
                  </a:lnTo>
                  <a:lnTo>
                    <a:pt x="44484" y="48805"/>
                  </a:lnTo>
                  <a:lnTo>
                    <a:pt x="56662" y="83840"/>
                  </a:lnTo>
                  <a:lnTo>
                    <a:pt x="62463" y="124403"/>
                  </a:lnTo>
                  <a:lnTo>
                    <a:pt x="54071" y="164330"/>
                  </a:lnTo>
                  <a:lnTo>
                    <a:pt x="34809" y="206343"/>
                  </a:lnTo>
                  <a:lnTo>
                    <a:pt x="1945" y="252211"/>
                  </a:lnTo>
                  <a:lnTo>
                    <a:pt x="0" y="254851"/>
                  </a:lnTo>
                  <a:lnTo>
                    <a:pt x="1408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3893">
              <a:extLst>
                <a:ext uri="{FF2B5EF4-FFF2-40B4-BE49-F238E27FC236}">
                  <a16:creationId xmlns:a16="http://schemas.microsoft.com/office/drawing/2014/main" xmlns="" id="{FCE8799C-585E-4AF1-BB1C-7B9394FF885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985000" y="4495800"/>
              <a:ext cx="69851" cy="139701"/>
            </a:xfrm>
            <a:custGeom>
              <a:avLst/>
              <a:gdLst/>
              <a:ahLst/>
              <a:cxnLst/>
              <a:rect l="0" t="0" r="0" b="0"/>
              <a:pathLst>
                <a:path w="69851" h="139701">
                  <a:moveTo>
                    <a:pt x="69850" y="0"/>
                  </a:moveTo>
                  <a:lnTo>
                    <a:pt x="69850" y="0"/>
                  </a:lnTo>
                  <a:lnTo>
                    <a:pt x="61011" y="0"/>
                  </a:lnTo>
                  <a:lnTo>
                    <a:pt x="56984" y="1881"/>
                  </a:lnTo>
                  <a:lnTo>
                    <a:pt x="54923" y="3371"/>
                  </a:lnTo>
                  <a:lnTo>
                    <a:pt x="45838" y="17312"/>
                  </a:lnTo>
                  <a:lnTo>
                    <a:pt x="23033" y="63385"/>
                  </a:lnTo>
                  <a:lnTo>
                    <a:pt x="8182" y="103537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3894">
              <a:extLst>
                <a:ext uri="{FF2B5EF4-FFF2-40B4-BE49-F238E27FC236}">
                  <a16:creationId xmlns:a16="http://schemas.microsoft.com/office/drawing/2014/main" xmlns="" id="{DBFD70A5-DE79-4408-96A9-C22CD7C583D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985000" y="4508500"/>
              <a:ext cx="50801" cy="114301"/>
            </a:xfrm>
            <a:custGeom>
              <a:avLst/>
              <a:gdLst/>
              <a:ahLst/>
              <a:cxnLst/>
              <a:rect l="0" t="0" r="0" b="0"/>
              <a:pathLst>
                <a:path w="50801" h="114301">
                  <a:moveTo>
                    <a:pt x="0" y="0"/>
                  </a:moveTo>
                  <a:lnTo>
                    <a:pt x="0" y="0"/>
                  </a:lnTo>
                  <a:lnTo>
                    <a:pt x="705" y="6479"/>
                  </a:lnTo>
                  <a:lnTo>
                    <a:pt x="8789" y="26680"/>
                  </a:lnTo>
                  <a:lnTo>
                    <a:pt x="41593" y="69926"/>
                  </a:lnTo>
                  <a:lnTo>
                    <a:pt x="44827" y="84465"/>
                  </a:lnTo>
                  <a:lnTo>
                    <a:pt x="45322" y="98217"/>
                  </a:lnTo>
                  <a:lnTo>
                    <a:pt x="508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3895">
              <a:extLst>
                <a:ext uri="{FF2B5EF4-FFF2-40B4-BE49-F238E27FC236}">
                  <a16:creationId xmlns:a16="http://schemas.microsoft.com/office/drawing/2014/main" xmlns="" id="{C27E43BA-CA18-46C5-9468-F9E89896D55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910294" y="4415942"/>
              <a:ext cx="62007" cy="244959"/>
            </a:xfrm>
            <a:custGeom>
              <a:avLst/>
              <a:gdLst/>
              <a:ahLst/>
              <a:cxnLst/>
              <a:rect l="0" t="0" r="0" b="0"/>
              <a:pathLst>
                <a:path w="62007" h="244959">
                  <a:moveTo>
                    <a:pt x="62006" y="3658"/>
                  </a:moveTo>
                  <a:lnTo>
                    <a:pt x="62006" y="3658"/>
                  </a:lnTo>
                  <a:lnTo>
                    <a:pt x="55264" y="287"/>
                  </a:lnTo>
                  <a:lnTo>
                    <a:pt x="52572" y="0"/>
                  </a:lnTo>
                  <a:lnTo>
                    <a:pt x="47700" y="1562"/>
                  </a:lnTo>
                  <a:lnTo>
                    <a:pt x="37620" y="13150"/>
                  </a:lnTo>
                  <a:lnTo>
                    <a:pt x="20866" y="54059"/>
                  </a:lnTo>
                  <a:lnTo>
                    <a:pt x="9856" y="88382"/>
                  </a:lnTo>
                  <a:lnTo>
                    <a:pt x="3550" y="121510"/>
                  </a:lnTo>
                  <a:lnTo>
                    <a:pt x="0" y="166048"/>
                  </a:lnTo>
                  <a:lnTo>
                    <a:pt x="581" y="191542"/>
                  </a:lnTo>
                  <a:lnTo>
                    <a:pt x="5544" y="212280"/>
                  </a:lnTo>
                  <a:lnTo>
                    <a:pt x="16215" y="227142"/>
                  </a:lnTo>
                  <a:lnTo>
                    <a:pt x="36606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3896">
              <a:extLst>
                <a:ext uri="{FF2B5EF4-FFF2-40B4-BE49-F238E27FC236}">
                  <a16:creationId xmlns:a16="http://schemas.microsoft.com/office/drawing/2014/main" xmlns="" id="{A50F328E-6299-4930-BF8D-577336C8894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756398" y="4514850"/>
              <a:ext cx="101603" cy="134225"/>
            </a:xfrm>
            <a:custGeom>
              <a:avLst/>
              <a:gdLst/>
              <a:ahLst/>
              <a:cxnLst/>
              <a:rect l="0" t="0" r="0" b="0"/>
              <a:pathLst>
                <a:path w="101603" h="134225">
                  <a:moveTo>
                    <a:pt x="2" y="57150"/>
                  </a:moveTo>
                  <a:lnTo>
                    <a:pt x="2" y="57150"/>
                  </a:lnTo>
                  <a:lnTo>
                    <a:pt x="0" y="53779"/>
                  </a:lnTo>
                  <a:lnTo>
                    <a:pt x="707" y="52786"/>
                  </a:lnTo>
                  <a:lnTo>
                    <a:pt x="1883" y="52124"/>
                  </a:lnTo>
                  <a:lnTo>
                    <a:pt x="3372" y="51683"/>
                  </a:lnTo>
                  <a:lnTo>
                    <a:pt x="12211" y="54432"/>
                  </a:lnTo>
                  <a:lnTo>
                    <a:pt x="32204" y="71821"/>
                  </a:lnTo>
                  <a:lnTo>
                    <a:pt x="45370" y="90190"/>
                  </a:lnTo>
                  <a:lnTo>
                    <a:pt x="51445" y="105231"/>
                  </a:lnTo>
                  <a:lnTo>
                    <a:pt x="52734" y="117560"/>
                  </a:lnTo>
                  <a:lnTo>
                    <a:pt x="51183" y="133602"/>
                  </a:lnTo>
                  <a:lnTo>
                    <a:pt x="50351" y="134224"/>
                  </a:lnTo>
                  <a:lnTo>
                    <a:pt x="49089" y="133227"/>
                  </a:lnTo>
                  <a:lnTo>
                    <a:pt x="45808" y="127651"/>
                  </a:lnTo>
                  <a:lnTo>
                    <a:pt x="41998" y="118117"/>
                  </a:lnTo>
                  <a:lnTo>
                    <a:pt x="39576" y="80247"/>
                  </a:lnTo>
                  <a:lnTo>
                    <a:pt x="44105" y="50039"/>
                  </a:lnTo>
                  <a:lnTo>
                    <a:pt x="50412" y="34234"/>
                  </a:lnTo>
                  <a:lnTo>
                    <a:pt x="61682" y="22036"/>
                  </a:lnTo>
                  <a:lnTo>
                    <a:pt x="1016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3897">
              <a:extLst>
                <a:ext uri="{FF2B5EF4-FFF2-40B4-BE49-F238E27FC236}">
                  <a16:creationId xmlns:a16="http://schemas.microsoft.com/office/drawing/2014/main" xmlns="" id="{2CB29C31-71AA-4FB9-A330-DA1F1630B2D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668698" y="4560860"/>
              <a:ext cx="75003" cy="80991"/>
            </a:xfrm>
            <a:custGeom>
              <a:avLst/>
              <a:gdLst/>
              <a:ahLst/>
              <a:cxnLst/>
              <a:rect l="0" t="0" r="0" b="0"/>
              <a:pathLst>
                <a:path w="75003" h="80991">
                  <a:moveTo>
                    <a:pt x="36902" y="30190"/>
                  </a:moveTo>
                  <a:lnTo>
                    <a:pt x="36902" y="30190"/>
                  </a:lnTo>
                  <a:lnTo>
                    <a:pt x="28063" y="12513"/>
                  </a:lnTo>
                  <a:lnTo>
                    <a:pt x="22154" y="6341"/>
                  </a:lnTo>
                  <a:lnTo>
                    <a:pt x="13606" y="0"/>
                  </a:lnTo>
                  <a:lnTo>
                    <a:pt x="12199" y="891"/>
                  </a:lnTo>
                  <a:lnTo>
                    <a:pt x="8754" y="5644"/>
                  </a:lnTo>
                  <a:lnTo>
                    <a:pt x="2847" y="19624"/>
                  </a:lnTo>
                  <a:lnTo>
                    <a:pt x="0" y="40543"/>
                  </a:lnTo>
                  <a:lnTo>
                    <a:pt x="2527" y="61245"/>
                  </a:lnTo>
                  <a:lnTo>
                    <a:pt x="7748" y="70568"/>
                  </a:lnTo>
                  <a:lnTo>
                    <a:pt x="11116" y="74042"/>
                  </a:lnTo>
                  <a:lnTo>
                    <a:pt x="14066" y="75652"/>
                  </a:lnTo>
                  <a:lnTo>
                    <a:pt x="16740" y="76020"/>
                  </a:lnTo>
                  <a:lnTo>
                    <a:pt x="19227" y="75560"/>
                  </a:lnTo>
                  <a:lnTo>
                    <a:pt x="29470" y="68171"/>
                  </a:lnTo>
                  <a:lnTo>
                    <a:pt x="33598" y="60946"/>
                  </a:lnTo>
                  <a:lnTo>
                    <a:pt x="36249" y="48181"/>
                  </a:lnTo>
                  <a:lnTo>
                    <a:pt x="37172" y="47123"/>
                  </a:lnTo>
                  <a:lnTo>
                    <a:pt x="38493" y="47123"/>
                  </a:lnTo>
                  <a:lnTo>
                    <a:pt x="41843" y="49006"/>
                  </a:lnTo>
                  <a:lnTo>
                    <a:pt x="48401" y="55442"/>
                  </a:lnTo>
                  <a:lnTo>
                    <a:pt x="62900" y="72102"/>
                  </a:lnTo>
                  <a:lnTo>
                    <a:pt x="75002" y="80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3898">
              <a:extLst>
                <a:ext uri="{FF2B5EF4-FFF2-40B4-BE49-F238E27FC236}">
                  <a16:creationId xmlns:a16="http://schemas.microsoft.com/office/drawing/2014/main" xmlns="" id="{CA83F552-D5F8-42CC-8EFE-13F6018D433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527798" y="4481055"/>
              <a:ext cx="95253" cy="210710"/>
            </a:xfrm>
            <a:custGeom>
              <a:avLst/>
              <a:gdLst/>
              <a:ahLst/>
              <a:cxnLst/>
              <a:rect l="0" t="0" r="0" b="0"/>
              <a:pathLst>
                <a:path w="95253" h="210710">
                  <a:moveTo>
                    <a:pt x="2" y="21095"/>
                  </a:moveTo>
                  <a:lnTo>
                    <a:pt x="2" y="21095"/>
                  </a:lnTo>
                  <a:lnTo>
                    <a:pt x="0" y="15628"/>
                  </a:lnTo>
                  <a:lnTo>
                    <a:pt x="3372" y="18377"/>
                  </a:lnTo>
                  <a:lnTo>
                    <a:pt x="5028" y="25532"/>
                  </a:lnTo>
                  <a:lnTo>
                    <a:pt x="5469" y="30402"/>
                  </a:lnTo>
                  <a:lnTo>
                    <a:pt x="23196" y="77162"/>
                  </a:lnTo>
                  <a:lnTo>
                    <a:pt x="31097" y="117905"/>
                  </a:lnTo>
                  <a:lnTo>
                    <a:pt x="37908" y="157494"/>
                  </a:lnTo>
                  <a:lnTo>
                    <a:pt x="46275" y="187803"/>
                  </a:lnTo>
                  <a:lnTo>
                    <a:pt x="58374" y="210266"/>
                  </a:lnTo>
                  <a:lnTo>
                    <a:pt x="60789" y="210709"/>
                  </a:lnTo>
                  <a:lnTo>
                    <a:pt x="63104" y="208888"/>
                  </a:lnTo>
                  <a:lnTo>
                    <a:pt x="65354" y="205557"/>
                  </a:lnTo>
                  <a:lnTo>
                    <a:pt x="76166" y="161472"/>
                  </a:lnTo>
                  <a:lnTo>
                    <a:pt x="80660" y="115370"/>
                  </a:lnTo>
                  <a:lnTo>
                    <a:pt x="81711" y="79222"/>
                  </a:lnTo>
                  <a:lnTo>
                    <a:pt x="82302" y="33928"/>
                  </a:lnTo>
                  <a:lnTo>
                    <a:pt x="82519" y="1148"/>
                  </a:lnTo>
                  <a:lnTo>
                    <a:pt x="83236" y="35"/>
                  </a:lnTo>
                  <a:lnTo>
                    <a:pt x="84419" y="0"/>
                  </a:lnTo>
                  <a:lnTo>
                    <a:pt x="85911" y="682"/>
                  </a:lnTo>
                  <a:lnTo>
                    <a:pt x="95252" y="21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3899">
              <a:extLst>
                <a:ext uri="{FF2B5EF4-FFF2-40B4-BE49-F238E27FC236}">
                  <a16:creationId xmlns:a16="http://schemas.microsoft.com/office/drawing/2014/main" xmlns="" id="{AB74BD82-CF02-4509-BF89-40A6A3C68B9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369050" y="4768850"/>
              <a:ext cx="34240" cy="63501"/>
            </a:xfrm>
            <a:custGeom>
              <a:avLst/>
              <a:gdLst/>
              <a:ahLst/>
              <a:cxnLst/>
              <a:rect l="0" t="0" r="0" b="0"/>
              <a:pathLst>
                <a:path w="34240" h="63501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32307" y="1881"/>
                  </a:lnTo>
                  <a:lnTo>
                    <a:pt x="34239" y="3371"/>
                  </a:lnTo>
                  <a:lnTo>
                    <a:pt x="34115" y="6479"/>
                  </a:lnTo>
                  <a:lnTo>
                    <a:pt x="20084" y="3260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3900">
              <a:extLst>
                <a:ext uri="{FF2B5EF4-FFF2-40B4-BE49-F238E27FC236}">
                  <a16:creationId xmlns:a16="http://schemas.microsoft.com/office/drawing/2014/main" xmlns="" id="{7AB1FFCF-A755-4241-8EF4-4FB9FD5EB98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191250" y="4483384"/>
              <a:ext cx="112108" cy="272767"/>
            </a:xfrm>
            <a:custGeom>
              <a:avLst/>
              <a:gdLst/>
              <a:ahLst/>
              <a:cxnLst/>
              <a:rect l="0" t="0" r="0" b="0"/>
              <a:pathLst>
                <a:path w="112108" h="272767">
                  <a:moveTo>
                    <a:pt x="0" y="12416"/>
                  </a:moveTo>
                  <a:lnTo>
                    <a:pt x="0" y="12416"/>
                  </a:lnTo>
                  <a:lnTo>
                    <a:pt x="3371" y="9045"/>
                  </a:lnTo>
                  <a:lnTo>
                    <a:pt x="48808" y="1876"/>
                  </a:lnTo>
                  <a:lnTo>
                    <a:pt x="93037" y="0"/>
                  </a:lnTo>
                  <a:lnTo>
                    <a:pt x="103203" y="1724"/>
                  </a:lnTo>
                  <a:lnTo>
                    <a:pt x="106903" y="3171"/>
                  </a:lnTo>
                  <a:lnTo>
                    <a:pt x="109368" y="5547"/>
                  </a:lnTo>
                  <a:lnTo>
                    <a:pt x="112107" y="11950"/>
                  </a:lnTo>
                  <a:lnTo>
                    <a:pt x="109564" y="21381"/>
                  </a:lnTo>
                  <a:lnTo>
                    <a:pt x="93920" y="52272"/>
                  </a:lnTo>
                  <a:lnTo>
                    <a:pt x="89891" y="91681"/>
                  </a:lnTo>
                  <a:lnTo>
                    <a:pt x="89096" y="136650"/>
                  </a:lnTo>
                  <a:lnTo>
                    <a:pt x="93301" y="179505"/>
                  </a:lnTo>
                  <a:lnTo>
                    <a:pt x="96084" y="209934"/>
                  </a:lnTo>
                  <a:lnTo>
                    <a:pt x="107404" y="248517"/>
                  </a:lnTo>
                  <a:lnTo>
                    <a:pt x="106881" y="250250"/>
                  </a:lnTo>
                  <a:lnTo>
                    <a:pt x="105826" y="251405"/>
                  </a:lnTo>
                  <a:lnTo>
                    <a:pt x="102773" y="252689"/>
                  </a:lnTo>
                  <a:lnTo>
                    <a:pt x="93183" y="255395"/>
                  </a:lnTo>
                  <a:lnTo>
                    <a:pt x="83819" y="260563"/>
                  </a:lnTo>
                  <a:lnTo>
                    <a:pt x="81280" y="262514"/>
                  </a:lnTo>
                  <a:lnTo>
                    <a:pt x="74695" y="264682"/>
                  </a:lnTo>
                  <a:lnTo>
                    <a:pt x="67771" y="266351"/>
                  </a:lnTo>
                  <a:lnTo>
                    <a:pt x="57150" y="272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3901">
              <a:extLst>
                <a:ext uri="{FF2B5EF4-FFF2-40B4-BE49-F238E27FC236}">
                  <a16:creationId xmlns:a16="http://schemas.microsoft.com/office/drawing/2014/main" xmlns="" id="{8B6A4A4C-489F-4CA2-BA5F-694061CD302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040938" y="4521461"/>
              <a:ext cx="118563" cy="215640"/>
            </a:xfrm>
            <a:custGeom>
              <a:avLst/>
              <a:gdLst/>
              <a:ahLst/>
              <a:cxnLst/>
              <a:rect l="0" t="0" r="0" b="0"/>
              <a:pathLst>
                <a:path w="118563" h="215640">
                  <a:moveTo>
                    <a:pt x="118562" y="6089"/>
                  </a:moveTo>
                  <a:lnTo>
                    <a:pt x="118562" y="6089"/>
                  </a:lnTo>
                  <a:lnTo>
                    <a:pt x="112474" y="0"/>
                  </a:lnTo>
                  <a:lnTo>
                    <a:pt x="112289" y="3187"/>
                  </a:lnTo>
                  <a:lnTo>
                    <a:pt x="86485" y="45521"/>
                  </a:lnTo>
                  <a:lnTo>
                    <a:pt x="63072" y="85061"/>
                  </a:lnTo>
                  <a:lnTo>
                    <a:pt x="39483" y="121209"/>
                  </a:lnTo>
                  <a:lnTo>
                    <a:pt x="17990" y="158732"/>
                  </a:lnTo>
                  <a:lnTo>
                    <a:pt x="1044" y="202562"/>
                  </a:lnTo>
                  <a:lnTo>
                    <a:pt x="0" y="206921"/>
                  </a:lnTo>
                  <a:lnTo>
                    <a:pt x="10" y="209827"/>
                  </a:lnTo>
                  <a:lnTo>
                    <a:pt x="4262" y="21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3902">
              <a:extLst>
                <a:ext uri="{FF2B5EF4-FFF2-40B4-BE49-F238E27FC236}">
                  <a16:creationId xmlns:a16="http://schemas.microsoft.com/office/drawing/2014/main" xmlns="" id="{3AE4EC96-6BD3-4C5B-8EB0-7B91BA1F4B6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007100" y="4533900"/>
              <a:ext cx="158751" cy="196851"/>
            </a:xfrm>
            <a:custGeom>
              <a:avLst/>
              <a:gdLst/>
              <a:ahLst/>
              <a:cxnLst/>
              <a:rect l="0" t="0" r="0" b="0"/>
              <a:pathLst>
                <a:path w="158751" h="196851">
                  <a:moveTo>
                    <a:pt x="0" y="0"/>
                  </a:moveTo>
                  <a:lnTo>
                    <a:pt x="0" y="0"/>
                  </a:lnTo>
                  <a:lnTo>
                    <a:pt x="43640" y="45521"/>
                  </a:lnTo>
                  <a:lnTo>
                    <a:pt x="74786" y="86995"/>
                  </a:lnTo>
                  <a:lnTo>
                    <a:pt x="110049" y="132817"/>
                  </a:lnTo>
                  <a:lnTo>
                    <a:pt x="142119" y="175918"/>
                  </a:lnTo>
                  <a:lnTo>
                    <a:pt x="1587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3903">
              <a:extLst>
                <a:ext uri="{FF2B5EF4-FFF2-40B4-BE49-F238E27FC236}">
                  <a16:creationId xmlns:a16="http://schemas.microsoft.com/office/drawing/2014/main" xmlns="" id="{644AEFB3-2BEB-4B12-89DB-0F2F9612A72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869470" y="4476765"/>
              <a:ext cx="99531" cy="283028"/>
            </a:xfrm>
            <a:custGeom>
              <a:avLst/>
              <a:gdLst/>
              <a:ahLst/>
              <a:cxnLst/>
              <a:rect l="0" t="0" r="0" b="0"/>
              <a:pathLst>
                <a:path w="99531" h="283028">
                  <a:moveTo>
                    <a:pt x="99530" y="6335"/>
                  </a:moveTo>
                  <a:lnTo>
                    <a:pt x="99530" y="6335"/>
                  </a:lnTo>
                  <a:lnTo>
                    <a:pt x="99530" y="2964"/>
                  </a:lnTo>
                  <a:lnTo>
                    <a:pt x="98118" y="1971"/>
                  </a:lnTo>
                  <a:lnTo>
                    <a:pt x="85715" y="377"/>
                  </a:lnTo>
                  <a:lnTo>
                    <a:pt x="42089" y="0"/>
                  </a:lnTo>
                  <a:lnTo>
                    <a:pt x="25360" y="695"/>
                  </a:lnTo>
                  <a:lnTo>
                    <a:pt x="22566" y="1870"/>
                  </a:lnTo>
                  <a:lnTo>
                    <a:pt x="14713" y="8824"/>
                  </a:lnTo>
                  <a:lnTo>
                    <a:pt x="12445" y="16613"/>
                  </a:lnTo>
                  <a:lnTo>
                    <a:pt x="12142" y="27836"/>
                  </a:lnTo>
                  <a:lnTo>
                    <a:pt x="19574" y="69574"/>
                  </a:lnTo>
                  <a:lnTo>
                    <a:pt x="21882" y="116899"/>
                  </a:lnTo>
                  <a:lnTo>
                    <a:pt x="18745" y="160764"/>
                  </a:lnTo>
                  <a:lnTo>
                    <a:pt x="15448" y="208263"/>
                  </a:lnTo>
                  <a:lnTo>
                    <a:pt x="8294" y="237145"/>
                  </a:lnTo>
                  <a:lnTo>
                    <a:pt x="1001" y="257226"/>
                  </a:lnTo>
                  <a:lnTo>
                    <a:pt x="0" y="266009"/>
                  </a:lnTo>
                  <a:lnTo>
                    <a:pt x="722" y="268351"/>
                  </a:lnTo>
                  <a:lnTo>
                    <a:pt x="1908" y="269912"/>
                  </a:lnTo>
                  <a:lnTo>
                    <a:pt x="5107" y="271647"/>
                  </a:lnTo>
                  <a:lnTo>
                    <a:pt x="17052" y="272913"/>
                  </a:lnTo>
                  <a:lnTo>
                    <a:pt x="19145" y="272954"/>
                  </a:lnTo>
                  <a:lnTo>
                    <a:pt x="23351" y="274880"/>
                  </a:lnTo>
                  <a:lnTo>
                    <a:pt x="27572" y="277383"/>
                  </a:lnTo>
                  <a:lnTo>
                    <a:pt x="34622" y="278791"/>
                  </a:lnTo>
                  <a:lnTo>
                    <a:pt x="80096" y="283027"/>
                  </a:lnTo>
                  <a:lnTo>
                    <a:pt x="99530" y="27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3904">
              <a:extLst>
                <a:ext uri="{FF2B5EF4-FFF2-40B4-BE49-F238E27FC236}">
                  <a16:creationId xmlns:a16="http://schemas.microsoft.com/office/drawing/2014/main" xmlns="" id="{EB5D03BD-8F3F-489D-8369-4593334B3F45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639683" y="4667250"/>
              <a:ext cx="132468" cy="38101"/>
            </a:xfrm>
            <a:custGeom>
              <a:avLst/>
              <a:gdLst/>
              <a:ahLst/>
              <a:cxnLst/>
              <a:rect l="0" t="0" r="0" b="0"/>
              <a:pathLst>
                <a:path w="13246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8100"/>
                  </a:lnTo>
                  <a:lnTo>
                    <a:pt x="37919" y="25891"/>
                  </a:lnTo>
                  <a:lnTo>
                    <a:pt x="74427" y="17706"/>
                  </a:lnTo>
                  <a:lnTo>
                    <a:pt x="117344" y="4961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3905">
              <a:extLst>
                <a:ext uri="{FF2B5EF4-FFF2-40B4-BE49-F238E27FC236}">
                  <a16:creationId xmlns:a16="http://schemas.microsoft.com/office/drawing/2014/main" xmlns="" id="{B109F57C-1A30-45E9-98C3-969554484F9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626438" y="4546622"/>
              <a:ext cx="129695" cy="271409"/>
            </a:xfrm>
            <a:custGeom>
              <a:avLst/>
              <a:gdLst/>
              <a:ahLst/>
              <a:cxnLst/>
              <a:rect l="0" t="0" r="0" b="0"/>
              <a:pathLst>
                <a:path w="129695" h="271409">
                  <a:moveTo>
                    <a:pt x="113962" y="6328"/>
                  </a:moveTo>
                  <a:lnTo>
                    <a:pt x="113962" y="6328"/>
                  </a:lnTo>
                  <a:lnTo>
                    <a:pt x="117333" y="2957"/>
                  </a:lnTo>
                  <a:lnTo>
                    <a:pt x="120869" y="1302"/>
                  </a:lnTo>
                  <a:lnTo>
                    <a:pt x="129694" y="55"/>
                  </a:lnTo>
                  <a:lnTo>
                    <a:pt x="125287" y="0"/>
                  </a:lnTo>
                  <a:lnTo>
                    <a:pt x="82335" y="10810"/>
                  </a:lnTo>
                  <a:lnTo>
                    <a:pt x="36358" y="17806"/>
                  </a:lnTo>
                  <a:lnTo>
                    <a:pt x="5955" y="24388"/>
                  </a:lnTo>
                  <a:lnTo>
                    <a:pt x="4563" y="25424"/>
                  </a:lnTo>
                  <a:lnTo>
                    <a:pt x="4341" y="26820"/>
                  </a:lnTo>
                  <a:lnTo>
                    <a:pt x="5269" y="30958"/>
                  </a:lnTo>
                  <a:lnTo>
                    <a:pt x="10993" y="71146"/>
                  </a:lnTo>
                  <a:lnTo>
                    <a:pt x="12091" y="110697"/>
                  </a:lnTo>
                  <a:lnTo>
                    <a:pt x="12283" y="146848"/>
                  </a:lnTo>
                  <a:lnTo>
                    <a:pt x="7277" y="191920"/>
                  </a:lnTo>
                  <a:lnTo>
                    <a:pt x="1375" y="232913"/>
                  </a:lnTo>
                  <a:lnTo>
                    <a:pt x="0" y="258284"/>
                  </a:lnTo>
                  <a:lnTo>
                    <a:pt x="1299" y="261787"/>
                  </a:lnTo>
                  <a:lnTo>
                    <a:pt x="6504" y="267562"/>
                  </a:lnTo>
                  <a:lnTo>
                    <a:pt x="11640" y="270598"/>
                  </a:lnTo>
                  <a:lnTo>
                    <a:pt x="13997" y="271408"/>
                  </a:lnTo>
                  <a:lnTo>
                    <a:pt x="59005" y="265125"/>
                  </a:lnTo>
                  <a:lnTo>
                    <a:pt x="105923" y="260749"/>
                  </a:lnTo>
                  <a:lnTo>
                    <a:pt x="126662" y="260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6" name="SMARTInkShape-Group870">
            <a:extLst>
              <a:ext uri="{FF2B5EF4-FFF2-40B4-BE49-F238E27FC236}">
                <a16:creationId xmlns:a16="http://schemas.microsoft.com/office/drawing/2014/main" xmlns="" id="{7C5FC8EF-4469-4656-8568-F54367E18A79}"/>
              </a:ext>
            </a:extLst>
          </p:cNvPr>
          <p:cNvGrpSpPr/>
          <p:nvPr/>
        </p:nvGrpSpPr>
        <p:grpSpPr>
          <a:xfrm>
            <a:off x="2571750" y="5473700"/>
            <a:ext cx="393701" cy="558801"/>
            <a:chOff x="2571750" y="5473700"/>
            <a:chExt cx="393701" cy="558801"/>
          </a:xfrm>
        </p:grpSpPr>
        <p:sp>
          <p:nvSpPr>
            <p:cNvPr id="623" name="SMARTInkShape-3906">
              <a:extLst>
                <a:ext uri="{FF2B5EF4-FFF2-40B4-BE49-F238E27FC236}">
                  <a16:creationId xmlns:a16="http://schemas.microsoft.com/office/drawing/2014/main" xmlns="" id="{490E1AE4-45C4-414A-AE4A-CE20F36B92D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571750" y="5473700"/>
              <a:ext cx="393701" cy="31751"/>
            </a:xfrm>
            <a:custGeom>
              <a:avLst/>
              <a:gdLst/>
              <a:ahLst/>
              <a:cxnLst/>
              <a:rect l="0" t="0" r="0" b="0"/>
              <a:pathLst>
                <a:path w="393701" h="31751">
                  <a:moveTo>
                    <a:pt x="0" y="31750"/>
                  </a:moveTo>
                  <a:lnTo>
                    <a:pt x="0" y="31750"/>
                  </a:lnTo>
                  <a:lnTo>
                    <a:pt x="39999" y="28379"/>
                  </a:lnTo>
                  <a:lnTo>
                    <a:pt x="71870" y="26724"/>
                  </a:lnTo>
                  <a:lnTo>
                    <a:pt x="110259" y="25283"/>
                  </a:lnTo>
                  <a:lnTo>
                    <a:pt x="153191" y="22290"/>
                  </a:lnTo>
                  <a:lnTo>
                    <a:pt x="200024" y="18609"/>
                  </a:lnTo>
                  <a:lnTo>
                    <a:pt x="246944" y="14621"/>
                  </a:lnTo>
                  <a:lnTo>
                    <a:pt x="288964" y="10497"/>
                  </a:lnTo>
                  <a:lnTo>
                    <a:pt x="323162" y="6311"/>
                  </a:lnTo>
                  <a:lnTo>
                    <a:pt x="369497" y="1246"/>
                  </a:lnTo>
                  <a:lnTo>
                    <a:pt x="393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3907">
              <a:extLst>
                <a:ext uri="{FF2B5EF4-FFF2-40B4-BE49-F238E27FC236}">
                  <a16:creationId xmlns:a16="http://schemas.microsoft.com/office/drawing/2014/main" xmlns="" id="{F631B710-4C50-481B-981D-B58A3DC4880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705100" y="5568950"/>
              <a:ext cx="234951" cy="463551"/>
            </a:xfrm>
            <a:custGeom>
              <a:avLst/>
              <a:gdLst/>
              <a:ahLst/>
              <a:cxnLst/>
              <a:rect l="0" t="0" r="0" b="0"/>
              <a:pathLst>
                <a:path w="234951" h="463551">
                  <a:moveTo>
                    <a:pt x="234950" y="0"/>
                  </a:moveTo>
                  <a:lnTo>
                    <a:pt x="234950" y="0"/>
                  </a:lnTo>
                  <a:lnTo>
                    <a:pt x="231579" y="0"/>
                  </a:lnTo>
                  <a:lnTo>
                    <a:pt x="230586" y="705"/>
                  </a:lnTo>
                  <a:lnTo>
                    <a:pt x="229483" y="3371"/>
                  </a:lnTo>
                  <a:lnTo>
                    <a:pt x="225229" y="6907"/>
                  </a:lnTo>
                  <a:lnTo>
                    <a:pt x="222120" y="8839"/>
                  </a:lnTo>
                  <a:lnTo>
                    <a:pt x="216783" y="18510"/>
                  </a:lnTo>
                  <a:lnTo>
                    <a:pt x="196370" y="65891"/>
                  </a:lnTo>
                  <a:lnTo>
                    <a:pt x="179822" y="113049"/>
                  </a:lnTo>
                  <a:lnTo>
                    <a:pt x="163818" y="158771"/>
                  </a:lnTo>
                  <a:lnTo>
                    <a:pt x="149949" y="191450"/>
                  </a:lnTo>
                  <a:lnTo>
                    <a:pt x="132966" y="226906"/>
                  </a:lnTo>
                  <a:lnTo>
                    <a:pt x="111307" y="268534"/>
                  </a:lnTo>
                  <a:lnTo>
                    <a:pt x="89451" y="307261"/>
                  </a:lnTo>
                  <a:lnTo>
                    <a:pt x="67978" y="342582"/>
                  </a:lnTo>
                  <a:lnTo>
                    <a:pt x="38173" y="388824"/>
                  </a:lnTo>
                  <a:lnTo>
                    <a:pt x="14387" y="433005"/>
                  </a:lnTo>
                  <a:lnTo>
                    <a:pt x="0" y="46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3908">
              <a:extLst>
                <a:ext uri="{FF2B5EF4-FFF2-40B4-BE49-F238E27FC236}">
                  <a16:creationId xmlns:a16="http://schemas.microsoft.com/office/drawing/2014/main" xmlns="" id="{B9708409-5852-4014-AF03-7B985C882BD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698773" y="5651532"/>
              <a:ext cx="247628" cy="300556"/>
            </a:xfrm>
            <a:custGeom>
              <a:avLst/>
              <a:gdLst/>
              <a:ahLst/>
              <a:cxnLst/>
              <a:rect l="0" t="0" r="0" b="0"/>
              <a:pathLst>
                <a:path w="247628" h="300556">
                  <a:moveTo>
                    <a:pt x="6327" y="19018"/>
                  </a:moveTo>
                  <a:lnTo>
                    <a:pt x="6327" y="19018"/>
                  </a:lnTo>
                  <a:lnTo>
                    <a:pt x="6327" y="10179"/>
                  </a:lnTo>
                  <a:lnTo>
                    <a:pt x="4445" y="6153"/>
                  </a:lnTo>
                  <a:lnTo>
                    <a:pt x="0" y="0"/>
                  </a:lnTo>
                  <a:lnTo>
                    <a:pt x="10121" y="5749"/>
                  </a:lnTo>
                  <a:lnTo>
                    <a:pt x="54585" y="51675"/>
                  </a:lnTo>
                  <a:lnTo>
                    <a:pt x="92164" y="97357"/>
                  </a:lnTo>
                  <a:lnTo>
                    <a:pt x="123796" y="138811"/>
                  </a:lnTo>
                  <a:lnTo>
                    <a:pt x="158960" y="182375"/>
                  </a:lnTo>
                  <a:lnTo>
                    <a:pt x="191330" y="225150"/>
                  </a:lnTo>
                  <a:lnTo>
                    <a:pt x="224147" y="268162"/>
                  </a:lnTo>
                  <a:lnTo>
                    <a:pt x="237893" y="290718"/>
                  </a:lnTo>
                  <a:lnTo>
                    <a:pt x="240275" y="299507"/>
                  </a:lnTo>
                  <a:lnTo>
                    <a:pt x="241314" y="300555"/>
                  </a:lnTo>
                  <a:lnTo>
                    <a:pt x="242713" y="300548"/>
                  </a:lnTo>
                  <a:lnTo>
                    <a:pt x="244351" y="299837"/>
                  </a:lnTo>
                  <a:lnTo>
                    <a:pt x="245443" y="298658"/>
                  </a:lnTo>
                  <a:lnTo>
                    <a:pt x="247627" y="292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0" name="SMARTInkShape-Group871">
            <a:extLst>
              <a:ext uri="{FF2B5EF4-FFF2-40B4-BE49-F238E27FC236}">
                <a16:creationId xmlns:a16="http://schemas.microsoft.com/office/drawing/2014/main" xmlns="" id="{F42F8979-78F8-4CBE-AE9B-D6E2686FCBD3}"/>
              </a:ext>
            </a:extLst>
          </p:cNvPr>
          <p:cNvGrpSpPr/>
          <p:nvPr/>
        </p:nvGrpSpPr>
        <p:grpSpPr>
          <a:xfrm>
            <a:off x="3238500" y="5638800"/>
            <a:ext cx="381001" cy="374651"/>
            <a:chOff x="3238500" y="5638800"/>
            <a:chExt cx="381001" cy="374651"/>
          </a:xfrm>
        </p:grpSpPr>
        <p:sp>
          <p:nvSpPr>
            <p:cNvPr id="627" name="SMARTInkShape-3909">
              <a:extLst>
                <a:ext uri="{FF2B5EF4-FFF2-40B4-BE49-F238E27FC236}">
                  <a16:creationId xmlns:a16="http://schemas.microsoft.com/office/drawing/2014/main" xmlns="" id="{A0573F21-C0F4-4117-BE53-9DFE40C1433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238500" y="5994400"/>
              <a:ext cx="381001" cy="19051"/>
            </a:xfrm>
            <a:custGeom>
              <a:avLst/>
              <a:gdLst/>
              <a:ahLst/>
              <a:cxnLst/>
              <a:rect l="0" t="0" r="0" b="0"/>
              <a:pathLst>
                <a:path w="381001" h="19051">
                  <a:moveTo>
                    <a:pt x="0" y="19050"/>
                  </a:moveTo>
                  <a:lnTo>
                    <a:pt x="0" y="19050"/>
                  </a:lnTo>
                  <a:lnTo>
                    <a:pt x="40182" y="19048"/>
                  </a:lnTo>
                  <a:lnTo>
                    <a:pt x="71481" y="18345"/>
                  </a:lnTo>
                  <a:lnTo>
                    <a:pt x="111262" y="15679"/>
                  </a:lnTo>
                  <a:lnTo>
                    <a:pt x="154813" y="14024"/>
                  </a:lnTo>
                  <a:lnTo>
                    <a:pt x="199333" y="13288"/>
                  </a:lnTo>
                  <a:lnTo>
                    <a:pt x="242639" y="12962"/>
                  </a:lnTo>
                  <a:lnTo>
                    <a:pt x="279760" y="12816"/>
                  </a:lnTo>
                  <a:lnTo>
                    <a:pt x="324662" y="12734"/>
                  </a:lnTo>
                  <a:lnTo>
                    <a:pt x="370610" y="7676"/>
                  </a:lnTo>
                  <a:lnTo>
                    <a:pt x="374073" y="7235"/>
                  </a:lnTo>
                  <a:lnTo>
                    <a:pt x="376382" y="6234"/>
                  </a:lnTo>
                  <a:lnTo>
                    <a:pt x="377921" y="4862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3910">
              <a:extLst>
                <a:ext uri="{FF2B5EF4-FFF2-40B4-BE49-F238E27FC236}">
                  <a16:creationId xmlns:a16="http://schemas.microsoft.com/office/drawing/2014/main" xmlns="" id="{D5C16E03-300A-4008-AE66-9A5D443AA18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429000" y="5638800"/>
              <a:ext cx="30760" cy="266701"/>
            </a:xfrm>
            <a:custGeom>
              <a:avLst/>
              <a:gdLst/>
              <a:ahLst/>
              <a:cxnLst/>
              <a:rect l="0" t="0" r="0" b="0"/>
              <a:pathLst>
                <a:path w="30760" h="266701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13141" y="52013"/>
                  </a:lnTo>
                  <a:lnTo>
                    <a:pt x="22636" y="98363"/>
                  </a:lnTo>
                  <a:lnTo>
                    <a:pt x="26736" y="141778"/>
                  </a:lnTo>
                  <a:lnTo>
                    <a:pt x="30759" y="187539"/>
                  </a:lnTo>
                  <a:lnTo>
                    <a:pt x="24712" y="232401"/>
                  </a:lnTo>
                  <a:lnTo>
                    <a:pt x="190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3911">
              <a:extLst>
                <a:ext uri="{FF2B5EF4-FFF2-40B4-BE49-F238E27FC236}">
                  <a16:creationId xmlns:a16="http://schemas.microsoft.com/office/drawing/2014/main" xmlns="" id="{8503FC54-8F80-4A19-A525-01BA15EB8CC0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263900" y="5772150"/>
              <a:ext cx="266701" cy="6273"/>
            </a:xfrm>
            <a:custGeom>
              <a:avLst/>
              <a:gdLst/>
              <a:ahLst/>
              <a:cxnLst/>
              <a:rect l="0" t="0" r="0" b="0"/>
              <a:pathLst>
                <a:path w="266701" h="6273">
                  <a:moveTo>
                    <a:pt x="0" y="0"/>
                  </a:moveTo>
                  <a:lnTo>
                    <a:pt x="0" y="0"/>
                  </a:lnTo>
                  <a:lnTo>
                    <a:pt x="9460" y="0"/>
                  </a:lnTo>
                  <a:lnTo>
                    <a:pt x="13141" y="1881"/>
                  </a:lnTo>
                  <a:lnTo>
                    <a:pt x="17129" y="4364"/>
                  </a:lnTo>
                  <a:lnTo>
                    <a:pt x="21254" y="5467"/>
                  </a:lnTo>
                  <a:lnTo>
                    <a:pt x="63760" y="6272"/>
                  </a:lnTo>
                  <a:lnTo>
                    <a:pt x="109962" y="5629"/>
                  </a:lnTo>
                  <a:lnTo>
                    <a:pt x="151507" y="1982"/>
                  </a:lnTo>
                  <a:lnTo>
                    <a:pt x="192979" y="587"/>
                  </a:lnTo>
                  <a:lnTo>
                    <a:pt x="233349" y="115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6" name="SMARTInkShape-Group872">
            <a:extLst>
              <a:ext uri="{FF2B5EF4-FFF2-40B4-BE49-F238E27FC236}">
                <a16:creationId xmlns:a16="http://schemas.microsoft.com/office/drawing/2014/main" xmlns="" id="{6246C750-F186-421C-A093-01551D872108}"/>
              </a:ext>
            </a:extLst>
          </p:cNvPr>
          <p:cNvGrpSpPr/>
          <p:nvPr/>
        </p:nvGrpSpPr>
        <p:grpSpPr>
          <a:xfrm>
            <a:off x="3962920" y="5677029"/>
            <a:ext cx="1009131" cy="538557"/>
            <a:chOff x="3962920" y="5677029"/>
            <a:chExt cx="1009131" cy="538557"/>
          </a:xfrm>
        </p:grpSpPr>
        <p:sp>
          <p:nvSpPr>
            <p:cNvPr id="631" name="SMARTInkShape-3912">
              <a:extLst>
                <a:ext uri="{FF2B5EF4-FFF2-40B4-BE49-F238E27FC236}">
                  <a16:creationId xmlns:a16="http://schemas.microsoft.com/office/drawing/2014/main" xmlns="" id="{DAE16F50-7470-4785-90AA-9C3D74CDC59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946650" y="5891128"/>
              <a:ext cx="25401" cy="8023"/>
            </a:xfrm>
            <a:custGeom>
              <a:avLst/>
              <a:gdLst/>
              <a:ahLst/>
              <a:cxnLst/>
              <a:rect l="0" t="0" r="0" b="0"/>
              <a:pathLst>
                <a:path w="25401" h="8023">
                  <a:moveTo>
                    <a:pt x="0" y="8022"/>
                  </a:moveTo>
                  <a:lnTo>
                    <a:pt x="0" y="8022"/>
                  </a:lnTo>
                  <a:lnTo>
                    <a:pt x="0" y="1281"/>
                  </a:lnTo>
                  <a:lnTo>
                    <a:pt x="2822" y="0"/>
                  </a:lnTo>
                  <a:lnTo>
                    <a:pt x="25400" y="1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3913">
              <a:extLst>
                <a:ext uri="{FF2B5EF4-FFF2-40B4-BE49-F238E27FC236}">
                  <a16:creationId xmlns:a16="http://schemas.microsoft.com/office/drawing/2014/main" xmlns="" id="{A3AFD3D9-088E-43EE-88DD-5D1378B3225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546600" y="6099506"/>
              <a:ext cx="215901" cy="116080"/>
            </a:xfrm>
            <a:custGeom>
              <a:avLst/>
              <a:gdLst/>
              <a:ahLst/>
              <a:cxnLst/>
              <a:rect l="0" t="0" r="0" b="0"/>
              <a:pathLst>
                <a:path w="215901" h="116080">
                  <a:moveTo>
                    <a:pt x="0" y="21894"/>
                  </a:moveTo>
                  <a:lnTo>
                    <a:pt x="0" y="21894"/>
                  </a:lnTo>
                  <a:lnTo>
                    <a:pt x="14748" y="9029"/>
                  </a:lnTo>
                  <a:lnTo>
                    <a:pt x="29769" y="2796"/>
                  </a:lnTo>
                  <a:lnTo>
                    <a:pt x="43570" y="0"/>
                  </a:lnTo>
                  <a:lnTo>
                    <a:pt x="56759" y="1109"/>
                  </a:lnTo>
                  <a:lnTo>
                    <a:pt x="67795" y="5836"/>
                  </a:lnTo>
                  <a:lnTo>
                    <a:pt x="76698" y="12640"/>
                  </a:lnTo>
                  <a:lnTo>
                    <a:pt x="83006" y="20369"/>
                  </a:lnTo>
                  <a:lnTo>
                    <a:pt x="82854" y="25816"/>
                  </a:lnTo>
                  <a:lnTo>
                    <a:pt x="77041" y="39394"/>
                  </a:lnTo>
                  <a:lnTo>
                    <a:pt x="40595" y="82279"/>
                  </a:lnTo>
                  <a:lnTo>
                    <a:pt x="24037" y="104404"/>
                  </a:lnTo>
                  <a:lnTo>
                    <a:pt x="21267" y="111012"/>
                  </a:lnTo>
                  <a:lnTo>
                    <a:pt x="22644" y="113056"/>
                  </a:lnTo>
                  <a:lnTo>
                    <a:pt x="29819" y="115326"/>
                  </a:lnTo>
                  <a:lnTo>
                    <a:pt x="67587" y="116079"/>
                  </a:lnTo>
                  <a:lnTo>
                    <a:pt x="108377" y="111968"/>
                  </a:lnTo>
                  <a:lnTo>
                    <a:pt x="155192" y="106281"/>
                  </a:lnTo>
                  <a:lnTo>
                    <a:pt x="215900" y="98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3914">
              <a:extLst>
                <a:ext uri="{FF2B5EF4-FFF2-40B4-BE49-F238E27FC236}">
                  <a16:creationId xmlns:a16="http://schemas.microsoft.com/office/drawing/2014/main" xmlns="" id="{0F13D4A1-5C12-48A6-A243-48DA2FB3D46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451350" y="5975350"/>
              <a:ext cx="139701" cy="222251"/>
            </a:xfrm>
            <a:custGeom>
              <a:avLst/>
              <a:gdLst/>
              <a:ahLst/>
              <a:cxnLst/>
              <a:rect l="0" t="0" r="0" b="0"/>
              <a:pathLst>
                <a:path w="139701" h="222251">
                  <a:moveTo>
                    <a:pt x="139700" y="0"/>
                  </a:moveTo>
                  <a:lnTo>
                    <a:pt x="139700" y="0"/>
                  </a:lnTo>
                  <a:lnTo>
                    <a:pt x="103725" y="44812"/>
                  </a:lnTo>
                  <a:lnTo>
                    <a:pt x="79808" y="81560"/>
                  </a:lnTo>
                  <a:lnTo>
                    <a:pt x="54848" y="123728"/>
                  </a:lnTo>
                  <a:lnTo>
                    <a:pt x="29578" y="164131"/>
                  </a:lnTo>
                  <a:lnTo>
                    <a:pt x="4870" y="209012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3915">
              <a:extLst>
                <a:ext uri="{FF2B5EF4-FFF2-40B4-BE49-F238E27FC236}">
                  <a16:creationId xmlns:a16="http://schemas.microsoft.com/office/drawing/2014/main" xmlns="" id="{24129871-673D-4908-A761-44110ED3E21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310171" y="5969000"/>
              <a:ext cx="160230" cy="146051"/>
            </a:xfrm>
            <a:custGeom>
              <a:avLst/>
              <a:gdLst/>
              <a:ahLst/>
              <a:cxnLst/>
              <a:rect l="0" t="0" r="0" b="0"/>
              <a:pathLst>
                <a:path w="160230" h="146051">
                  <a:moveTo>
                    <a:pt x="160229" y="0"/>
                  </a:moveTo>
                  <a:lnTo>
                    <a:pt x="160229" y="0"/>
                  </a:lnTo>
                  <a:lnTo>
                    <a:pt x="153487" y="3371"/>
                  </a:lnTo>
                  <a:lnTo>
                    <a:pt x="148295" y="8789"/>
                  </a:lnTo>
                  <a:lnTo>
                    <a:pt x="125495" y="37271"/>
                  </a:lnTo>
                  <a:lnTo>
                    <a:pt x="78845" y="69741"/>
                  </a:lnTo>
                  <a:lnTo>
                    <a:pt x="38686" y="92406"/>
                  </a:lnTo>
                  <a:lnTo>
                    <a:pt x="22954" y="94455"/>
                  </a:lnTo>
                  <a:lnTo>
                    <a:pt x="12670" y="93016"/>
                  </a:lnTo>
                  <a:lnTo>
                    <a:pt x="8940" y="91643"/>
                  </a:lnTo>
                  <a:lnTo>
                    <a:pt x="2913" y="84474"/>
                  </a:lnTo>
                  <a:lnTo>
                    <a:pt x="319" y="79600"/>
                  </a:lnTo>
                  <a:lnTo>
                    <a:pt x="0" y="74938"/>
                  </a:lnTo>
                  <a:lnTo>
                    <a:pt x="3409" y="65997"/>
                  </a:lnTo>
                  <a:lnTo>
                    <a:pt x="13260" y="53030"/>
                  </a:lnTo>
                  <a:lnTo>
                    <a:pt x="22943" y="48263"/>
                  </a:lnTo>
                  <a:lnTo>
                    <a:pt x="43035" y="45204"/>
                  </a:lnTo>
                  <a:lnTo>
                    <a:pt x="59653" y="48044"/>
                  </a:lnTo>
                  <a:lnTo>
                    <a:pt x="77982" y="60096"/>
                  </a:lnTo>
                  <a:lnTo>
                    <a:pt x="106968" y="100976"/>
                  </a:lnTo>
                  <a:lnTo>
                    <a:pt x="118403" y="126171"/>
                  </a:lnTo>
                  <a:lnTo>
                    <a:pt x="122129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3916">
              <a:extLst>
                <a:ext uri="{FF2B5EF4-FFF2-40B4-BE49-F238E27FC236}">
                  <a16:creationId xmlns:a16="http://schemas.microsoft.com/office/drawing/2014/main" xmlns="" id="{4DBEA98D-9E90-44B9-9CBC-266C4AFFF58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962920" y="5677029"/>
              <a:ext cx="291581" cy="355472"/>
            </a:xfrm>
            <a:custGeom>
              <a:avLst/>
              <a:gdLst/>
              <a:ahLst/>
              <a:cxnLst/>
              <a:rect l="0" t="0" r="0" b="0"/>
              <a:pathLst>
                <a:path w="291581" h="355472">
                  <a:moveTo>
                    <a:pt x="5830" y="31621"/>
                  </a:moveTo>
                  <a:lnTo>
                    <a:pt x="5830" y="31621"/>
                  </a:lnTo>
                  <a:lnTo>
                    <a:pt x="5830" y="28250"/>
                  </a:lnTo>
                  <a:lnTo>
                    <a:pt x="7241" y="27257"/>
                  </a:lnTo>
                  <a:lnTo>
                    <a:pt x="47257" y="18480"/>
                  </a:lnTo>
                  <a:lnTo>
                    <a:pt x="90291" y="10367"/>
                  </a:lnTo>
                  <a:lnTo>
                    <a:pt x="127046" y="7450"/>
                  </a:lnTo>
                  <a:lnTo>
                    <a:pt x="168119" y="3214"/>
                  </a:lnTo>
                  <a:lnTo>
                    <a:pt x="208197" y="862"/>
                  </a:lnTo>
                  <a:lnTo>
                    <a:pt x="254842" y="0"/>
                  </a:lnTo>
                  <a:lnTo>
                    <a:pt x="265374" y="635"/>
                  </a:lnTo>
                  <a:lnTo>
                    <a:pt x="272407" y="3268"/>
                  </a:lnTo>
                  <a:lnTo>
                    <a:pt x="274565" y="5663"/>
                  </a:lnTo>
                  <a:lnTo>
                    <a:pt x="276962" y="12088"/>
                  </a:lnTo>
                  <a:lnTo>
                    <a:pt x="278311" y="20267"/>
                  </a:lnTo>
                  <a:lnTo>
                    <a:pt x="274864" y="26810"/>
                  </a:lnTo>
                  <a:lnTo>
                    <a:pt x="239081" y="74392"/>
                  </a:lnTo>
                  <a:lnTo>
                    <a:pt x="196690" y="114342"/>
                  </a:lnTo>
                  <a:lnTo>
                    <a:pt x="160130" y="154840"/>
                  </a:lnTo>
                  <a:lnTo>
                    <a:pt x="119669" y="198691"/>
                  </a:lnTo>
                  <a:lnTo>
                    <a:pt x="77705" y="244540"/>
                  </a:lnTo>
                  <a:lnTo>
                    <a:pt x="38683" y="289418"/>
                  </a:lnTo>
                  <a:lnTo>
                    <a:pt x="5403" y="327434"/>
                  </a:lnTo>
                  <a:lnTo>
                    <a:pt x="0" y="341099"/>
                  </a:lnTo>
                  <a:lnTo>
                    <a:pt x="1238" y="341656"/>
                  </a:lnTo>
                  <a:lnTo>
                    <a:pt x="26947" y="346331"/>
                  </a:lnTo>
                  <a:lnTo>
                    <a:pt x="63101" y="343684"/>
                  </a:lnTo>
                  <a:lnTo>
                    <a:pt x="102997" y="343042"/>
                  </a:lnTo>
                  <a:lnTo>
                    <a:pt x="149861" y="342851"/>
                  </a:lnTo>
                  <a:lnTo>
                    <a:pt x="183439" y="342807"/>
                  </a:lnTo>
                  <a:lnTo>
                    <a:pt x="225436" y="343488"/>
                  </a:lnTo>
                  <a:lnTo>
                    <a:pt x="272373" y="348240"/>
                  </a:lnTo>
                  <a:lnTo>
                    <a:pt x="281397" y="350611"/>
                  </a:lnTo>
                  <a:lnTo>
                    <a:pt x="291580" y="35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9" name="SMARTInkShape-Group873">
            <a:extLst>
              <a:ext uri="{FF2B5EF4-FFF2-40B4-BE49-F238E27FC236}">
                <a16:creationId xmlns:a16="http://schemas.microsoft.com/office/drawing/2014/main" xmlns="" id="{3B375004-9F29-402A-BF7D-21FDECDB0768}"/>
              </a:ext>
            </a:extLst>
          </p:cNvPr>
          <p:cNvGrpSpPr/>
          <p:nvPr/>
        </p:nvGrpSpPr>
        <p:grpSpPr>
          <a:xfrm>
            <a:off x="5200246" y="5717365"/>
            <a:ext cx="463955" cy="315136"/>
            <a:chOff x="5200246" y="5717365"/>
            <a:chExt cx="463955" cy="315136"/>
          </a:xfrm>
        </p:grpSpPr>
        <p:sp>
          <p:nvSpPr>
            <p:cNvPr id="637" name="SMARTInkShape-3917">
              <a:extLst>
                <a:ext uri="{FF2B5EF4-FFF2-40B4-BE49-F238E27FC236}">
                  <a16:creationId xmlns:a16="http://schemas.microsoft.com/office/drawing/2014/main" xmlns="" id="{2C5574B7-BA7D-4EC9-9920-C98282FEF52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423469" y="5751991"/>
              <a:ext cx="240732" cy="280510"/>
            </a:xfrm>
            <a:custGeom>
              <a:avLst/>
              <a:gdLst/>
              <a:ahLst/>
              <a:cxnLst/>
              <a:rect l="0" t="0" r="0" b="0"/>
              <a:pathLst>
                <a:path w="240732" h="280510">
                  <a:moveTo>
                    <a:pt x="18481" y="70959"/>
                  </a:moveTo>
                  <a:lnTo>
                    <a:pt x="18481" y="70959"/>
                  </a:lnTo>
                  <a:lnTo>
                    <a:pt x="18481" y="74330"/>
                  </a:lnTo>
                  <a:lnTo>
                    <a:pt x="20363" y="77866"/>
                  </a:lnTo>
                  <a:lnTo>
                    <a:pt x="24256" y="81791"/>
                  </a:lnTo>
                  <a:lnTo>
                    <a:pt x="40135" y="90057"/>
                  </a:lnTo>
                  <a:lnTo>
                    <a:pt x="52094" y="93558"/>
                  </a:lnTo>
                  <a:lnTo>
                    <a:pt x="66816" y="95115"/>
                  </a:lnTo>
                  <a:lnTo>
                    <a:pt x="80886" y="92043"/>
                  </a:lnTo>
                  <a:lnTo>
                    <a:pt x="94194" y="85269"/>
                  </a:lnTo>
                  <a:lnTo>
                    <a:pt x="119985" y="61792"/>
                  </a:lnTo>
                  <a:lnTo>
                    <a:pt x="130621" y="47129"/>
                  </a:lnTo>
                  <a:lnTo>
                    <a:pt x="136610" y="26974"/>
                  </a:lnTo>
                  <a:lnTo>
                    <a:pt x="138011" y="14016"/>
                  </a:lnTo>
                  <a:lnTo>
                    <a:pt x="136267" y="9008"/>
                  </a:lnTo>
                  <a:lnTo>
                    <a:pt x="128686" y="1562"/>
                  </a:lnTo>
                  <a:lnTo>
                    <a:pt x="123701" y="0"/>
                  </a:lnTo>
                  <a:lnTo>
                    <a:pt x="112518" y="145"/>
                  </a:lnTo>
                  <a:lnTo>
                    <a:pt x="84209" y="14307"/>
                  </a:lnTo>
                  <a:lnTo>
                    <a:pt x="55751" y="46491"/>
                  </a:lnTo>
                  <a:lnTo>
                    <a:pt x="26074" y="94048"/>
                  </a:lnTo>
                  <a:lnTo>
                    <a:pt x="11037" y="128024"/>
                  </a:lnTo>
                  <a:lnTo>
                    <a:pt x="1767" y="161231"/>
                  </a:lnTo>
                  <a:lnTo>
                    <a:pt x="0" y="192454"/>
                  </a:lnTo>
                  <a:lnTo>
                    <a:pt x="7209" y="219031"/>
                  </a:lnTo>
                  <a:lnTo>
                    <a:pt x="13083" y="231057"/>
                  </a:lnTo>
                  <a:lnTo>
                    <a:pt x="36543" y="248182"/>
                  </a:lnTo>
                  <a:lnTo>
                    <a:pt x="70958" y="259792"/>
                  </a:lnTo>
                  <a:lnTo>
                    <a:pt x="116828" y="267302"/>
                  </a:lnTo>
                  <a:lnTo>
                    <a:pt x="141196" y="270294"/>
                  </a:lnTo>
                  <a:lnTo>
                    <a:pt x="165908" y="272995"/>
                  </a:lnTo>
                  <a:lnTo>
                    <a:pt x="207476" y="277169"/>
                  </a:lnTo>
                  <a:lnTo>
                    <a:pt x="240731" y="280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3918">
              <a:extLst>
                <a:ext uri="{FF2B5EF4-FFF2-40B4-BE49-F238E27FC236}">
                  <a16:creationId xmlns:a16="http://schemas.microsoft.com/office/drawing/2014/main" xmlns="" id="{B70D3197-808D-4C96-9F8A-5476EB5CB8F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200246" y="5717365"/>
              <a:ext cx="168520" cy="291001"/>
            </a:xfrm>
            <a:custGeom>
              <a:avLst/>
              <a:gdLst/>
              <a:ahLst/>
              <a:cxnLst/>
              <a:rect l="0" t="0" r="0" b="0"/>
              <a:pathLst>
                <a:path w="168520" h="291001">
                  <a:moveTo>
                    <a:pt x="127404" y="29385"/>
                  </a:moveTo>
                  <a:lnTo>
                    <a:pt x="127404" y="29385"/>
                  </a:lnTo>
                  <a:lnTo>
                    <a:pt x="112901" y="23610"/>
                  </a:lnTo>
                  <a:lnTo>
                    <a:pt x="82973" y="1184"/>
                  </a:lnTo>
                  <a:lnTo>
                    <a:pt x="78733" y="0"/>
                  </a:lnTo>
                  <a:lnTo>
                    <a:pt x="59282" y="1707"/>
                  </a:lnTo>
                  <a:lnTo>
                    <a:pt x="35644" y="13423"/>
                  </a:lnTo>
                  <a:lnTo>
                    <a:pt x="12513" y="36345"/>
                  </a:lnTo>
                  <a:lnTo>
                    <a:pt x="3199" y="48706"/>
                  </a:lnTo>
                  <a:lnTo>
                    <a:pt x="0" y="63136"/>
                  </a:lnTo>
                  <a:lnTo>
                    <a:pt x="135" y="70936"/>
                  </a:lnTo>
                  <a:lnTo>
                    <a:pt x="5928" y="87128"/>
                  </a:lnTo>
                  <a:lnTo>
                    <a:pt x="30266" y="120519"/>
                  </a:lnTo>
                  <a:lnTo>
                    <a:pt x="75588" y="160869"/>
                  </a:lnTo>
                  <a:lnTo>
                    <a:pt x="123167" y="198603"/>
                  </a:lnTo>
                  <a:lnTo>
                    <a:pt x="160599" y="232292"/>
                  </a:lnTo>
                  <a:lnTo>
                    <a:pt x="166852" y="243274"/>
                  </a:lnTo>
                  <a:lnTo>
                    <a:pt x="168519" y="248177"/>
                  </a:lnTo>
                  <a:lnTo>
                    <a:pt x="167514" y="253564"/>
                  </a:lnTo>
                  <a:lnTo>
                    <a:pt x="160753" y="265192"/>
                  </a:lnTo>
                  <a:lnTo>
                    <a:pt x="141675" y="280268"/>
                  </a:lnTo>
                  <a:lnTo>
                    <a:pt x="108036" y="290301"/>
                  </a:lnTo>
                  <a:lnTo>
                    <a:pt x="76902" y="291000"/>
                  </a:lnTo>
                  <a:lnTo>
                    <a:pt x="53173" y="286738"/>
                  </a:lnTo>
                  <a:lnTo>
                    <a:pt x="48284" y="284211"/>
                  </a:lnTo>
                  <a:lnTo>
                    <a:pt x="45023" y="281113"/>
                  </a:lnTo>
                  <a:lnTo>
                    <a:pt x="38504" y="270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2" name="SMARTInkShape-Group874">
            <a:extLst>
              <a:ext uri="{FF2B5EF4-FFF2-40B4-BE49-F238E27FC236}">
                <a16:creationId xmlns:a16="http://schemas.microsoft.com/office/drawing/2014/main" xmlns="" id="{0D59531A-36A0-4998-BFB9-011EFD89F3C3}"/>
              </a:ext>
            </a:extLst>
          </p:cNvPr>
          <p:cNvGrpSpPr/>
          <p:nvPr/>
        </p:nvGrpSpPr>
        <p:grpSpPr>
          <a:xfrm>
            <a:off x="3215445" y="2661920"/>
            <a:ext cx="3452972" cy="1152934"/>
            <a:chOff x="3215445" y="2661920"/>
            <a:chExt cx="3452972" cy="1152934"/>
          </a:xfrm>
        </p:grpSpPr>
        <p:sp>
          <p:nvSpPr>
            <p:cNvPr id="640" name="SMARTInkShape-3919">
              <a:extLst>
                <a:ext uri="{FF2B5EF4-FFF2-40B4-BE49-F238E27FC236}">
                  <a16:creationId xmlns:a16="http://schemas.microsoft.com/office/drawing/2014/main" xmlns="" id="{A9A3A4D3-427A-40E2-83B3-9B60561BD43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330700" y="2661920"/>
              <a:ext cx="2337717" cy="621031"/>
            </a:xfrm>
            <a:custGeom>
              <a:avLst/>
              <a:gdLst/>
              <a:ahLst/>
              <a:cxnLst/>
              <a:rect l="0" t="0" r="0" b="0"/>
              <a:pathLst>
                <a:path w="2337717" h="621031">
                  <a:moveTo>
                    <a:pt x="0" y="621030"/>
                  </a:moveTo>
                  <a:lnTo>
                    <a:pt x="0" y="621030"/>
                  </a:lnTo>
                  <a:lnTo>
                    <a:pt x="3371" y="614288"/>
                  </a:lnTo>
                  <a:lnTo>
                    <a:pt x="22322" y="603353"/>
                  </a:lnTo>
                  <a:lnTo>
                    <a:pt x="63764" y="587805"/>
                  </a:lnTo>
                  <a:lnTo>
                    <a:pt x="107597" y="572162"/>
                  </a:lnTo>
                  <a:lnTo>
                    <a:pt x="133116" y="563051"/>
                  </a:lnTo>
                  <a:lnTo>
                    <a:pt x="166354" y="552038"/>
                  </a:lnTo>
                  <a:lnTo>
                    <a:pt x="204741" y="539758"/>
                  </a:lnTo>
                  <a:lnTo>
                    <a:pt x="246561" y="526632"/>
                  </a:lnTo>
                  <a:lnTo>
                    <a:pt x="297724" y="510826"/>
                  </a:lnTo>
                  <a:lnTo>
                    <a:pt x="355116" y="493233"/>
                  </a:lnTo>
                  <a:lnTo>
                    <a:pt x="416661" y="474448"/>
                  </a:lnTo>
                  <a:lnTo>
                    <a:pt x="485206" y="454870"/>
                  </a:lnTo>
                  <a:lnTo>
                    <a:pt x="558423" y="434762"/>
                  </a:lnTo>
                  <a:lnTo>
                    <a:pt x="634748" y="414302"/>
                  </a:lnTo>
                  <a:lnTo>
                    <a:pt x="717382" y="392900"/>
                  </a:lnTo>
                  <a:lnTo>
                    <a:pt x="804221" y="370871"/>
                  </a:lnTo>
                  <a:lnTo>
                    <a:pt x="893864" y="348424"/>
                  </a:lnTo>
                  <a:lnTo>
                    <a:pt x="984671" y="326404"/>
                  </a:lnTo>
                  <a:lnTo>
                    <a:pt x="1076253" y="304668"/>
                  </a:lnTo>
                  <a:lnTo>
                    <a:pt x="1168352" y="283122"/>
                  </a:lnTo>
                  <a:lnTo>
                    <a:pt x="1258679" y="263113"/>
                  </a:lnTo>
                  <a:lnTo>
                    <a:pt x="1347825" y="244130"/>
                  </a:lnTo>
                  <a:lnTo>
                    <a:pt x="1436183" y="225830"/>
                  </a:lnTo>
                  <a:lnTo>
                    <a:pt x="1522606" y="207986"/>
                  </a:lnTo>
                  <a:lnTo>
                    <a:pt x="1607736" y="190445"/>
                  </a:lnTo>
                  <a:lnTo>
                    <a:pt x="1692008" y="173107"/>
                  </a:lnTo>
                  <a:lnTo>
                    <a:pt x="1770061" y="158020"/>
                  </a:lnTo>
                  <a:lnTo>
                    <a:pt x="1843967" y="144434"/>
                  </a:lnTo>
                  <a:lnTo>
                    <a:pt x="1915112" y="131850"/>
                  </a:lnTo>
                  <a:lnTo>
                    <a:pt x="1978064" y="120638"/>
                  </a:lnTo>
                  <a:lnTo>
                    <a:pt x="2035552" y="110341"/>
                  </a:lnTo>
                  <a:lnTo>
                    <a:pt x="2089402" y="100654"/>
                  </a:lnTo>
                  <a:lnTo>
                    <a:pt x="2135179" y="93490"/>
                  </a:lnTo>
                  <a:lnTo>
                    <a:pt x="2175575" y="88009"/>
                  </a:lnTo>
                  <a:lnTo>
                    <a:pt x="2212384" y="83649"/>
                  </a:lnTo>
                  <a:lnTo>
                    <a:pt x="2240450" y="80743"/>
                  </a:lnTo>
                  <a:lnTo>
                    <a:pt x="2281043" y="77514"/>
                  </a:lnTo>
                  <a:lnTo>
                    <a:pt x="2300132" y="75695"/>
                  </a:lnTo>
                  <a:lnTo>
                    <a:pt x="2300360" y="75440"/>
                  </a:lnTo>
                  <a:lnTo>
                    <a:pt x="2296851" y="75157"/>
                  </a:lnTo>
                  <a:lnTo>
                    <a:pt x="2295350" y="74375"/>
                  </a:lnTo>
                  <a:lnTo>
                    <a:pt x="2294350" y="73149"/>
                  </a:lnTo>
                  <a:lnTo>
                    <a:pt x="2293684" y="71626"/>
                  </a:lnTo>
                  <a:lnTo>
                    <a:pt x="2286002" y="62740"/>
                  </a:lnTo>
                  <a:lnTo>
                    <a:pt x="2245949" y="41087"/>
                  </a:lnTo>
                  <a:lnTo>
                    <a:pt x="2203688" y="18711"/>
                  </a:lnTo>
                  <a:lnTo>
                    <a:pt x="2201492" y="16284"/>
                  </a:lnTo>
                  <a:lnTo>
                    <a:pt x="2200732" y="13960"/>
                  </a:lnTo>
                  <a:lnTo>
                    <a:pt x="2200934" y="11706"/>
                  </a:lnTo>
                  <a:lnTo>
                    <a:pt x="2201772" y="9497"/>
                  </a:lnTo>
                  <a:lnTo>
                    <a:pt x="2206466" y="5162"/>
                  </a:lnTo>
                  <a:lnTo>
                    <a:pt x="2209694" y="3018"/>
                  </a:lnTo>
                  <a:lnTo>
                    <a:pt x="2231092" y="0"/>
                  </a:lnTo>
                  <a:lnTo>
                    <a:pt x="2263146" y="5849"/>
                  </a:lnTo>
                  <a:lnTo>
                    <a:pt x="2296083" y="23260"/>
                  </a:lnTo>
                  <a:lnTo>
                    <a:pt x="2324814" y="49664"/>
                  </a:lnTo>
                  <a:lnTo>
                    <a:pt x="2335000" y="73343"/>
                  </a:lnTo>
                  <a:lnTo>
                    <a:pt x="2337716" y="86572"/>
                  </a:lnTo>
                  <a:lnTo>
                    <a:pt x="2335091" y="114442"/>
                  </a:lnTo>
                  <a:lnTo>
                    <a:pt x="2325457" y="143291"/>
                  </a:lnTo>
                  <a:lnTo>
                    <a:pt x="2292350" y="2019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3920">
              <a:extLst>
                <a:ext uri="{FF2B5EF4-FFF2-40B4-BE49-F238E27FC236}">
                  <a16:creationId xmlns:a16="http://schemas.microsoft.com/office/drawing/2014/main" xmlns="" id="{30C53C41-48C3-403F-86AE-A1EF7FFE875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215445" y="3135356"/>
              <a:ext cx="1068010" cy="679498"/>
            </a:xfrm>
            <a:custGeom>
              <a:avLst/>
              <a:gdLst/>
              <a:ahLst/>
              <a:cxnLst/>
              <a:rect l="0" t="0" r="0" b="0"/>
              <a:pathLst>
                <a:path w="1068010" h="679498">
                  <a:moveTo>
                    <a:pt x="956505" y="160294"/>
                  </a:moveTo>
                  <a:lnTo>
                    <a:pt x="956505" y="160294"/>
                  </a:lnTo>
                  <a:lnTo>
                    <a:pt x="951479" y="139572"/>
                  </a:lnTo>
                  <a:lnTo>
                    <a:pt x="946861" y="96696"/>
                  </a:lnTo>
                  <a:lnTo>
                    <a:pt x="937969" y="74344"/>
                  </a:lnTo>
                  <a:lnTo>
                    <a:pt x="919655" y="49847"/>
                  </a:lnTo>
                  <a:lnTo>
                    <a:pt x="872974" y="25718"/>
                  </a:lnTo>
                  <a:lnTo>
                    <a:pt x="828586" y="8942"/>
                  </a:lnTo>
                  <a:lnTo>
                    <a:pt x="791467" y="1775"/>
                  </a:lnTo>
                  <a:lnTo>
                    <a:pt x="749570" y="0"/>
                  </a:lnTo>
                  <a:lnTo>
                    <a:pt x="704373" y="2269"/>
                  </a:lnTo>
                  <a:lnTo>
                    <a:pt x="680467" y="4850"/>
                  </a:lnTo>
                  <a:lnTo>
                    <a:pt x="656063" y="7981"/>
                  </a:lnTo>
                  <a:lnTo>
                    <a:pt x="629916" y="12185"/>
                  </a:lnTo>
                  <a:lnTo>
                    <a:pt x="602607" y="17105"/>
                  </a:lnTo>
                  <a:lnTo>
                    <a:pt x="574523" y="22501"/>
                  </a:lnTo>
                  <a:lnTo>
                    <a:pt x="547333" y="30332"/>
                  </a:lnTo>
                  <a:lnTo>
                    <a:pt x="520741" y="39786"/>
                  </a:lnTo>
                  <a:lnTo>
                    <a:pt x="494545" y="50322"/>
                  </a:lnTo>
                  <a:lnTo>
                    <a:pt x="466498" y="61579"/>
                  </a:lnTo>
                  <a:lnTo>
                    <a:pt x="437217" y="73317"/>
                  </a:lnTo>
                  <a:lnTo>
                    <a:pt x="407113" y="85376"/>
                  </a:lnTo>
                  <a:lnTo>
                    <a:pt x="376461" y="99060"/>
                  </a:lnTo>
                  <a:lnTo>
                    <a:pt x="345442" y="113826"/>
                  </a:lnTo>
                  <a:lnTo>
                    <a:pt x="314179" y="129316"/>
                  </a:lnTo>
                  <a:lnTo>
                    <a:pt x="284166" y="144581"/>
                  </a:lnTo>
                  <a:lnTo>
                    <a:pt x="254984" y="159696"/>
                  </a:lnTo>
                  <a:lnTo>
                    <a:pt x="226358" y="174712"/>
                  </a:lnTo>
                  <a:lnTo>
                    <a:pt x="200218" y="190367"/>
                  </a:lnTo>
                  <a:lnTo>
                    <a:pt x="175736" y="206448"/>
                  </a:lnTo>
                  <a:lnTo>
                    <a:pt x="131130" y="240074"/>
                  </a:lnTo>
                  <a:lnTo>
                    <a:pt x="92490" y="276185"/>
                  </a:lnTo>
                  <a:lnTo>
                    <a:pt x="62147" y="313401"/>
                  </a:lnTo>
                  <a:lnTo>
                    <a:pt x="38312" y="351108"/>
                  </a:lnTo>
                  <a:lnTo>
                    <a:pt x="20664" y="389034"/>
                  </a:lnTo>
                  <a:lnTo>
                    <a:pt x="9528" y="427056"/>
                  </a:lnTo>
                  <a:lnTo>
                    <a:pt x="2932" y="463710"/>
                  </a:lnTo>
                  <a:lnTo>
                    <a:pt x="0" y="496464"/>
                  </a:lnTo>
                  <a:lnTo>
                    <a:pt x="6223" y="523722"/>
                  </a:lnTo>
                  <a:lnTo>
                    <a:pt x="29356" y="560782"/>
                  </a:lnTo>
                  <a:lnTo>
                    <a:pt x="53372" y="585233"/>
                  </a:lnTo>
                  <a:lnTo>
                    <a:pt x="85213" y="607859"/>
                  </a:lnTo>
                  <a:lnTo>
                    <a:pt x="122412" y="625912"/>
                  </a:lnTo>
                  <a:lnTo>
                    <a:pt x="163875" y="640991"/>
                  </a:lnTo>
                  <a:lnTo>
                    <a:pt x="210525" y="654748"/>
                  </a:lnTo>
                  <a:lnTo>
                    <a:pt x="236935" y="659969"/>
                  </a:lnTo>
                  <a:lnTo>
                    <a:pt x="265125" y="664155"/>
                  </a:lnTo>
                  <a:lnTo>
                    <a:pt x="294501" y="667651"/>
                  </a:lnTo>
                  <a:lnTo>
                    <a:pt x="323964" y="670687"/>
                  </a:lnTo>
                  <a:lnTo>
                    <a:pt x="353483" y="673417"/>
                  </a:lnTo>
                  <a:lnTo>
                    <a:pt x="383040" y="675943"/>
                  </a:lnTo>
                  <a:lnTo>
                    <a:pt x="413329" y="677626"/>
                  </a:lnTo>
                  <a:lnTo>
                    <a:pt x="444104" y="678749"/>
                  </a:lnTo>
                  <a:lnTo>
                    <a:pt x="475204" y="679497"/>
                  </a:lnTo>
                  <a:lnTo>
                    <a:pt x="506521" y="679291"/>
                  </a:lnTo>
                  <a:lnTo>
                    <a:pt x="537982" y="678447"/>
                  </a:lnTo>
                  <a:lnTo>
                    <a:pt x="569540" y="677180"/>
                  </a:lnTo>
                  <a:lnTo>
                    <a:pt x="600456" y="674218"/>
                  </a:lnTo>
                  <a:lnTo>
                    <a:pt x="630945" y="670126"/>
                  </a:lnTo>
                  <a:lnTo>
                    <a:pt x="661148" y="665282"/>
                  </a:lnTo>
                  <a:lnTo>
                    <a:pt x="691161" y="659231"/>
                  </a:lnTo>
                  <a:lnTo>
                    <a:pt x="721048" y="652374"/>
                  </a:lnTo>
                  <a:lnTo>
                    <a:pt x="750850" y="644981"/>
                  </a:lnTo>
                  <a:lnTo>
                    <a:pt x="778480" y="637230"/>
                  </a:lnTo>
                  <a:lnTo>
                    <a:pt x="804660" y="629240"/>
                  </a:lnTo>
                  <a:lnTo>
                    <a:pt x="829875" y="621091"/>
                  </a:lnTo>
                  <a:lnTo>
                    <a:pt x="874825" y="602631"/>
                  </a:lnTo>
                  <a:lnTo>
                    <a:pt x="915264" y="581960"/>
                  </a:lnTo>
                  <a:lnTo>
                    <a:pt x="952051" y="558662"/>
                  </a:lnTo>
                  <a:lnTo>
                    <a:pt x="994383" y="525116"/>
                  </a:lnTo>
                  <a:lnTo>
                    <a:pt x="1025897" y="486092"/>
                  </a:lnTo>
                  <a:lnTo>
                    <a:pt x="1046367" y="446621"/>
                  </a:lnTo>
                  <a:lnTo>
                    <a:pt x="1061369" y="408115"/>
                  </a:lnTo>
                  <a:lnTo>
                    <a:pt x="1068009" y="369894"/>
                  </a:lnTo>
                  <a:lnTo>
                    <a:pt x="1063235" y="328388"/>
                  </a:lnTo>
                  <a:lnTo>
                    <a:pt x="1049512" y="281439"/>
                  </a:lnTo>
                  <a:lnTo>
                    <a:pt x="1036176" y="248474"/>
                  </a:lnTo>
                  <a:lnTo>
                    <a:pt x="1010920" y="201943"/>
                  </a:lnTo>
                  <a:lnTo>
                    <a:pt x="979213" y="161345"/>
                  </a:lnTo>
                  <a:lnTo>
                    <a:pt x="941126" y="126269"/>
                  </a:lnTo>
                  <a:lnTo>
                    <a:pt x="898560" y="98001"/>
                  </a:lnTo>
                  <a:lnTo>
                    <a:pt x="856551" y="75514"/>
                  </a:lnTo>
                  <a:lnTo>
                    <a:pt x="829531" y="66875"/>
                  </a:lnTo>
                  <a:lnTo>
                    <a:pt x="772355" y="650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4" name="SMARTInkShape-Group875">
            <a:extLst>
              <a:ext uri="{FF2B5EF4-FFF2-40B4-BE49-F238E27FC236}">
                <a16:creationId xmlns:a16="http://schemas.microsoft.com/office/drawing/2014/main" xmlns="" id="{3013AAE7-9CB8-4E14-8575-679C769E224C}"/>
              </a:ext>
            </a:extLst>
          </p:cNvPr>
          <p:cNvGrpSpPr/>
          <p:nvPr/>
        </p:nvGrpSpPr>
        <p:grpSpPr>
          <a:xfrm>
            <a:off x="7563112" y="2451983"/>
            <a:ext cx="1977061" cy="291218"/>
            <a:chOff x="7563112" y="2451983"/>
            <a:chExt cx="1977061" cy="291218"/>
          </a:xfrm>
        </p:grpSpPr>
        <p:sp>
          <p:nvSpPr>
            <p:cNvPr id="643" name="SMARTInkShape-3921">
              <a:extLst>
                <a:ext uri="{FF2B5EF4-FFF2-40B4-BE49-F238E27FC236}">
                  <a16:creationId xmlns:a16="http://schemas.microsoft.com/office/drawing/2014/main" xmlns="" id="{E87900FD-4FE8-4BB8-9170-057572BCD0A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596587" y="2480543"/>
              <a:ext cx="120545" cy="183208"/>
            </a:xfrm>
            <a:custGeom>
              <a:avLst/>
              <a:gdLst/>
              <a:ahLst/>
              <a:cxnLst/>
              <a:rect l="0" t="0" r="0" b="0"/>
              <a:pathLst>
                <a:path w="120545" h="183208">
                  <a:moveTo>
                    <a:pt x="77513" y="21357"/>
                  </a:moveTo>
                  <a:lnTo>
                    <a:pt x="77513" y="21357"/>
                  </a:lnTo>
                  <a:lnTo>
                    <a:pt x="77513" y="17986"/>
                  </a:lnTo>
                  <a:lnTo>
                    <a:pt x="80883" y="9148"/>
                  </a:lnTo>
                  <a:lnTo>
                    <a:pt x="80467" y="6162"/>
                  </a:lnTo>
                  <a:lnTo>
                    <a:pt x="78776" y="3466"/>
                  </a:lnTo>
                  <a:lnTo>
                    <a:pt x="76238" y="963"/>
                  </a:lnTo>
                  <a:lnTo>
                    <a:pt x="72430" y="0"/>
                  </a:lnTo>
                  <a:lnTo>
                    <a:pt x="62553" y="811"/>
                  </a:lnTo>
                  <a:lnTo>
                    <a:pt x="41722" y="11977"/>
                  </a:lnTo>
                  <a:lnTo>
                    <a:pt x="21047" y="38803"/>
                  </a:lnTo>
                  <a:lnTo>
                    <a:pt x="8258" y="76935"/>
                  </a:lnTo>
                  <a:lnTo>
                    <a:pt x="0" y="122883"/>
                  </a:lnTo>
                  <a:lnTo>
                    <a:pt x="964" y="148089"/>
                  </a:lnTo>
                  <a:lnTo>
                    <a:pt x="3197" y="158762"/>
                  </a:lnTo>
                  <a:lnTo>
                    <a:pt x="8213" y="167288"/>
                  </a:lnTo>
                  <a:lnTo>
                    <a:pt x="23195" y="180524"/>
                  </a:lnTo>
                  <a:lnTo>
                    <a:pt x="32834" y="183207"/>
                  </a:lnTo>
                  <a:lnTo>
                    <a:pt x="54833" y="182426"/>
                  </a:lnTo>
                  <a:lnTo>
                    <a:pt x="91019" y="163939"/>
                  </a:lnTo>
                  <a:lnTo>
                    <a:pt x="108447" y="142112"/>
                  </a:lnTo>
                  <a:lnTo>
                    <a:pt x="115067" y="129377"/>
                  </a:lnTo>
                  <a:lnTo>
                    <a:pt x="120544" y="98294"/>
                  </a:lnTo>
                  <a:lnTo>
                    <a:pt x="119216" y="66134"/>
                  </a:lnTo>
                  <a:lnTo>
                    <a:pt x="106568" y="29607"/>
                  </a:lnTo>
                  <a:lnTo>
                    <a:pt x="95364" y="12324"/>
                  </a:lnTo>
                  <a:lnTo>
                    <a:pt x="89413" y="7574"/>
                  </a:lnTo>
                  <a:lnTo>
                    <a:pt x="83330" y="5113"/>
                  </a:lnTo>
                  <a:lnTo>
                    <a:pt x="64813" y="23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3922">
              <a:extLst>
                <a:ext uri="{FF2B5EF4-FFF2-40B4-BE49-F238E27FC236}">
                  <a16:creationId xmlns:a16="http://schemas.microsoft.com/office/drawing/2014/main" xmlns="" id="{4933B833-43FA-460B-993E-47565B42CF4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250415" y="2627712"/>
              <a:ext cx="226836" cy="12124"/>
            </a:xfrm>
            <a:custGeom>
              <a:avLst/>
              <a:gdLst/>
              <a:ahLst/>
              <a:cxnLst/>
              <a:rect l="0" t="0" r="0" b="0"/>
              <a:pathLst>
                <a:path w="226836" h="12124">
                  <a:moveTo>
                    <a:pt x="10935" y="1188"/>
                  </a:moveTo>
                  <a:lnTo>
                    <a:pt x="10935" y="1188"/>
                  </a:lnTo>
                  <a:lnTo>
                    <a:pt x="0" y="12123"/>
                  </a:lnTo>
                  <a:lnTo>
                    <a:pt x="43675" y="4866"/>
                  </a:lnTo>
                  <a:lnTo>
                    <a:pt x="76286" y="0"/>
                  </a:lnTo>
                  <a:lnTo>
                    <a:pt x="119002" y="190"/>
                  </a:lnTo>
                  <a:lnTo>
                    <a:pt x="162446" y="745"/>
                  </a:lnTo>
                  <a:lnTo>
                    <a:pt x="226835" y="1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3923">
              <a:extLst>
                <a:ext uri="{FF2B5EF4-FFF2-40B4-BE49-F238E27FC236}">
                  <a16:creationId xmlns:a16="http://schemas.microsoft.com/office/drawing/2014/main" xmlns="" id="{306170A2-A76A-4A6C-9866-A663BFB38FD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216900" y="25400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46086" y="9460"/>
                  </a:lnTo>
                  <a:lnTo>
                    <a:pt x="86406" y="11740"/>
                  </a:lnTo>
                  <a:lnTo>
                    <a:pt x="1143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3924">
              <a:extLst>
                <a:ext uri="{FF2B5EF4-FFF2-40B4-BE49-F238E27FC236}">
                  <a16:creationId xmlns:a16="http://schemas.microsoft.com/office/drawing/2014/main" xmlns="" id="{805B01DF-2190-4F31-94A0-D4F2ADA9B01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969030" y="2451983"/>
              <a:ext cx="165321" cy="208668"/>
            </a:xfrm>
            <a:custGeom>
              <a:avLst/>
              <a:gdLst/>
              <a:ahLst/>
              <a:cxnLst/>
              <a:rect l="0" t="0" r="0" b="0"/>
              <a:pathLst>
                <a:path w="165321" h="208668">
                  <a:moveTo>
                    <a:pt x="165320" y="5467"/>
                  </a:moveTo>
                  <a:lnTo>
                    <a:pt x="165320" y="5467"/>
                  </a:lnTo>
                  <a:lnTo>
                    <a:pt x="154385" y="0"/>
                  </a:lnTo>
                  <a:lnTo>
                    <a:pt x="153404" y="5154"/>
                  </a:lnTo>
                  <a:lnTo>
                    <a:pt x="153142" y="9491"/>
                  </a:lnTo>
                  <a:lnTo>
                    <a:pt x="131966" y="55325"/>
                  </a:lnTo>
                  <a:lnTo>
                    <a:pt x="110281" y="94088"/>
                  </a:lnTo>
                  <a:lnTo>
                    <a:pt x="71349" y="138370"/>
                  </a:lnTo>
                  <a:lnTo>
                    <a:pt x="40188" y="158832"/>
                  </a:lnTo>
                  <a:lnTo>
                    <a:pt x="24804" y="163470"/>
                  </a:lnTo>
                  <a:lnTo>
                    <a:pt x="18726" y="163719"/>
                  </a:lnTo>
                  <a:lnTo>
                    <a:pt x="13262" y="160357"/>
                  </a:lnTo>
                  <a:lnTo>
                    <a:pt x="3429" y="147214"/>
                  </a:lnTo>
                  <a:lnTo>
                    <a:pt x="0" y="127733"/>
                  </a:lnTo>
                  <a:lnTo>
                    <a:pt x="1533" y="106374"/>
                  </a:lnTo>
                  <a:lnTo>
                    <a:pt x="6919" y="87474"/>
                  </a:lnTo>
                  <a:lnTo>
                    <a:pt x="15898" y="75311"/>
                  </a:lnTo>
                  <a:lnTo>
                    <a:pt x="21254" y="71079"/>
                  </a:lnTo>
                  <a:lnTo>
                    <a:pt x="26237" y="69670"/>
                  </a:lnTo>
                  <a:lnTo>
                    <a:pt x="30970" y="70141"/>
                  </a:lnTo>
                  <a:lnTo>
                    <a:pt x="35537" y="71866"/>
                  </a:lnTo>
                  <a:lnTo>
                    <a:pt x="52077" y="87778"/>
                  </a:lnTo>
                  <a:lnTo>
                    <a:pt x="77882" y="131669"/>
                  </a:lnTo>
                  <a:lnTo>
                    <a:pt x="107657" y="178354"/>
                  </a:lnTo>
                  <a:lnTo>
                    <a:pt x="127220" y="208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3925">
              <a:extLst>
                <a:ext uri="{FF2B5EF4-FFF2-40B4-BE49-F238E27FC236}">
                  <a16:creationId xmlns:a16="http://schemas.microsoft.com/office/drawing/2014/main" xmlns="" id="{450D6B21-8E29-4A31-A4D4-14945446E82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696200" y="2574668"/>
              <a:ext cx="158751" cy="16133"/>
            </a:xfrm>
            <a:custGeom>
              <a:avLst/>
              <a:gdLst/>
              <a:ahLst/>
              <a:cxnLst/>
              <a:rect l="0" t="0" r="0" b="0"/>
              <a:pathLst>
                <a:path w="158751" h="16133">
                  <a:moveTo>
                    <a:pt x="0" y="16132"/>
                  </a:moveTo>
                  <a:lnTo>
                    <a:pt x="0" y="16132"/>
                  </a:lnTo>
                  <a:lnTo>
                    <a:pt x="21048" y="7294"/>
                  </a:lnTo>
                  <a:lnTo>
                    <a:pt x="57099" y="3489"/>
                  </a:lnTo>
                  <a:lnTo>
                    <a:pt x="99782" y="0"/>
                  </a:lnTo>
                  <a:lnTo>
                    <a:pt x="158750" y="3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3926">
              <a:extLst>
                <a:ext uri="{FF2B5EF4-FFF2-40B4-BE49-F238E27FC236}">
                  <a16:creationId xmlns:a16="http://schemas.microsoft.com/office/drawing/2014/main" xmlns="" id="{60783E38-1F92-4457-81A0-EAE85CB08AE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826500" y="260985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0" y="25400"/>
                  </a:moveTo>
                  <a:lnTo>
                    <a:pt x="0" y="25400"/>
                  </a:lnTo>
                  <a:lnTo>
                    <a:pt x="0" y="16562"/>
                  </a:lnTo>
                  <a:lnTo>
                    <a:pt x="1881" y="12535"/>
                  </a:lnTo>
                  <a:lnTo>
                    <a:pt x="3370" y="10473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3927">
              <a:extLst>
                <a:ext uri="{FF2B5EF4-FFF2-40B4-BE49-F238E27FC236}">
                  <a16:creationId xmlns:a16="http://schemas.microsoft.com/office/drawing/2014/main" xmlns="" id="{DCC0FBA4-0AFA-4566-B924-FABCA97FDBF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907173" y="2461312"/>
              <a:ext cx="133839" cy="256577"/>
            </a:xfrm>
            <a:custGeom>
              <a:avLst/>
              <a:gdLst/>
              <a:ahLst/>
              <a:cxnLst/>
              <a:rect l="0" t="0" r="0" b="0"/>
              <a:pathLst>
                <a:path w="133839" h="256577">
                  <a:moveTo>
                    <a:pt x="97127" y="8838"/>
                  </a:moveTo>
                  <a:lnTo>
                    <a:pt x="97127" y="8838"/>
                  </a:lnTo>
                  <a:lnTo>
                    <a:pt x="61773" y="0"/>
                  </a:lnTo>
                  <a:lnTo>
                    <a:pt x="30678" y="4024"/>
                  </a:lnTo>
                  <a:lnTo>
                    <a:pt x="16323" y="10462"/>
                  </a:lnTo>
                  <a:lnTo>
                    <a:pt x="7592" y="18732"/>
                  </a:lnTo>
                  <a:lnTo>
                    <a:pt x="1359" y="29463"/>
                  </a:lnTo>
                  <a:lnTo>
                    <a:pt x="0" y="45051"/>
                  </a:lnTo>
                  <a:lnTo>
                    <a:pt x="3158" y="63738"/>
                  </a:lnTo>
                  <a:lnTo>
                    <a:pt x="11619" y="83803"/>
                  </a:lnTo>
                  <a:lnTo>
                    <a:pt x="48799" y="121065"/>
                  </a:lnTo>
                  <a:lnTo>
                    <a:pt x="87084" y="161665"/>
                  </a:lnTo>
                  <a:lnTo>
                    <a:pt x="99014" y="181889"/>
                  </a:lnTo>
                  <a:lnTo>
                    <a:pt x="101962" y="200285"/>
                  </a:lnTo>
                  <a:lnTo>
                    <a:pt x="97160" y="217868"/>
                  </a:lnTo>
                  <a:lnTo>
                    <a:pt x="92914" y="226508"/>
                  </a:lnTo>
                  <a:lnTo>
                    <a:pt x="76911" y="239871"/>
                  </a:lnTo>
                  <a:lnTo>
                    <a:pt x="42255" y="256576"/>
                  </a:lnTo>
                  <a:lnTo>
                    <a:pt x="37262" y="256547"/>
                  </a:lnTo>
                  <a:lnTo>
                    <a:pt x="33934" y="254411"/>
                  </a:lnTo>
                  <a:lnTo>
                    <a:pt x="31715" y="250870"/>
                  </a:lnTo>
                  <a:lnTo>
                    <a:pt x="33012" y="237528"/>
                  </a:lnTo>
                  <a:lnTo>
                    <a:pt x="52085" y="193476"/>
                  </a:lnTo>
                  <a:lnTo>
                    <a:pt x="74923" y="151661"/>
                  </a:lnTo>
                  <a:lnTo>
                    <a:pt x="102934" y="111363"/>
                  </a:lnTo>
                  <a:lnTo>
                    <a:pt x="131044" y="66301"/>
                  </a:lnTo>
                  <a:lnTo>
                    <a:pt x="133838" y="49899"/>
                  </a:lnTo>
                  <a:lnTo>
                    <a:pt x="132728" y="39317"/>
                  </a:lnTo>
                  <a:lnTo>
                    <a:pt x="131444" y="35507"/>
                  </a:lnTo>
                  <a:lnTo>
                    <a:pt x="127766" y="32967"/>
                  </a:lnTo>
                  <a:lnTo>
                    <a:pt x="116155" y="30145"/>
                  </a:lnTo>
                  <a:lnTo>
                    <a:pt x="105347" y="30773"/>
                  </a:lnTo>
                  <a:lnTo>
                    <a:pt x="90777" y="342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3928">
              <a:extLst>
                <a:ext uri="{FF2B5EF4-FFF2-40B4-BE49-F238E27FC236}">
                  <a16:creationId xmlns:a16="http://schemas.microsoft.com/office/drawing/2014/main" xmlns="" id="{08529372-2E98-4D89-B8CF-5D347BC8308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220200" y="2627350"/>
              <a:ext cx="254001" cy="26951"/>
            </a:xfrm>
            <a:custGeom>
              <a:avLst/>
              <a:gdLst/>
              <a:ahLst/>
              <a:cxnLst/>
              <a:rect l="0" t="0" r="0" b="0"/>
              <a:pathLst>
                <a:path w="254001" h="26951">
                  <a:moveTo>
                    <a:pt x="0" y="26950"/>
                  </a:moveTo>
                  <a:lnTo>
                    <a:pt x="0" y="26950"/>
                  </a:lnTo>
                  <a:lnTo>
                    <a:pt x="0" y="23579"/>
                  </a:lnTo>
                  <a:lnTo>
                    <a:pt x="7526" y="20043"/>
                  </a:lnTo>
                  <a:lnTo>
                    <a:pt x="40800" y="12203"/>
                  </a:lnTo>
                  <a:lnTo>
                    <a:pt x="80221" y="5579"/>
                  </a:lnTo>
                  <a:lnTo>
                    <a:pt x="103576" y="2825"/>
                  </a:lnTo>
                  <a:lnTo>
                    <a:pt x="128317" y="283"/>
                  </a:lnTo>
                  <a:lnTo>
                    <a:pt x="153278" y="0"/>
                  </a:lnTo>
                  <a:lnTo>
                    <a:pt x="178386" y="1222"/>
                  </a:lnTo>
                  <a:lnTo>
                    <a:pt x="220394" y="4932"/>
                  </a:lnTo>
                  <a:lnTo>
                    <a:pt x="254000" y="7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3929">
              <a:extLst>
                <a:ext uri="{FF2B5EF4-FFF2-40B4-BE49-F238E27FC236}">
                  <a16:creationId xmlns:a16="http://schemas.microsoft.com/office/drawing/2014/main" xmlns="" id="{C1603628-8366-4FD2-9256-0AE25E437D8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235879" y="2686050"/>
              <a:ext cx="263722" cy="50801"/>
            </a:xfrm>
            <a:custGeom>
              <a:avLst/>
              <a:gdLst/>
              <a:ahLst/>
              <a:cxnLst/>
              <a:rect l="0" t="0" r="0" b="0"/>
              <a:pathLst>
                <a:path w="26372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47429"/>
                  </a:lnTo>
                  <a:lnTo>
                    <a:pt x="1829" y="45730"/>
                  </a:lnTo>
                  <a:lnTo>
                    <a:pt x="34449" y="36053"/>
                  </a:lnTo>
                  <a:lnTo>
                    <a:pt x="70101" y="28724"/>
                  </a:lnTo>
                  <a:lnTo>
                    <a:pt x="94425" y="24793"/>
                  </a:lnTo>
                  <a:lnTo>
                    <a:pt x="121222" y="20762"/>
                  </a:lnTo>
                  <a:lnTo>
                    <a:pt x="148966" y="16664"/>
                  </a:lnTo>
                  <a:lnTo>
                    <a:pt x="177341" y="12520"/>
                  </a:lnTo>
                  <a:lnTo>
                    <a:pt x="206134" y="8347"/>
                  </a:lnTo>
                  <a:lnTo>
                    <a:pt x="2637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3930">
              <a:extLst>
                <a:ext uri="{FF2B5EF4-FFF2-40B4-BE49-F238E27FC236}">
                  <a16:creationId xmlns:a16="http://schemas.microsoft.com/office/drawing/2014/main" xmlns="" id="{2D5D4842-1A1B-4F1D-8D29-37542443AA6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486900" y="2559050"/>
              <a:ext cx="53273" cy="184151"/>
            </a:xfrm>
            <a:custGeom>
              <a:avLst/>
              <a:gdLst/>
              <a:ahLst/>
              <a:cxnLst/>
              <a:rect l="0" t="0" r="0" b="0"/>
              <a:pathLst>
                <a:path w="53273" h="184151">
                  <a:moveTo>
                    <a:pt x="25400" y="0"/>
                  </a:moveTo>
                  <a:lnTo>
                    <a:pt x="25400" y="0"/>
                  </a:lnTo>
                  <a:lnTo>
                    <a:pt x="7239" y="706"/>
                  </a:lnTo>
                  <a:lnTo>
                    <a:pt x="159" y="3371"/>
                  </a:lnTo>
                  <a:lnTo>
                    <a:pt x="106" y="5775"/>
                  </a:lnTo>
                  <a:lnTo>
                    <a:pt x="37526" y="52687"/>
                  </a:lnTo>
                  <a:lnTo>
                    <a:pt x="48427" y="72805"/>
                  </a:lnTo>
                  <a:lnTo>
                    <a:pt x="53272" y="93506"/>
                  </a:lnTo>
                  <a:lnTo>
                    <a:pt x="49783" y="114465"/>
                  </a:lnTo>
                  <a:lnTo>
                    <a:pt x="40470" y="134835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3931">
              <a:extLst>
                <a:ext uri="{FF2B5EF4-FFF2-40B4-BE49-F238E27FC236}">
                  <a16:creationId xmlns:a16="http://schemas.microsoft.com/office/drawing/2014/main" xmlns="" id="{210EC582-E71F-4B2B-B9C6-30EB77BD59C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563112" y="2451983"/>
              <a:ext cx="13538" cy="253118"/>
            </a:xfrm>
            <a:custGeom>
              <a:avLst/>
              <a:gdLst/>
              <a:ahLst/>
              <a:cxnLst/>
              <a:rect l="0" t="0" r="0" b="0"/>
              <a:pathLst>
                <a:path w="13538" h="253118">
                  <a:moveTo>
                    <a:pt x="6088" y="5467"/>
                  </a:moveTo>
                  <a:lnTo>
                    <a:pt x="6088" y="5467"/>
                  </a:lnTo>
                  <a:lnTo>
                    <a:pt x="620" y="0"/>
                  </a:lnTo>
                  <a:lnTo>
                    <a:pt x="0" y="9491"/>
                  </a:lnTo>
                  <a:lnTo>
                    <a:pt x="5565" y="47576"/>
                  </a:lnTo>
                  <a:lnTo>
                    <a:pt x="13537" y="88421"/>
                  </a:lnTo>
                  <a:lnTo>
                    <a:pt x="13077" y="135252"/>
                  </a:lnTo>
                  <a:lnTo>
                    <a:pt x="11921" y="180016"/>
                  </a:lnTo>
                  <a:lnTo>
                    <a:pt x="8131" y="218287"/>
                  </a:lnTo>
                  <a:lnTo>
                    <a:pt x="6088" y="253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1" name="SMARTInkShape-Group876">
            <a:extLst>
              <a:ext uri="{FF2B5EF4-FFF2-40B4-BE49-F238E27FC236}">
                <a16:creationId xmlns:a16="http://schemas.microsoft.com/office/drawing/2014/main" xmlns="" id="{C8FC8FAD-2194-4818-A0EC-FE8365704535}"/>
              </a:ext>
            </a:extLst>
          </p:cNvPr>
          <p:cNvGrpSpPr/>
          <p:nvPr/>
        </p:nvGrpSpPr>
        <p:grpSpPr>
          <a:xfrm>
            <a:off x="9760735" y="2574441"/>
            <a:ext cx="983466" cy="231903"/>
            <a:chOff x="9760735" y="2574441"/>
            <a:chExt cx="983466" cy="231903"/>
          </a:xfrm>
        </p:grpSpPr>
        <p:sp>
          <p:nvSpPr>
            <p:cNvPr id="655" name="SMARTInkShape-3932">
              <a:extLst>
                <a:ext uri="{FF2B5EF4-FFF2-40B4-BE49-F238E27FC236}">
                  <a16:creationId xmlns:a16="http://schemas.microsoft.com/office/drawing/2014/main" xmlns="" id="{67B00AFC-5582-483A-AFFE-7008214DE94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588429" y="2637027"/>
              <a:ext cx="155772" cy="169317"/>
            </a:xfrm>
            <a:custGeom>
              <a:avLst/>
              <a:gdLst/>
              <a:ahLst/>
              <a:cxnLst/>
              <a:rect l="0" t="0" r="0" b="0"/>
              <a:pathLst>
                <a:path w="155772" h="169317">
                  <a:moveTo>
                    <a:pt x="3371" y="42673"/>
                  </a:moveTo>
                  <a:lnTo>
                    <a:pt x="3371" y="42673"/>
                  </a:lnTo>
                  <a:lnTo>
                    <a:pt x="0" y="35931"/>
                  </a:lnTo>
                  <a:lnTo>
                    <a:pt x="227" y="28858"/>
                  </a:lnTo>
                  <a:lnTo>
                    <a:pt x="3386" y="21011"/>
                  </a:lnTo>
                  <a:lnTo>
                    <a:pt x="9492" y="12819"/>
                  </a:lnTo>
                  <a:lnTo>
                    <a:pt x="20675" y="6357"/>
                  </a:lnTo>
                  <a:lnTo>
                    <a:pt x="35756" y="1838"/>
                  </a:lnTo>
                  <a:lnTo>
                    <a:pt x="61963" y="0"/>
                  </a:lnTo>
                  <a:lnTo>
                    <a:pt x="74333" y="2070"/>
                  </a:lnTo>
                  <a:lnTo>
                    <a:pt x="84533" y="10987"/>
                  </a:lnTo>
                  <a:lnTo>
                    <a:pt x="89229" y="17316"/>
                  </a:lnTo>
                  <a:lnTo>
                    <a:pt x="90948" y="25062"/>
                  </a:lnTo>
                  <a:lnTo>
                    <a:pt x="89096" y="43078"/>
                  </a:lnTo>
                  <a:lnTo>
                    <a:pt x="66270" y="87752"/>
                  </a:lnTo>
                  <a:lnTo>
                    <a:pt x="33040" y="135218"/>
                  </a:lnTo>
                  <a:lnTo>
                    <a:pt x="25566" y="152801"/>
                  </a:lnTo>
                  <a:lnTo>
                    <a:pt x="26635" y="157014"/>
                  </a:lnTo>
                  <a:lnTo>
                    <a:pt x="29463" y="160528"/>
                  </a:lnTo>
                  <a:lnTo>
                    <a:pt x="33465" y="163576"/>
                  </a:lnTo>
                  <a:lnTo>
                    <a:pt x="55954" y="167867"/>
                  </a:lnTo>
                  <a:lnTo>
                    <a:pt x="98816" y="169316"/>
                  </a:lnTo>
                  <a:lnTo>
                    <a:pt x="146113" y="165278"/>
                  </a:lnTo>
                  <a:lnTo>
                    <a:pt x="155771" y="1633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3933">
              <a:extLst>
                <a:ext uri="{FF2B5EF4-FFF2-40B4-BE49-F238E27FC236}">
                  <a16:creationId xmlns:a16="http://schemas.microsoft.com/office/drawing/2014/main" xmlns="" id="{F1A8E6CC-EE51-4F6C-9301-438B5030F05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505591" y="2749550"/>
              <a:ext cx="22710" cy="12701"/>
            </a:xfrm>
            <a:custGeom>
              <a:avLst/>
              <a:gdLst/>
              <a:ahLst/>
              <a:cxnLst/>
              <a:rect l="0" t="0" r="0" b="0"/>
              <a:pathLst>
                <a:path w="2271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9" y="9329"/>
                  </a:lnTo>
                  <a:lnTo>
                    <a:pt x="0" y="8336"/>
                  </a:lnTo>
                  <a:lnTo>
                    <a:pt x="515" y="7674"/>
                  </a:lnTo>
                  <a:lnTo>
                    <a:pt x="227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3934">
              <a:extLst>
                <a:ext uri="{FF2B5EF4-FFF2-40B4-BE49-F238E27FC236}">
                  <a16:creationId xmlns:a16="http://schemas.microsoft.com/office/drawing/2014/main" xmlns="" id="{4E962306-D7DA-4BA3-A138-9892CD33BC2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760735" y="2574441"/>
              <a:ext cx="188833" cy="162410"/>
            </a:xfrm>
            <a:custGeom>
              <a:avLst/>
              <a:gdLst/>
              <a:ahLst/>
              <a:cxnLst/>
              <a:rect l="0" t="0" r="0" b="0"/>
              <a:pathLst>
                <a:path w="188833" h="162410">
                  <a:moveTo>
                    <a:pt x="183365" y="3659"/>
                  </a:moveTo>
                  <a:lnTo>
                    <a:pt x="183365" y="3659"/>
                  </a:lnTo>
                  <a:lnTo>
                    <a:pt x="186735" y="288"/>
                  </a:lnTo>
                  <a:lnTo>
                    <a:pt x="187728" y="0"/>
                  </a:lnTo>
                  <a:lnTo>
                    <a:pt x="188391" y="515"/>
                  </a:lnTo>
                  <a:lnTo>
                    <a:pt x="188832" y="1563"/>
                  </a:lnTo>
                  <a:lnTo>
                    <a:pt x="186083" y="13151"/>
                  </a:lnTo>
                  <a:lnTo>
                    <a:pt x="162917" y="50533"/>
                  </a:lnTo>
                  <a:lnTo>
                    <a:pt x="119458" y="92620"/>
                  </a:lnTo>
                  <a:lnTo>
                    <a:pt x="77176" y="118683"/>
                  </a:lnTo>
                  <a:lnTo>
                    <a:pt x="51503" y="127453"/>
                  </a:lnTo>
                  <a:lnTo>
                    <a:pt x="28333" y="126647"/>
                  </a:lnTo>
                  <a:lnTo>
                    <a:pt x="11919" y="119703"/>
                  </a:lnTo>
                  <a:lnTo>
                    <a:pt x="5569" y="114889"/>
                  </a:lnTo>
                  <a:lnTo>
                    <a:pt x="2040" y="108151"/>
                  </a:lnTo>
                  <a:lnTo>
                    <a:pt x="0" y="91257"/>
                  </a:lnTo>
                  <a:lnTo>
                    <a:pt x="3327" y="75753"/>
                  </a:lnTo>
                  <a:lnTo>
                    <a:pt x="6189" y="68655"/>
                  </a:lnTo>
                  <a:lnTo>
                    <a:pt x="15018" y="58887"/>
                  </a:lnTo>
                  <a:lnTo>
                    <a:pt x="20332" y="55294"/>
                  </a:lnTo>
                  <a:lnTo>
                    <a:pt x="33765" y="53184"/>
                  </a:lnTo>
                  <a:lnTo>
                    <a:pt x="41298" y="53609"/>
                  </a:lnTo>
                  <a:lnTo>
                    <a:pt x="68756" y="67691"/>
                  </a:lnTo>
                  <a:lnTo>
                    <a:pt x="103863" y="102803"/>
                  </a:lnTo>
                  <a:lnTo>
                    <a:pt x="135110" y="147434"/>
                  </a:lnTo>
                  <a:lnTo>
                    <a:pt x="145265" y="162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3935">
              <a:extLst>
                <a:ext uri="{FF2B5EF4-FFF2-40B4-BE49-F238E27FC236}">
                  <a16:creationId xmlns:a16="http://schemas.microsoft.com/office/drawing/2014/main" xmlns="" id="{1D4C8DA2-8847-4422-975F-05A100FF148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003941" y="2648833"/>
              <a:ext cx="92560" cy="18168"/>
            </a:xfrm>
            <a:custGeom>
              <a:avLst/>
              <a:gdLst/>
              <a:ahLst/>
              <a:cxnLst/>
              <a:rect l="0" t="0" r="0" b="0"/>
              <a:pathLst>
                <a:path w="92560" h="18168">
                  <a:moveTo>
                    <a:pt x="3659" y="5467"/>
                  </a:moveTo>
                  <a:lnTo>
                    <a:pt x="3659" y="5467"/>
                  </a:lnTo>
                  <a:lnTo>
                    <a:pt x="288" y="5467"/>
                  </a:lnTo>
                  <a:lnTo>
                    <a:pt x="0" y="4761"/>
                  </a:lnTo>
                  <a:lnTo>
                    <a:pt x="1563" y="2096"/>
                  </a:lnTo>
                  <a:lnTo>
                    <a:pt x="16523" y="0"/>
                  </a:lnTo>
                  <a:lnTo>
                    <a:pt x="51931" y="5066"/>
                  </a:lnTo>
                  <a:lnTo>
                    <a:pt x="92559" y="18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3936">
              <a:extLst>
                <a:ext uri="{FF2B5EF4-FFF2-40B4-BE49-F238E27FC236}">
                  <a16:creationId xmlns:a16="http://schemas.microsoft.com/office/drawing/2014/main" xmlns="" id="{D7E0B01A-93A8-4C06-B72D-4654ABCFD02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015715" y="2724150"/>
              <a:ext cx="99836" cy="5468"/>
            </a:xfrm>
            <a:custGeom>
              <a:avLst/>
              <a:gdLst/>
              <a:ahLst/>
              <a:cxnLst/>
              <a:rect l="0" t="0" r="0" b="0"/>
              <a:pathLst>
                <a:path w="99836" h="5468">
                  <a:moveTo>
                    <a:pt x="10935" y="0"/>
                  </a:moveTo>
                  <a:lnTo>
                    <a:pt x="10935" y="0"/>
                  </a:lnTo>
                  <a:lnTo>
                    <a:pt x="4192" y="0"/>
                  </a:lnTo>
                  <a:lnTo>
                    <a:pt x="2207" y="705"/>
                  </a:lnTo>
                  <a:lnTo>
                    <a:pt x="883" y="1881"/>
                  </a:lnTo>
                  <a:lnTo>
                    <a:pt x="0" y="3371"/>
                  </a:lnTo>
                  <a:lnTo>
                    <a:pt x="1528" y="4364"/>
                  </a:lnTo>
                  <a:lnTo>
                    <a:pt x="8871" y="5467"/>
                  </a:lnTo>
                  <a:lnTo>
                    <a:pt x="46744" y="1812"/>
                  </a:lnTo>
                  <a:lnTo>
                    <a:pt x="998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3937">
              <a:extLst>
                <a:ext uri="{FF2B5EF4-FFF2-40B4-BE49-F238E27FC236}">
                  <a16:creationId xmlns:a16="http://schemas.microsoft.com/office/drawing/2014/main" xmlns="" id="{A08BBB01-7639-42A0-8EA4-2541E53C510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317675" y="2623433"/>
              <a:ext cx="109026" cy="134782"/>
            </a:xfrm>
            <a:custGeom>
              <a:avLst/>
              <a:gdLst/>
              <a:ahLst/>
              <a:cxnLst/>
              <a:rect l="0" t="0" r="0" b="0"/>
              <a:pathLst>
                <a:path w="109026" h="134782">
                  <a:moveTo>
                    <a:pt x="109025" y="5467"/>
                  </a:moveTo>
                  <a:lnTo>
                    <a:pt x="109025" y="5467"/>
                  </a:lnTo>
                  <a:lnTo>
                    <a:pt x="105654" y="2096"/>
                  </a:lnTo>
                  <a:lnTo>
                    <a:pt x="100236" y="441"/>
                  </a:lnTo>
                  <a:lnTo>
                    <a:pt x="96816" y="0"/>
                  </a:lnTo>
                  <a:lnTo>
                    <a:pt x="65273" y="10136"/>
                  </a:lnTo>
                  <a:lnTo>
                    <a:pt x="33266" y="27311"/>
                  </a:lnTo>
                  <a:lnTo>
                    <a:pt x="16793" y="44574"/>
                  </a:lnTo>
                  <a:lnTo>
                    <a:pt x="2361" y="77497"/>
                  </a:lnTo>
                  <a:lnTo>
                    <a:pt x="0" y="96042"/>
                  </a:lnTo>
                  <a:lnTo>
                    <a:pt x="359" y="103950"/>
                  </a:lnTo>
                  <a:lnTo>
                    <a:pt x="6399" y="118382"/>
                  </a:lnTo>
                  <a:lnTo>
                    <a:pt x="10976" y="125193"/>
                  </a:lnTo>
                  <a:lnTo>
                    <a:pt x="18258" y="129735"/>
                  </a:lnTo>
                  <a:lnTo>
                    <a:pt x="37639" y="134781"/>
                  </a:lnTo>
                  <a:lnTo>
                    <a:pt x="47323" y="133304"/>
                  </a:lnTo>
                  <a:lnTo>
                    <a:pt x="65610" y="124137"/>
                  </a:lnTo>
                  <a:lnTo>
                    <a:pt x="88400" y="99738"/>
                  </a:lnTo>
                  <a:lnTo>
                    <a:pt x="94448" y="78410"/>
                  </a:lnTo>
                  <a:lnTo>
                    <a:pt x="94080" y="56230"/>
                  </a:lnTo>
                  <a:lnTo>
                    <a:pt x="89210" y="36965"/>
                  </a:lnTo>
                  <a:lnTo>
                    <a:pt x="82344" y="24640"/>
                  </a:lnTo>
                  <a:lnTo>
                    <a:pt x="78538" y="20366"/>
                  </a:lnTo>
                  <a:lnTo>
                    <a:pt x="75294" y="18927"/>
                  </a:lnTo>
                  <a:lnTo>
                    <a:pt x="72426" y="19380"/>
                  </a:lnTo>
                  <a:lnTo>
                    <a:pt x="64575" y="24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5" name="SMARTInkShape-Group877">
            <a:extLst>
              <a:ext uri="{FF2B5EF4-FFF2-40B4-BE49-F238E27FC236}">
                <a16:creationId xmlns:a16="http://schemas.microsoft.com/office/drawing/2014/main" xmlns="" id="{1E9A8120-2F4A-4C31-BC18-AB3C82769AB9}"/>
              </a:ext>
            </a:extLst>
          </p:cNvPr>
          <p:cNvGrpSpPr/>
          <p:nvPr/>
        </p:nvGrpSpPr>
        <p:grpSpPr>
          <a:xfrm>
            <a:off x="9175254" y="3081515"/>
            <a:ext cx="302184" cy="226836"/>
            <a:chOff x="9175254" y="3081515"/>
            <a:chExt cx="302184" cy="226836"/>
          </a:xfrm>
        </p:grpSpPr>
        <p:sp>
          <p:nvSpPr>
            <p:cNvPr id="662" name="SMARTInkShape-3938">
              <a:extLst>
                <a:ext uri="{FF2B5EF4-FFF2-40B4-BE49-F238E27FC236}">
                  <a16:creationId xmlns:a16="http://schemas.microsoft.com/office/drawing/2014/main" xmlns="" id="{86D2344B-22C1-45DA-ABFB-20BCD888838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182100" y="3171093"/>
              <a:ext cx="215901" cy="35658"/>
            </a:xfrm>
            <a:custGeom>
              <a:avLst/>
              <a:gdLst/>
              <a:ahLst/>
              <a:cxnLst/>
              <a:rect l="0" t="0" r="0" b="0"/>
              <a:pathLst>
                <a:path w="215901" h="35658">
                  <a:moveTo>
                    <a:pt x="0" y="35657"/>
                  </a:moveTo>
                  <a:lnTo>
                    <a:pt x="0" y="35657"/>
                  </a:lnTo>
                  <a:lnTo>
                    <a:pt x="6741" y="28915"/>
                  </a:lnTo>
                  <a:lnTo>
                    <a:pt x="43350" y="13995"/>
                  </a:lnTo>
                  <a:lnTo>
                    <a:pt x="88890" y="3055"/>
                  </a:lnTo>
                  <a:lnTo>
                    <a:pt x="126525" y="0"/>
                  </a:lnTo>
                  <a:lnTo>
                    <a:pt x="215900" y="3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3939">
              <a:extLst>
                <a:ext uri="{FF2B5EF4-FFF2-40B4-BE49-F238E27FC236}">
                  <a16:creationId xmlns:a16="http://schemas.microsoft.com/office/drawing/2014/main" xmlns="" id="{8957ACB9-4E2A-4DAE-B3EA-EF602270748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175254" y="3251200"/>
              <a:ext cx="267197" cy="35122"/>
            </a:xfrm>
            <a:custGeom>
              <a:avLst/>
              <a:gdLst/>
              <a:ahLst/>
              <a:cxnLst/>
              <a:rect l="0" t="0" r="0" b="0"/>
              <a:pathLst>
                <a:path w="267197" h="35122">
                  <a:moveTo>
                    <a:pt x="13196" y="31750"/>
                  </a:moveTo>
                  <a:lnTo>
                    <a:pt x="13196" y="31750"/>
                  </a:lnTo>
                  <a:lnTo>
                    <a:pt x="3083" y="31750"/>
                  </a:lnTo>
                  <a:lnTo>
                    <a:pt x="810" y="32455"/>
                  </a:lnTo>
                  <a:lnTo>
                    <a:pt x="0" y="33631"/>
                  </a:lnTo>
                  <a:lnTo>
                    <a:pt x="165" y="35121"/>
                  </a:lnTo>
                  <a:lnTo>
                    <a:pt x="39443" y="31736"/>
                  </a:lnTo>
                  <a:lnTo>
                    <a:pt x="79190" y="25629"/>
                  </a:lnTo>
                  <a:lnTo>
                    <a:pt x="102347" y="22025"/>
                  </a:lnTo>
                  <a:lnTo>
                    <a:pt x="126959" y="18211"/>
                  </a:lnTo>
                  <a:lnTo>
                    <a:pt x="152539" y="14257"/>
                  </a:lnTo>
                  <a:lnTo>
                    <a:pt x="199774" y="7982"/>
                  </a:lnTo>
                  <a:lnTo>
                    <a:pt x="26719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3940">
              <a:extLst>
                <a:ext uri="{FF2B5EF4-FFF2-40B4-BE49-F238E27FC236}">
                  <a16:creationId xmlns:a16="http://schemas.microsoft.com/office/drawing/2014/main" xmlns="" id="{63026E9F-A64C-45E9-8D4C-31FEFE4855E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391650" y="3081515"/>
              <a:ext cx="85788" cy="226836"/>
            </a:xfrm>
            <a:custGeom>
              <a:avLst/>
              <a:gdLst/>
              <a:ahLst/>
              <a:cxnLst/>
              <a:rect l="0" t="0" r="0" b="0"/>
              <a:pathLst>
                <a:path w="85788" h="226836">
                  <a:moveTo>
                    <a:pt x="12700" y="10935"/>
                  </a:moveTo>
                  <a:lnTo>
                    <a:pt x="12700" y="10935"/>
                  </a:lnTo>
                  <a:lnTo>
                    <a:pt x="12698" y="4193"/>
                  </a:lnTo>
                  <a:lnTo>
                    <a:pt x="14817" y="2207"/>
                  </a:lnTo>
                  <a:lnTo>
                    <a:pt x="22813" y="0"/>
                  </a:lnTo>
                  <a:lnTo>
                    <a:pt x="33422" y="2783"/>
                  </a:lnTo>
                  <a:lnTo>
                    <a:pt x="60851" y="16067"/>
                  </a:lnTo>
                  <a:lnTo>
                    <a:pt x="73142" y="29679"/>
                  </a:lnTo>
                  <a:lnTo>
                    <a:pt x="81896" y="47488"/>
                  </a:lnTo>
                  <a:lnTo>
                    <a:pt x="85787" y="67162"/>
                  </a:lnTo>
                  <a:lnTo>
                    <a:pt x="81235" y="104814"/>
                  </a:lnTo>
                  <a:lnTo>
                    <a:pt x="64208" y="143878"/>
                  </a:lnTo>
                  <a:lnTo>
                    <a:pt x="29512" y="189230"/>
                  </a:lnTo>
                  <a:lnTo>
                    <a:pt x="0" y="2268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3" name="SMARTInkShape-Group878">
            <a:extLst>
              <a:ext uri="{FF2B5EF4-FFF2-40B4-BE49-F238E27FC236}">
                <a16:creationId xmlns:a16="http://schemas.microsoft.com/office/drawing/2014/main" xmlns="" id="{370333C1-41F0-48B5-AA6F-7DF7741CC31A}"/>
              </a:ext>
            </a:extLst>
          </p:cNvPr>
          <p:cNvGrpSpPr/>
          <p:nvPr/>
        </p:nvGrpSpPr>
        <p:grpSpPr>
          <a:xfrm>
            <a:off x="9875840" y="3171342"/>
            <a:ext cx="1126683" cy="253871"/>
            <a:chOff x="9875840" y="3171342"/>
            <a:chExt cx="1126683" cy="253871"/>
          </a:xfrm>
        </p:grpSpPr>
        <p:sp>
          <p:nvSpPr>
            <p:cNvPr id="666" name="SMARTInkShape-3941">
              <a:extLst>
                <a:ext uri="{FF2B5EF4-FFF2-40B4-BE49-F238E27FC236}">
                  <a16:creationId xmlns:a16="http://schemas.microsoft.com/office/drawing/2014/main" xmlns="" id="{22B5DA52-9755-4EB9-906B-600329FFB33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875840" y="3187700"/>
              <a:ext cx="150811" cy="139701"/>
            </a:xfrm>
            <a:custGeom>
              <a:avLst/>
              <a:gdLst/>
              <a:ahLst/>
              <a:cxnLst/>
              <a:rect l="0" t="0" r="0" b="0"/>
              <a:pathLst>
                <a:path w="150811" h="139701">
                  <a:moveTo>
                    <a:pt x="150810" y="0"/>
                  </a:moveTo>
                  <a:lnTo>
                    <a:pt x="150810" y="0"/>
                  </a:lnTo>
                  <a:lnTo>
                    <a:pt x="107503" y="39546"/>
                  </a:lnTo>
                  <a:lnTo>
                    <a:pt x="71185" y="60165"/>
                  </a:lnTo>
                  <a:lnTo>
                    <a:pt x="44866" y="68368"/>
                  </a:lnTo>
                  <a:lnTo>
                    <a:pt x="21408" y="69662"/>
                  </a:lnTo>
                  <a:lnTo>
                    <a:pt x="6751" y="66003"/>
                  </a:lnTo>
                  <a:lnTo>
                    <a:pt x="1854" y="63052"/>
                  </a:lnTo>
                  <a:lnTo>
                    <a:pt x="0" y="58968"/>
                  </a:lnTo>
                  <a:lnTo>
                    <a:pt x="175" y="54129"/>
                  </a:lnTo>
                  <a:lnTo>
                    <a:pt x="7165" y="37205"/>
                  </a:lnTo>
                  <a:lnTo>
                    <a:pt x="10598" y="31153"/>
                  </a:lnTo>
                  <a:lnTo>
                    <a:pt x="20054" y="22548"/>
                  </a:lnTo>
                  <a:lnTo>
                    <a:pt x="31311" y="17077"/>
                  </a:lnTo>
                  <a:lnTo>
                    <a:pt x="43372" y="14645"/>
                  </a:lnTo>
                  <a:lnTo>
                    <a:pt x="57671" y="19209"/>
                  </a:lnTo>
                  <a:lnTo>
                    <a:pt x="93216" y="42756"/>
                  </a:lnTo>
                  <a:lnTo>
                    <a:pt x="107807" y="62042"/>
                  </a:lnTo>
                  <a:lnTo>
                    <a:pt x="128675" y="102174"/>
                  </a:lnTo>
                  <a:lnTo>
                    <a:pt x="144460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3942">
              <a:extLst>
                <a:ext uri="{FF2B5EF4-FFF2-40B4-BE49-F238E27FC236}">
                  <a16:creationId xmlns:a16="http://schemas.microsoft.com/office/drawing/2014/main" xmlns="" id="{ADCE4060-62D6-4FFA-8014-3EBFA85C1E6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064750" y="3171342"/>
              <a:ext cx="101601" cy="187809"/>
            </a:xfrm>
            <a:custGeom>
              <a:avLst/>
              <a:gdLst/>
              <a:ahLst/>
              <a:cxnLst/>
              <a:rect l="0" t="0" r="0" b="0"/>
              <a:pathLst>
                <a:path w="101601" h="187809">
                  <a:moveTo>
                    <a:pt x="101600" y="3658"/>
                  </a:moveTo>
                  <a:lnTo>
                    <a:pt x="101600" y="3658"/>
                  </a:lnTo>
                  <a:lnTo>
                    <a:pt x="98230" y="287"/>
                  </a:lnTo>
                  <a:lnTo>
                    <a:pt x="95824" y="0"/>
                  </a:lnTo>
                  <a:lnTo>
                    <a:pt x="89391" y="1562"/>
                  </a:lnTo>
                  <a:lnTo>
                    <a:pt x="71093" y="23263"/>
                  </a:lnTo>
                  <a:lnTo>
                    <a:pt x="47796" y="63246"/>
                  </a:lnTo>
                  <a:lnTo>
                    <a:pt x="26390" y="110841"/>
                  </a:lnTo>
                  <a:lnTo>
                    <a:pt x="10015" y="157320"/>
                  </a:lnTo>
                  <a:lnTo>
                    <a:pt x="0" y="187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3943">
              <a:extLst>
                <a:ext uri="{FF2B5EF4-FFF2-40B4-BE49-F238E27FC236}">
                  <a16:creationId xmlns:a16="http://schemas.microsoft.com/office/drawing/2014/main" xmlns="" id="{412D7544-ABE6-4053-BA42-E79A279DAF2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128250" y="3316106"/>
              <a:ext cx="120651" cy="109107"/>
            </a:xfrm>
            <a:custGeom>
              <a:avLst/>
              <a:gdLst/>
              <a:ahLst/>
              <a:cxnLst/>
              <a:rect l="0" t="0" r="0" b="0"/>
              <a:pathLst>
                <a:path w="120651" h="109107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411" y="8210"/>
                  </a:lnTo>
                  <a:lnTo>
                    <a:pt x="6741" y="3338"/>
                  </a:lnTo>
                  <a:lnTo>
                    <a:pt x="13814" y="702"/>
                  </a:lnTo>
                  <a:lnTo>
                    <a:pt x="17677" y="0"/>
                  </a:lnTo>
                  <a:lnTo>
                    <a:pt x="27611" y="2981"/>
                  </a:lnTo>
                  <a:lnTo>
                    <a:pt x="43224" y="12594"/>
                  </a:lnTo>
                  <a:lnTo>
                    <a:pt x="61141" y="31855"/>
                  </a:lnTo>
                  <a:lnTo>
                    <a:pt x="63336" y="36996"/>
                  </a:lnTo>
                  <a:lnTo>
                    <a:pt x="63898" y="46470"/>
                  </a:lnTo>
                  <a:lnTo>
                    <a:pt x="60247" y="59738"/>
                  </a:lnTo>
                  <a:lnTo>
                    <a:pt x="47956" y="75978"/>
                  </a:lnTo>
                  <a:lnTo>
                    <a:pt x="24659" y="95321"/>
                  </a:lnTo>
                  <a:lnTo>
                    <a:pt x="23494" y="97651"/>
                  </a:lnTo>
                  <a:lnTo>
                    <a:pt x="23424" y="99910"/>
                  </a:lnTo>
                  <a:lnTo>
                    <a:pt x="24082" y="102121"/>
                  </a:lnTo>
                  <a:lnTo>
                    <a:pt x="30459" y="106460"/>
                  </a:lnTo>
                  <a:lnTo>
                    <a:pt x="35121" y="108604"/>
                  </a:lnTo>
                  <a:lnTo>
                    <a:pt x="47832" y="109106"/>
                  </a:lnTo>
                  <a:lnTo>
                    <a:pt x="92468" y="103679"/>
                  </a:lnTo>
                  <a:lnTo>
                    <a:pt x="120650" y="1001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3944">
              <a:extLst>
                <a:ext uri="{FF2B5EF4-FFF2-40B4-BE49-F238E27FC236}">
                  <a16:creationId xmlns:a16="http://schemas.microsoft.com/office/drawing/2014/main" xmlns="" id="{7B696F07-B285-446A-992C-B16B49AE9B6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448730" y="3302000"/>
              <a:ext cx="143071" cy="5468"/>
            </a:xfrm>
            <a:custGeom>
              <a:avLst/>
              <a:gdLst/>
              <a:ahLst/>
              <a:cxnLst/>
              <a:rect l="0" t="0" r="0" b="0"/>
              <a:pathLst>
                <a:path w="143071" h="5468">
                  <a:moveTo>
                    <a:pt x="3370" y="0"/>
                  </a:moveTo>
                  <a:lnTo>
                    <a:pt x="3370" y="0"/>
                  </a:lnTo>
                  <a:lnTo>
                    <a:pt x="0" y="0"/>
                  </a:lnTo>
                  <a:lnTo>
                    <a:pt x="416" y="705"/>
                  </a:lnTo>
                  <a:lnTo>
                    <a:pt x="4644" y="3371"/>
                  </a:lnTo>
                  <a:lnTo>
                    <a:pt x="21698" y="5467"/>
                  </a:lnTo>
                  <a:lnTo>
                    <a:pt x="58112" y="2717"/>
                  </a:lnTo>
                  <a:lnTo>
                    <a:pt x="90493" y="1208"/>
                  </a:lnTo>
                  <a:lnTo>
                    <a:pt x="1430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3945">
              <a:extLst>
                <a:ext uri="{FF2B5EF4-FFF2-40B4-BE49-F238E27FC236}">
                  <a16:creationId xmlns:a16="http://schemas.microsoft.com/office/drawing/2014/main" xmlns="" id="{2B1C68F2-B642-4C10-AFDC-FB1913E1F88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699224" y="3200400"/>
              <a:ext cx="90578" cy="127784"/>
            </a:xfrm>
            <a:custGeom>
              <a:avLst/>
              <a:gdLst/>
              <a:ahLst/>
              <a:cxnLst/>
              <a:rect l="0" t="0" r="0" b="0"/>
              <a:pathLst>
                <a:path w="90578" h="127784">
                  <a:moveTo>
                    <a:pt x="13226" y="44450"/>
                  </a:moveTo>
                  <a:lnTo>
                    <a:pt x="13226" y="44450"/>
                  </a:lnTo>
                  <a:lnTo>
                    <a:pt x="55776" y="14261"/>
                  </a:lnTo>
                  <a:lnTo>
                    <a:pt x="37729" y="29628"/>
                  </a:lnTo>
                  <a:lnTo>
                    <a:pt x="10129" y="71827"/>
                  </a:lnTo>
                  <a:lnTo>
                    <a:pt x="0" y="97325"/>
                  </a:lnTo>
                  <a:lnTo>
                    <a:pt x="175" y="104395"/>
                  </a:lnTo>
                  <a:lnTo>
                    <a:pt x="2409" y="110518"/>
                  </a:lnTo>
                  <a:lnTo>
                    <a:pt x="9830" y="120380"/>
                  </a:lnTo>
                  <a:lnTo>
                    <a:pt x="17831" y="127115"/>
                  </a:lnTo>
                  <a:lnTo>
                    <a:pt x="23352" y="127783"/>
                  </a:lnTo>
                  <a:lnTo>
                    <a:pt x="37011" y="124761"/>
                  </a:lnTo>
                  <a:lnTo>
                    <a:pt x="60568" y="105013"/>
                  </a:lnTo>
                  <a:lnTo>
                    <a:pt x="78682" y="76819"/>
                  </a:lnTo>
                  <a:lnTo>
                    <a:pt x="89614" y="42752"/>
                  </a:lnTo>
                  <a:lnTo>
                    <a:pt x="90577" y="15960"/>
                  </a:lnTo>
                  <a:lnTo>
                    <a:pt x="88076" y="10640"/>
                  </a:lnTo>
                  <a:lnTo>
                    <a:pt x="84294" y="7093"/>
                  </a:lnTo>
                  <a:lnTo>
                    <a:pt x="703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3946">
              <a:extLst>
                <a:ext uri="{FF2B5EF4-FFF2-40B4-BE49-F238E27FC236}">
                  <a16:creationId xmlns:a16="http://schemas.microsoft.com/office/drawing/2014/main" xmlns="" id="{A0518F95-D955-44CD-9BFC-580B32B6D6A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833100" y="33337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3947">
              <a:extLst>
                <a:ext uri="{FF2B5EF4-FFF2-40B4-BE49-F238E27FC236}">
                  <a16:creationId xmlns:a16="http://schemas.microsoft.com/office/drawing/2014/main" xmlns="" id="{F53EDFD4-E7CC-4F82-9F1C-3BEF8D0DA47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947400" y="3175000"/>
              <a:ext cx="55123" cy="203201"/>
            </a:xfrm>
            <a:custGeom>
              <a:avLst/>
              <a:gdLst/>
              <a:ahLst/>
              <a:cxnLst/>
              <a:rect l="0" t="0" r="0" b="0"/>
              <a:pathLst>
                <a:path w="55123" h="203201">
                  <a:moveTo>
                    <a:pt x="38100" y="0"/>
                  </a:moveTo>
                  <a:lnTo>
                    <a:pt x="38100" y="0"/>
                  </a:lnTo>
                  <a:lnTo>
                    <a:pt x="43874" y="7186"/>
                  </a:lnTo>
                  <a:lnTo>
                    <a:pt x="50309" y="18951"/>
                  </a:lnTo>
                  <a:lnTo>
                    <a:pt x="55122" y="48184"/>
                  </a:lnTo>
                  <a:lnTo>
                    <a:pt x="49805" y="90398"/>
                  </a:lnTo>
                  <a:lnTo>
                    <a:pt x="32553" y="135283"/>
                  </a:lnTo>
                  <a:lnTo>
                    <a:pt x="12938" y="176492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4" name="SMARTInkShape-3948">
            <a:extLst>
              <a:ext uri="{FF2B5EF4-FFF2-40B4-BE49-F238E27FC236}">
                <a16:creationId xmlns:a16="http://schemas.microsoft.com/office/drawing/2014/main" xmlns="" id="{C8A2185A-B7BE-4ADC-9877-48A99F74FBE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0471150" y="3225800"/>
            <a:ext cx="82551" cy="12701"/>
          </a:xfrm>
          <a:custGeom>
            <a:avLst/>
            <a:gdLst/>
            <a:ahLst/>
            <a:cxnLst/>
            <a:rect l="0" t="0" r="0" b="0"/>
            <a:pathLst>
              <a:path w="82551" h="12701">
                <a:moveTo>
                  <a:pt x="0" y="12700"/>
                </a:moveTo>
                <a:lnTo>
                  <a:pt x="0" y="12700"/>
                </a:lnTo>
                <a:lnTo>
                  <a:pt x="19459" y="5793"/>
                </a:lnTo>
                <a:lnTo>
                  <a:pt x="59740" y="1145"/>
                </a:lnTo>
                <a:lnTo>
                  <a:pt x="825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0" name="SMARTInkShape-Group880">
            <a:extLst>
              <a:ext uri="{FF2B5EF4-FFF2-40B4-BE49-F238E27FC236}">
                <a16:creationId xmlns:a16="http://schemas.microsoft.com/office/drawing/2014/main" xmlns="" id="{A5A06B59-3CE1-44E1-AC53-A7FAA626EE95}"/>
              </a:ext>
            </a:extLst>
          </p:cNvPr>
          <p:cNvGrpSpPr/>
          <p:nvPr/>
        </p:nvGrpSpPr>
        <p:grpSpPr>
          <a:xfrm>
            <a:off x="3927871" y="6286424"/>
            <a:ext cx="783830" cy="438227"/>
            <a:chOff x="3927871" y="6286424"/>
            <a:chExt cx="783830" cy="438227"/>
          </a:xfrm>
        </p:grpSpPr>
        <p:sp>
          <p:nvSpPr>
            <p:cNvPr id="675" name="SMARTInkShape-3949">
              <a:extLst>
                <a:ext uri="{FF2B5EF4-FFF2-40B4-BE49-F238E27FC236}">
                  <a16:creationId xmlns:a16="http://schemas.microsoft.com/office/drawing/2014/main" xmlns="" id="{BAE478AE-C2B8-4137-85D9-433DD7D2949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927871" y="6286424"/>
              <a:ext cx="745730" cy="69927"/>
            </a:xfrm>
            <a:custGeom>
              <a:avLst/>
              <a:gdLst/>
              <a:ahLst/>
              <a:cxnLst/>
              <a:rect l="0" t="0" r="0" b="0"/>
              <a:pathLst>
                <a:path w="745730" h="69927">
                  <a:moveTo>
                    <a:pt x="47229" y="69926"/>
                  </a:moveTo>
                  <a:lnTo>
                    <a:pt x="47229" y="69926"/>
                  </a:lnTo>
                  <a:lnTo>
                    <a:pt x="84310" y="63185"/>
                  </a:lnTo>
                  <a:lnTo>
                    <a:pt x="107933" y="59786"/>
                  </a:lnTo>
                  <a:lnTo>
                    <a:pt x="136382" y="56111"/>
                  </a:lnTo>
                  <a:lnTo>
                    <a:pt x="168048" y="52250"/>
                  </a:lnTo>
                  <a:lnTo>
                    <a:pt x="206091" y="47558"/>
                  </a:lnTo>
                  <a:lnTo>
                    <a:pt x="248387" y="42314"/>
                  </a:lnTo>
                  <a:lnTo>
                    <a:pt x="293517" y="36702"/>
                  </a:lnTo>
                  <a:lnTo>
                    <a:pt x="342654" y="31548"/>
                  </a:lnTo>
                  <a:lnTo>
                    <a:pt x="394463" y="26702"/>
                  </a:lnTo>
                  <a:lnTo>
                    <a:pt x="448051" y="22060"/>
                  </a:lnTo>
                  <a:lnTo>
                    <a:pt x="496477" y="18966"/>
                  </a:lnTo>
                  <a:lnTo>
                    <a:pt x="541461" y="16902"/>
                  </a:lnTo>
                  <a:lnTo>
                    <a:pt x="584150" y="15527"/>
                  </a:lnTo>
                  <a:lnTo>
                    <a:pt x="618960" y="13903"/>
                  </a:lnTo>
                  <a:lnTo>
                    <a:pt x="648516" y="12117"/>
                  </a:lnTo>
                  <a:lnTo>
                    <a:pt x="693351" y="8955"/>
                  </a:lnTo>
                  <a:lnTo>
                    <a:pt x="726107" y="6926"/>
                  </a:lnTo>
                  <a:lnTo>
                    <a:pt x="726296" y="6759"/>
                  </a:lnTo>
                  <a:lnTo>
                    <a:pt x="696227" y="3154"/>
                  </a:lnTo>
                  <a:lnTo>
                    <a:pt x="651291" y="1445"/>
                  </a:lnTo>
                  <a:lnTo>
                    <a:pt x="623504" y="988"/>
                  </a:lnTo>
                  <a:lnTo>
                    <a:pt x="590162" y="1389"/>
                  </a:lnTo>
                  <a:lnTo>
                    <a:pt x="553118" y="2362"/>
                  </a:lnTo>
                  <a:lnTo>
                    <a:pt x="513605" y="3717"/>
                  </a:lnTo>
                  <a:lnTo>
                    <a:pt x="469624" y="6031"/>
                  </a:lnTo>
                  <a:lnTo>
                    <a:pt x="422665" y="8985"/>
                  </a:lnTo>
                  <a:lnTo>
                    <a:pt x="373720" y="12365"/>
                  </a:lnTo>
                  <a:lnTo>
                    <a:pt x="324861" y="17441"/>
                  </a:lnTo>
                  <a:lnTo>
                    <a:pt x="276062" y="23647"/>
                  </a:lnTo>
                  <a:lnTo>
                    <a:pt x="227301" y="30606"/>
                  </a:lnTo>
                  <a:lnTo>
                    <a:pt x="183504" y="37362"/>
                  </a:lnTo>
                  <a:lnTo>
                    <a:pt x="143018" y="43985"/>
                  </a:lnTo>
                  <a:lnTo>
                    <a:pt x="104739" y="50515"/>
                  </a:lnTo>
                  <a:lnTo>
                    <a:pt x="74280" y="55575"/>
                  </a:lnTo>
                  <a:lnTo>
                    <a:pt x="27266" y="63077"/>
                  </a:lnTo>
                  <a:lnTo>
                    <a:pt x="0" y="67897"/>
                  </a:lnTo>
                  <a:lnTo>
                    <a:pt x="26728" y="69325"/>
                  </a:lnTo>
                  <a:lnTo>
                    <a:pt x="49790" y="67408"/>
                  </a:lnTo>
                  <a:lnTo>
                    <a:pt x="79275" y="64014"/>
                  </a:lnTo>
                  <a:lnTo>
                    <a:pt x="113043" y="59634"/>
                  </a:lnTo>
                  <a:lnTo>
                    <a:pt x="155310" y="53892"/>
                  </a:lnTo>
                  <a:lnTo>
                    <a:pt x="203244" y="47244"/>
                  </a:lnTo>
                  <a:lnTo>
                    <a:pt x="254956" y="39988"/>
                  </a:lnTo>
                  <a:lnTo>
                    <a:pt x="311302" y="33033"/>
                  </a:lnTo>
                  <a:lnTo>
                    <a:pt x="370739" y="26281"/>
                  </a:lnTo>
                  <a:lnTo>
                    <a:pt x="432235" y="19662"/>
                  </a:lnTo>
                  <a:lnTo>
                    <a:pt x="488050" y="13839"/>
                  </a:lnTo>
                  <a:lnTo>
                    <a:pt x="540076" y="8545"/>
                  </a:lnTo>
                  <a:lnTo>
                    <a:pt x="589577" y="3606"/>
                  </a:lnTo>
                  <a:lnTo>
                    <a:pt x="628928" y="1018"/>
                  </a:lnTo>
                  <a:lnTo>
                    <a:pt x="661511" y="0"/>
                  </a:lnTo>
                  <a:lnTo>
                    <a:pt x="708298" y="42"/>
                  </a:lnTo>
                  <a:lnTo>
                    <a:pt x="745729" y="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3950">
              <a:extLst>
                <a:ext uri="{FF2B5EF4-FFF2-40B4-BE49-F238E27FC236}">
                  <a16:creationId xmlns:a16="http://schemas.microsoft.com/office/drawing/2014/main" xmlns="" id="{17CBC116-7903-4340-9AA0-31DE8B09A5C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114800" y="6483357"/>
              <a:ext cx="279401" cy="195391"/>
            </a:xfrm>
            <a:custGeom>
              <a:avLst/>
              <a:gdLst/>
              <a:ahLst/>
              <a:cxnLst/>
              <a:rect l="0" t="0" r="0" b="0"/>
              <a:pathLst>
                <a:path w="279401" h="195391">
                  <a:moveTo>
                    <a:pt x="0" y="25393"/>
                  </a:moveTo>
                  <a:lnTo>
                    <a:pt x="0" y="25393"/>
                  </a:lnTo>
                  <a:lnTo>
                    <a:pt x="0" y="19925"/>
                  </a:lnTo>
                  <a:lnTo>
                    <a:pt x="705" y="19631"/>
                  </a:lnTo>
                  <a:lnTo>
                    <a:pt x="42716" y="15694"/>
                  </a:lnTo>
                  <a:lnTo>
                    <a:pt x="80939" y="13582"/>
                  </a:lnTo>
                  <a:lnTo>
                    <a:pt x="120173" y="9585"/>
                  </a:lnTo>
                  <a:lnTo>
                    <a:pt x="160511" y="6278"/>
                  </a:lnTo>
                  <a:lnTo>
                    <a:pt x="207628" y="184"/>
                  </a:lnTo>
                  <a:lnTo>
                    <a:pt x="214671" y="16"/>
                  </a:lnTo>
                  <a:lnTo>
                    <a:pt x="212165" y="0"/>
                  </a:lnTo>
                  <a:lnTo>
                    <a:pt x="211293" y="703"/>
                  </a:lnTo>
                  <a:lnTo>
                    <a:pt x="210324" y="3366"/>
                  </a:lnTo>
                  <a:lnTo>
                    <a:pt x="209779" y="12202"/>
                  </a:lnTo>
                  <a:lnTo>
                    <a:pt x="205889" y="19765"/>
                  </a:lnTo>
                  <a:lnTo>
                    <a:pt x="167592" y="64069"/>
                  </a:lnTo>
                  <a:lnTo>
                    <a:pt x="127903" y="95319"/>
                  </a:lnTo>
                  <a:lnTo>
                    <a:pt x="81249" y="130373"/>
                  </a:lnTo>
                  <a:lnTo>
                    <a:pt x="36944" y="160940"/>
                  </a:lnTo>
                  <a:lnTo>
                    <a:pt x="9162" y="176295"/>
                  </a:lnTo>
                  <a:lnTo>
                    <a:pt x="8930" y="177499"/>
                  </a:lnTo>
                  <a:lnTo>
                    <a:pt x="12276" y="184172"/>
                  </a:lnTo>
                  <a:lnTo>
                    <a:pt x="12511" y="187213"/>
                  </a:lnTo>
                  <a:lnTo>
                    <a:pt x="13985" y="188306"/>
                  </a:lnTo>
                  <a:lnTo>
                    <a:pt x="47212" y="195390"/>
                  </a:lnTo>
                  <a:lnTo>
                    <a:pt x="92348" y="194834"/>
                  </a:lnTo>
                  <a:lnTo>
                    <a:pt x="138656" y="187979"/>
                  </a:lnTo>
                  <a:lnTo>
                    <a:pt x="185922" y="181108"/>
                  </a:lnTo>
                  <a:lnTo>
                    <a:pt x="211406" y="177987"/>
                  </a:lnTo>
                  <a:lnTo>
                    <a:pt x="224053" y="177818"/>
                  </a:lnTo>
                  <a:lnTo>
                    <a:pt x="228461" y="179685"/>
                  </a:lnTo>
                  <a:lnTo>
                    <a:pt x="232772" y="182162"/>
                  </a:lnTo>
                  <a:lnTo>
                    <a:pt x="239869" y="183555"/>
                  </a:lnTo>
                  <a:lnTo>
                    <a:pt x="272050" y="184141"/>
                  </a:lnTo>
                  <a:lnTo>
                    <a:pt x="279400" y="1904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3951">
              <a:extLst>
                <a:ext uri="{FF2B5EF4-FFF2-40B4-BE49-F238E27FC236}">
                  <a16:creationId xmlns:a16="http://schemas.microsoft.com/office/drawing/2014/main" xmlns="" id="{6DCAC817-E0F0-44D1-9071-50E9309434C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446613" y="6610711"/>
              <a:ext cx="99576" cy="105906"/>
            </a:xfrm>
            <a:custGeom>
              <a:avLst/>
              <a:gdLst/>
              <a:ahLst/>
              <a:cxnLst/>
              <a:rect l="0" t="0" r="0" b="0"/>
              <a:pathLst>
                <a:path w="99576" h="105906">
                  <a:moveTo>
                    <a:pt x="49187" y="18689"/>
                  </a:moveTo>
                  <a:lnTo>
                    <a:pt x="49187" y="18689"/>
                  </a:lnTo>
                  <a:lnTo>
                    <a:pt x="49187" y="3762"/>
                  </a:lnTo>
                  <a:lnTo>
                    <a:pt x="48481" y="2388"/>
                  </a:lnTo>
                  <a:lnTo>
                    <a:pt x="47305" y="1471"/>
                  </a:lnTo>
                  <a:lnTo>
                    <a:pt x="43412" y="453"/>
                  </a:lnTo>
                  <a:lnTo>
                    <a:pt x="36978" y="0"/>
                  </a:lnTo>
                  <a:lnTo>
                    <a:pt x="29414" y="3562"/>
                  </a:lnTo>
                  <a:lnTo>
                    <a:pt x="13061" y="17346"/>
                  </a:lnTo>
                  <a:lnTo>
                    <a:pt x="3832" y="32873"/>
                  </a:lnTo>
                  <a:lnTo>
                    <a:pt x="0" y="47508"/>
                  </a:lnTo>
                  <a:lnTo>
                    <a:pt x="3775" y="70164"/>
                  </a:lnTo>
                  <a:lnTo>
                    <a:pt x="7367" y="82489"/>
                  </a:lnTo>
                  <a:lnTo>
                    <a:pt x="10723" y="87328"/>
                  </a:lnTo>
                  <a:lnTo>
                    <a:pt x="30533" y="102639"/>
                  </a:lnTo>
                  <a:lnTo>
                    <a:pt x="39486" y="105388"/>
                  </a:lnTo>
                  <a:lnTo>
                    <a:pt x="50519" y="105905"/>
                  </a:lnTo>
                  <a:lnTo>
                    <a:pt x="62479" y="103784"/>
                  </a:lnTo>
                  <a:lnTo>
                    <a:pt x="77741" y="95250"/>
                  </a:lnTo>
                  <a:lnTo>
                    <a:pt x="95288" y="80290"/>
                  </a:lnTo>
                  <a:lnTo>
                    <a:pt x="97899" y="72172"/>
                  </a:lnTo>
                  <a:lnTo>
                    <a:pt x="99575" y="53085"/>
                  </a:lnTo>
                  <a:lnTo>
                    <a:pt x="97922" y="46206"/>
                  </a:lnTo>
                  <a:lnTo>
                    <a:pt x="91144" y="36485"/>
                  </a:lnTo>
                  <a:lnTo>
                    <a:pt x="85473" y="29420"/>
                  </a:lnTo>
                  <a:lnTo>
                    <a:pt x="76266" y="14654"/>
                  </a:lnTo>
                  <a:lnTo>
                    <a:pt x="62254" y="13"/>
                  </a:lnTo>
                  <a:lnTo>
                    <a:pt x="53081" y="8511"/>
                  </a:lnTo>
                  <a:lnTo>
                    <a:pt x="50918" y="14400"/>
                  </a:lnTo>
                  <a:lnTo>
                    <a:pt x="49187" y="250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3952">
              <a:extLst>
                <a:ext uri="{FF2B5EF4-FFF2-40B4-BE49-F238E27FC236}">
                  <a16:creationId xmlns:a16="http://schemas.microsoft.com/office/drawing/2014/main" xmlns="" id="{5148A906-2637-4AD1-81A1-B3DD1A488C8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591050" y="6686627"/>
              <a:ext cx="6351" cy="6274"/>
            </a:xfrm>
            <a:custGeom>
              <a:avLst/>
              <a:gdLst/>
              <a:ahLst/>
              <a:cxnLst/>
              <a:rect l="0" t="0" r="0" b="0"/>
              <a:pathLst>
                <a:path w="6351" h="6274">
                  <a:moveTo>
                    <a:pt x="0" y="6273"/>
                  </a:moveTo>
                  <a:lnTo>
                    <a:pt x="0" y="6273"/>
                  </a:lnTo>
                  <a:lnTo>
                    <a:pt x="0" y="185"/>
                  </a:lnTo>
                  <a:lnTo>
                    <a:pt x="3371" y="0"/>
                  </a:lnTo>
                  <a:lnTo>
                    <a:pt x="4364" y="681"/>
                  </a:lnTo>
                  <a:lnTo>
                    <a:pt x="5026" y="1838"/>
                  </a:lnTo>
                  <a:lnTo>
                    <a:pt x="6350" y="62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3953">
              <a:extLst>
                <a:ext uri="{FF2B5EF4-FFF2-40B4-BE49-F238E27FC236}">
                  <a16:creationId xmlns:a16="http://schemas.microsoft.com/office/drawing/2014/main" xmlns="" id="{C369AAAD-FF7F-4470-AD78-42EEDEBABF3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673600" y="6566162"/>
              <a:ext cx="38101" cy="158489"/>
            </a:xfrm>
            <a:custGeom>
              <a:avLst/>
              <a:gdLst/>
              <a:ahLst/>
              <a:cxnLst/>
              <a:rect l="0" t="0" r="0" b="0"/>
              <a:pathLst>
                <a:path w="38101" h="158489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5" y="1724"/>
                  </a:lnTo>
                  <a:lnTo>
                    <a:pt x="1881" y="1062"/>
                  </a:lnTo>
                  <a:lnTo>
                    <a:pt x="5467" y="0"/>
                  </a:lnTo>
                  <a:lnTo>
                    <a:pt x="9460" y="3186"/>
                  </a:lnTo>
                  <a:lnTo>
                    <a:pt x="15111" y="11970"/>
                  </a:lnTo>
                  <a:lnTo>
                    <a:pt x="22075" y="53542"/>
                  </a:lnTo>
                  <a:lnTo>
                    <a:pt x="25448" y="91766"/>
                  </a:lnTo>
                  <a:lnTo>
                    <a:pt x="34151" y="137061"/>
                  </a:lnTo>
                  <a:lnTo>
                    <a:pt x="38100" y="158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1" name="SMARTInkShape-3954">
            <a:extLst>
              <a:ext uri="{FF2B5EF4-FFF2-40B4-BE49-F238E27FC236}">
                <a16:creationId xmlns:a16="http://schemas.microsoft.com/office/drawing/2014/main" xmlns="" id="{9D7E633B-FC0A-46F7-9CD7-3F45DE1E6D7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182422" y="6179466"/>
            <a:ext cx="481779" cy="49885"/>
          </a:xfrm>
          <a:custGeom>
            <a:avLst/>
            <a:gdLst/>
            <a:ahLst/>
            <a:cxnLst/>
            <a:rect l="0" t="0" r="0" b="0"/>
            <a:pathLst>
              <a:path w="481779" h="49885">
                <a:moveTo>
                  <a:pt x="43628" y="49884"/>
                </a:moveTo>
                <a:lnTo>
                  <a:pt x="43628" y="49884"/>
                </a:lnTo>
                <a:lnTo>
                  <a:pt x="40257" y="49884"/>
                </a:lnTo>
                <a:lnTo>
                  <a:pt x="40675" y="49179"/>
                </a:lnTo>
                <a:lnTo>
                  <a:pt x="50828" y="44109"/>
                </a:lnTo>
                <a:lnTo>
                  <a:pt x="82921" y="33983"/>
                </a:lnTo>
                <a:lnTo>
                  <a:pt x="119417" y="26118"/>
                </a:lnTo>
                <a:lnTo>
                  <a:pt x="165271" y="19801"/>
                </a:lnTo>
                <a:lnTo>
                  <a:pt x="190340" y="17128"/>
                </a:lnTo>
                <a:lnTo>
                  <a:pt x="216224" y="14641"/>
                </a:lnTo>
                <a:lnTo>
                  <a:pt x="242653" y="12277"/>
                </a:lnTo>
                <a:lnTo>
                  <a:pt x="269445" y="9997"/>
                </a:lnTo>
                <a:lnTo>
                  <a:pt x="295067" y="8476"/>
                </a:lnTo>
                <a:lnTo>
                  <a:pt x="319910" y="7461"/>
                </a:lnTo>
                <a:lnTo>
                  <a:pt x="366797" y="6335"/>
                </a:lnTo>
                <a:lnTo>
                  <a:pt x="408803" y="5835"/>
                </a:lnTo>
                <a:lnTo>
                  <a:pt x="451297" y="2182"/>
                </a:lnTo>
                <a:lnTo>
                  <a:pt x="468278" y="0"/>
                </a:lnTo>
                <a:lnTo>
                  <a:pt x="467839" y="401"/>
                </a:lnTo>
                <a:lnTo>
                  <a:pt x="433686" y="6112"/>
                </a:lnTo>
                <a:lnTo>
                  <a:pt x="395493" y="9264"/>
                </a:lnTo>
                <a:lnTo>
                  <a:pt x="350295" y="10664"/>
                </a:lnTo>
                <a:lnTo>
                  <a:pt x="325684" y="11037"/>
                </a:lnTo>
                <a:lnTo>
                  <a:pt x="300104" y="11286"/>
                </a:lnTo>
                <a:lnTo>
                  <a:pt x="273879" y="11452"/>
                </a:lnTo>
                <a:lnTo>
                  <a:pt x="245812" y="12268"/>
                </a:lnTo>
                <a:lnTo>
                  <a:pt x="216517" y="13518"/>
                </a:lnTo>
                <a:lnTo>
                  <a:pt x="186405" y="15057"/>
                </a:lnTo>
                <a:lnTo>
                  <a:pt x="157862" y="16788"/>
                </a:lnTo>
                <a:lnTo>
                  <a:pt x="130368" y="18647"/>
                </a:lnTo>
                <a:lnTo>
                  <a:pt x="103570" y="20593"/>
                </a:lnTo>
                <a:lnTo>
                  <a:pt x="58745" y="24636"/>
                </a:lnTo>
                <a:lnTo>
                  <a:pt x="13065" y="28998"/>
                </a:lnTo>
                <a:lnTo>
                  <a:pt x="411" y="29313"/>
                </a:lnTo>
                <a:lnTo>
                  <a:pt x="0" y="28409"/>
                </a:lnTo>
                <a:lnTo>
                  <a:pt x="1843" y="27101"/>
                </a:lnTo>
                <a:lnTo>
                  <a:pt x="41517" y="21888"/>
                </a:lnTo>
                <a:lnTo>
                  <a:pt x="64093" y="19931"/>
                </a:lnTo>
                <a:lnTo>
                  <a:pt x="90433" y="17921"/>
                </a:lnTo>
                <a:lnTo>
                  <a:pt x="119281" y="15875"/>
                </a:lnTo>
                <a:lnTo>
                  <a:pt x="152624" y="13806"/>
                </a:lnTo>
                <a:lnTo>
                  <a:pt x="188964" y="11720"/>
                </a:lnTo>
                <a:lnTo>
                  <a:pt x="227302" y="9624"/>
                </a:lnTo>
                <a:lnTo>
                  <a:pt x="264855" y="8229"/>
                </a:lnTo>
                <a:lnTo>
                  <a:pt x="301885" y="7297"/>
                </a:lnTo>
                <a:lnTo>
                  <a:pt x="338566" y="6676"/>
                </a:lnTo>
                <a:lnTo>
                  <a:pt x="370781" y="7673"/>
                </a:lnTo>
                <a:lnTo>
                  <a:pt x="400019" y="9748"/>
                </a:lnTo>
                <a:lnTo>
                  <a:pt x="445441" y="14407"/>
                </a:lnTo>
                <a:lnTo>
                  <a:pt x="481778" y="1813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SMARTInkShape-3955">
            <a:extLst>
              <a:ext uri="{FF2B5EF4-FFF2-40B4-BE49-F238E27FC236}">
                <a16:creationId xmlns:a16="http://schemas.microsoft.com/office/drawing/2014/main" xmlns="" id="{54C9B021-5F8E-4A31-844F-33CA680DBBC9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471231" y="4173034"/>
            <a:ext cx="645512" cy="955868"/>
          </a:xfrm>
          <a:custGeom>
            <a:avLst/>
            <a:gdLst/>
            <a:ahLst/>
            <a:cxnLst/>
            <a:rect l="0" t="0" r="0" b="0"/>
            <a:pathLst>
              <a:path w="645512" h="955868">
                <a:moveTo>
                  <a:pt x="564569" y="113216"/>
                </a:moveTo>
                <a:lnTo>
                  <a:pt x="564569" y="113216"/>
                </a:lnTo>
                <a:lnTo>
                  <a:pt x="551428" y="69716"/>
                </a:lnTo>
                <a:lnTo>
                  <a:pt x="546733" y="60722"/>
                </a:lnTo>
                <a:lnTo>
                  <a:pt x="528188" y="39188"/>
                </a:lnTo>
                <a:lnTo>
                  <a:pt x="488845" y="13738"/>
                </a:lnTo>
                <a:lnTo>
                  <a:pt x="462718" y="4405"/>
                </a:lnTo>
                <a:lnTo>
                  <a:pt x="422285" y="0"/>
                </a:lnTo>
                <a:lnTo>
                  <a:pt x="378445" y="1011"/>
                </a:lnTo>
                <a:lnTo>
                  <a:pt x="332599" y="7797"/>
                </a:lnTo>
                <a:lnTo>
                  <a:pt x="293936" y="21706"/>
                </a:lnTo>
                <a:lnTo>
                  <a:pt x="253059" y="44105"/>
                </a:lnTo>
                <a:lnTo>
                  <a:pt x="211015" y="72282"/>
                </a:lnTo>
                <a:lnTo>
                  <a:pt x="169444" y="104320"/>
                </a:lnTo>
                <a:lnTo>
                  <a:pt x="128042" y="141651"/>
                </a:lnTo>
                <a:lnTo>
                  <a:pt x="91833" y="186146"/>
                </a:lnTo>
                <a:lnTo>
                  <a:pt x="64427" y="227643"/>
                </a:lnTo>
                <a:lnTo>
                  <a:pt x="41245" y="274935"/>
                </a:lnTo>
                <a:lnTo>
                  <a:pt x="21714" y="314703"/>
                </a:lnTo>
                <a:lnTo>
                  <a:pt x="10643" y="353315"/>
                </a:lnTo>
                <a:lnTo>
                  <a:pt x="2368" y="395619"/>
                </a:lnTo>
                <a:lnTo>
                  <a:pt x="0" y="442127"/>
                </a:lnTo>
                <a:lnTo>
                  <a:pt x="2906" y="485495"/>
                </a:lnTo>
                <a:lnTo>
                  <a:pt x="5203" y="527326"/>
                </a:lnTo>
                <a:lnTo>
                  <a:pt x="7538" y="565379"/>
                </a:lnTo>
                <a:lnTo>
                  <a:pt x="11214" y="610030"/>
                </a:lnTo>
                <a:lnTo>
                  <a:pt x="16304" y="650181"/>
                </a:lnTo>
                <a:lnTo>
                  <a:pt x="19923" y="689470"/>
                </a:lnTo>
                <a:lnTo>
                  <a:pt x="31296" y="736700"/>
                </a:lnTo>
                <a:lnTo>
                  <a:pt x="42474" y="777300"/>
                </a:lnTo>
                <a:lnTo>
                  <a:pt x="64579" y="818537"/>
                </a:lnTo>
                <a:lnTo>
                  <a:pt x="76992" y="846564"/>
                </a:lnTo>
                <a:lnTo>
                  <a:pt x="105332" y="888097"/>
                </a:lnTo>
                <a:lnTo>
                  <a:pt x="133337" y="917808"/>
                </a:lnTo>
                <a:lnTo>
                  <a:pt x="146427" y="926601"/>
                </a:lnTo>
                <a:lnTo>
                  <a:pt x="189462" y="940352"/>
                </a:lnTo>
                <a:lnTo>
                  <a:pt x="229758" y="949205"/>
                </a:lnTo>
                <a:lnTo>
                  <a:pt x="269389" y="955867"/>
                </a:lnTo>
                <a:lnTo>
                  <a:pt x="305188" y="955322"/>
                </a:lnTo>
                <a:lnTo>
                  <a:pt x="351839" y="948817"/>
                </a:lnTo>
                <a:lnTo>
                  <a:pt x="398771" y="933626"/>
                </a:lnTo>
                <a:lnTo>
                  <a:pt x="433198" y="920777"/>
                </a:lnTo>
                <a:lnTo>
                  <a:pt x="475286" y="890827"/>
                </a:lnTo>
                <a:lnTo>
                  <a:pt x="519203" y="855864"/>
                </a:lnTo>
                <a:lnTo>
                  <a:pt x="563605" y="809201"/>
                </a:lnTo>
                <a:lnTo>
                  <a:pt x="596192" y="767213"/>
                </a:lnTo>
                <a:lnTo>
                  <a:pt x="611568" y="741850"/>
                </a:lnTo>
                <a:lnTo>
                  <a:pt x="626457" y="704625"/>
                </a:lnTo>
                <a:lnTo>
                  <a:pt x="637915" y="658232"/>
                </a:lnTo>
                <a:lnTo>
                  <a:pt x="644078" y="620894"/>
                </a:lnTo>
                <a:lnTo>
                  <a:pt x="645511" y="583020"/>
                </a:lnTo>
                <a:lnTo>
                  <a:pt x="641782" y="544987"/>
                </a:lnTo>
                <a:lnTo>
                  <a:pt x="635503" y="505497"/>
                </a:lnTo>
                <a:lnTo>
                  <a:pt x="626430" y="460086"/>
                </a:lnTo>
                <a:lnTo>
                  <a:pt x="623115" y="419897"/>
                </a:lnTo>
                <a:lnTo>
                  <a:pt x="621994" y="372473"/>
                </a:lnTo>
                <a:lnTo>
                  <a:pt x="621773" y="325921"/>
                </a:lnTo>
                <a:lnTo>
                  <a:pt x="621730" y="282754"/>
                </a:lnTo>
                <a:lnTo>
                  <a:pt x="619840" y="238375"/>
                </a:lnTo>
                <a:lnTo>
                  <a:pt x="609510" y="195794"/>
                </a:lnTo>
                <a:lnTo>
                  <a:pt x="593175" y="155137"/>
                </a:lnTo>
                <a:lnTo>
                  <a:pt x="574927" y="124383"/>
                </a:lnTo>
                <a:lnTo>
                  <a:pt x="546392" y="97788"/>
                </a:lnTo>
                <a:lnTo>
                  <a:pt x="520977" y="83076"/>
                </a:lnTo>
                <a:lnTo>
                  <a:pt x="491337" y="77007"/>
                </a:lnTo>
                <a:lnTo>
                  <a:pt x="450443" y="79439"/>
                </a:lnTo>
                <a:lnTo>
                  <a:pt x="418519" y="8781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5" name="SMARTInkShape-Group883">
            <a:extLst>
              <a:ext uri="{FF2B5EF4-FFF2-40B4-BE49-F238E27FC236}">
                <a16:creationId xmlns:a16="http://schemas.microsoft.com/office/drawing/2014/main" xmlns="" id="{260D8A84-AD2B-4F80-9A42-5EDC0004A17C}"/>
              </a:ext>
            </a:extLst>
          </p:cNvPr>
          <p:cNvGrpSpPr/>
          <p:nvPr/>
        </p:nvGrpSpPr>
        <p:grpSpPr>
          <a:xfrm>
            <a:off x="5854700" y="5810250"/>
            <a:ext cx="133351" cy="146051"/>
            <a:chOff x="5854700" y="5810250"/>
            <a:chExt cx="133351" cy="146051"/>
          </a:xfrm>
        </p:grpSpPr>
        <p:sp>
          <p:nvSpPr>
            <p:cNvPr id="683" name="SMARTInkShape-3956">
              <a:extLst>
                <a:ext uri="{FF2B5EF4-FFF2-40B4-BE49-F238E27FC236}">
                  <a16:creationId xmlns:a16="http://schemas.microsoft.com/office/drawing/2014/main" xmlns="" id="{16034885-C2AD-4301-9F3D-7FAF5AE128D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854700" y="581025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33258" y="20424"/>
                  </a:lnTo>
                  <a:lnTo>
                    <a:pt x="69200" y="11617"/>
                  </a:lnTo>
                  <a:lnTo>
                    <a:pt x="116288" y="302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3957">
              <a:extLst>
                <a:ext uri="{FF2B5EF4-FFF2-40B4-BE49-F238E27FC236}">
                  <a16:creationId xmlns:a16="http://schemas.microsoft.com/office/drawing/2014/main" xmlns="" id="{3F45C73D-1728-4568-9117-F358034CC50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870379" y="5930900"/>
              <a:ext cx="85922" cy="25401"/>
            </a:xfrm>
            <a:custGeom>
              <a:avLst/>
              <a:gdLst/>
              <a:ahLst/>
              <a:cxnLst/>
              <a:rect l="0" t="0" r="0" b="0"/>
              <a:pathLst>
                <a:path w="859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398"/>
                  </a:lnTo>
                  <a:lnTo>
                    <a:pt x="8016" y="22029"/>
                  </a:lnTo>
                  <a:lnTo>
                    <a:pt x="51429" y="10652"/>
                  </a:lnTo>
                  <a:lnTo>
                    <a:pt x="859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6" name="SMARTInkShape-Group884">
            <a:extLst>
              <a:ext uri="{FF2B5EF4-FFF2-40B4-BE49-F238E27FC236}">
                <a16:creationId xmlns:a16="http://schemas.microsoft.com/office/drawing/2014/main" xmlns="" id="{6E111583-70DB-4091-B91E-E7A6ABCABF81}"/>
              </a:ext>
            </a:extLst>
          </p:cNvPr>
          <p:cNvGrpSpPr/>
          <p:nvPr/>
        </p:nvGrpSpPr>
        <p:grpSpPr>
          <a:xfrm>
            <a:off x="6432550" y="5410200"/>
            <a:ext cx="959332" cy="622301"/>
            <a:chOff x="6432550" y="5410200"/>
            <a:chExt cx="959332" cy="622301"/>
          </a:xfrm>
        </p:grpSpPr>
        <p:sp>
          <p:nvSpPr>
            <p:cNvPr id="686" name="SMARTInkShape-3958">
              <a:extLst>
                <a:ext uri="{FF2B5EF4-FFF2-40B4-BE49-F238E27FC236}">
                  <a16:creationId xmlns:a16="http://schemas.microsoft.com/office/drawing/2014/main" xmlns="" id="{0099DB39-776C-4A0E-8979-62C1E2A33B8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432550" y="5410200"/>
              <a:ext cx="939801" cy="567828"/>
            </a:xfrm>
            <a:custGeom>
              <a:avLst/>
              <a:gdLst/>
              <a:ahLst/>
              <a:cxnLst/>
              <a:rect l="0" t="0" r="0" b="0"/>
              <a:pathLst>
                <a:path w="939801" h="567828">
                  <a:moveTo>
                    <a:pt x="0" y="444500"/>
                  </a:moveTo>
                  <a:lnTo>
                    <a:pt x="0" y="444500"/>
                  </a:lnTo>
                  <a:lnTo>
                    <a:pt x="5069" y="450275"/>
                  </a:lnTo>
                  <a:lnTo>
                    <a:pt x="31032" y="492161"/>
                  </a:lnTo>
                  <a:lnTo>
                    <a:pt x="48541" y="531916"/>
                  </a:lnTo>
                  <a:lnTo>
                    <a:pt x="61861" y="567049"/>
                  </a:lnTo>
                  <a:lnTo>
                    <a:pt x="62407" y="567827"/>
                  </a:lnTo>
                  <a:lnTo>
                    <a:pt x="62773" y="567640"/>
                  </a:lnTo>
                  <a:lnTo>
                    <a:pt x="63015" y="566810"/>
                  </a:lnTo>
                  <a:lnTo>
                    <a:pt x="63405" y="530827"/>
                  </a:lnTo>
                  <a:lnTo>
                    <a:pt x="63457" y="492040"/>
                  </a:lnTo>
                  <a:lnTo>
                    <a:pt x="62766" y="468432"/>
                  </a:lnTo>
                  <a:lnTo>
                    <a:pt x="61601" y="442816"/>
                  </a:lnTo>
                  <a:lnTo>
                    <a:pt x="60116" y="415860"/>
                  </a:lnTo>
                  <a:lnTo>
                    <a:pt x="59127" y="388719"/>
                  </a:lnTo>
                  <a:lnTo>
                    <a:pt x="58468" y="361450"/>
                  </a:lnTo>
                  <a:lnTo>
                    <a:pt x="58029" y="334101"/>
                  </a:lnTo>
                  <a:lnTo>
                    <a:pt x="59422" y="290542"/>
                  </a:lnTo>
                  <a:lnTo>
                    <a:pt x="60410" y="243896"/>
                  </a:lnTo>
                  <a:lnTo>
                    <a:pt x="59997" y="214082"/>
                  </a:lnTo>
                  <a:lnTo>
                    <a:pt x="64345" y="195606"/>
                  </a:lnTo>
                  <a:lnTo>
                    <a:pt x="68218" y="185662"/>
                  </a:lnTo>
                  <a:lnTo>
                    <a:pt x="69822" y="177936"/>
                  </a:lnTo>
                  <a:lnTo>
                    <a:pt x="76177" y="177800"/>
                  </a:lnTo>
                  <a:lnTo>
                    <a:pt x="76192" y="174429"/>
                  </a:lnTo>
                  <a:lnTo>
                    <a:pt x="76901" y="173436"/>
                  </a:lnTo>
                  <a:lnTo>
                    <a:pt x="78078" y="172774"/>
                  </a:lnTo>
                  <a:lnTo>
                    <a:pt x="81666" y="171712"/>
                  </a:lnTo>
                  <a:lnTo>
                    <a:pt x="76270" y="171452"/>
                  </a:lnTo>
                  <a:lnTo>
                    <a:pt x="81673" y="165983"/>
                  </a:lnTo>
                  <a:lnTo>
                    <a:pt x="82291" y="161990"/>
                  </a:lnTo>
                  <a:lnTo>
                    <a:pt x="83083" y="160910"/>
                  </a:lnTo>
                  <a:lnTo>
                    <a:pt x="91365" y="155664"/>
                  </a:lnTo>
                  <a:lnTo>
                    <a:pt x="137005" y="149316"/>
                  </a:lnTo>
                  <a:lnTo>
                    <a:pt x="167901" y="145620"/>
                  </a:lnTo>
                  <a:lnTo>
                    <a:pt x="208678" y="140215"/>
                  </a:lnTo>
                  <a:lnTo>
                    <a:pt x="234369" y="135810"/>
                  </a:lnTo>
                  <a:lnTo>
                    <a:pt x="262079" y="130756"/>
                  </a:lnTo>
                  <a:lnTo>
                    <a:pt x="292548" y="125271"/>
                  </a:lnTo>
                  <a:lnTo>
                    <a:pt x="324853" y="119497"/>
                  </a:lnTo>
                  <a:lnTo>
                    <a:pt x="358387" y="113531"/>
                  </a:lnTo>
                  <a:lnTo>
                    <a:pt x="393441" y="107438"/>
                  </a:lnTo>
                  <a:lnTo>
                    <a:pt x="429510" y="101258"/>
                  </a:lnTo>
                  <a:lnTo>
                    <a:pt x="466257" y="95022"/>
                  </a:lnTo>
                  <a:lnTo>
                    <a:pt x="503455" y="88748"/>
                  </a:lnTo>
                  <a:lnTo>
                    <a:pt x="540951" y="82448"/>
                  </a:lnTo>
                  <a:lnTo>
                    <a:pt x="578652" y="76133"/>
                  </a:lnTo>
                  <a:lnTo>
                    <a:pt x="614368" y="70511"/>
                  </a:lnTo>
                  <a:lnTo>
                    <a:pt x="648762" y="65352"/>
                  </a:lnTo>
                  <a:lnTo>
                    <a:pt x="682275" y="60501"/>
                  </a:lnTo>
                  <a:lnTo>
                    <a:pt x="713084" y="55151"/>
                  </a:lnTo>
                  <a:lnTo>
                    <a:pt x="742089" y="49468"/>
                  </a:lnTo>
                  <a:lnTo>
                    <a:pt x="769893" y="43561"/>
                  </a:lnTo>
                  <a:lnTo>
                    <a:pt x="796189" y="38213"/>
                  </a:lnTo>
                  <a:lnTo>
                    <a:pt x="821482" y="33236"/>
                  </a:lnTo>
                  <a:lnTo>
                    <a:pt x="866047" y="24650"/>
                  </a:lnTo>
                  <a:lnTo>
                    <a:pt x="908148" y="16554"/>
                  </a:lnTo>
                  <a:lnTo>
                    <a:pt x="925639" y="13136"/>
                  </a:lnTo>
                  <a:lnTo>
                    <a:pt x="928243" y="11580"/>
                  </a:lnTo>
                  <a:lnTo>
                    <a:pt x="939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3959">
              <a:extLst>
                <a:ext uri="{FF2B5EF4-FFF2-40B4-BE49-F238E27FC236}">
                  <a16:creationId xmlns:a16="http://schemas.microsoft.com/office/drawing/2014/main" xmlns="" id="{7FDBEF16-E981-44BD-963B-559A2BCAAB0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623048" y="5628745"/>
              <a:ext cx="146053" cy="128941"/>
            </a:xfrm>
            <a:custGeom>
              <a:avLst/>
              <a:gdLst/>
              <a:ahLst/>
              <a:cxnLst/>
              <a:rect l="0" t="0" r="0" b="0"/>
              <a:pathLst>
                <a:path w="146053" h="128941">
                  <a:moveTo>
                    <a:pt x="2" y="3705"/>
                  </a:moveTo>
                  <a:lnTo>
                    <a:pt x="2" y="3705"/>
                  </a:lnTo>
                  <a:lnTo>
                    <a:pt x="0" y="47"/>
                  </a:lnTo>
                  <a:lnTo>
                    <a:pt x="0" y="1608"/>
                  </a:lnTo>
                  <a:lnTo>
                    <a:pt x="1883" y="4655"/>
                  </a:lnTo>
                  <a:lnTo>
                    <a:pt x="6482" y="9066"/>
                  </a:lnTo>
                  <a:lnTo>
                    <a:pt x="24800" y="25277"/>
                  </a:lnTo>
                  <a:lnTo>
                    <a:pt x="52631" y="67984"/>
                  </a:lnTo>
                  <a:lnTo>
                    <a:pt x="83150" y="114308"/>
                  </a:lnTo>
                  <a:lnTo>
                    <a:pt x="88471" y="126734"/>
                  </a:lnTo>
                  <a:lnTo>
                    <a:pt x="90026" y="128058"/>
                  </a:lnTo>
                  <a:lnTo>
                    <a:pt x="91768" y="128940"/>
                  </a:lnTo>
                  <a:lnTo>
                    <a:pt x="93635" y="128118"/>
                  </a:lnTo>
                  <a:lnTo>
                    <a:pt x="97591" y="123440"/>
                  </a:lnTo>
                  <a:lnTo>
                    <a:pt x="116562" y="80760"/>
                  </a:lnTo>
                  <a:lnTo>
                    <a:pt x="131062" y="36181"/>
                  </a:lnTo>
                  <a:lnTo>
                    <a:pt x="139555" y="3900"/>
                  </a:lnTo>
                  <a:lnTo>
                    <a:pt x="141015" y="1718"/>
                  </a:lnTo>
                  <a:lnTo>
                    <a:pt x="142694" y="265"/>
                  </a:lnTo>
                  <a:lnTo>
                    <a:pt x="143813" y="0"/>
                  </a:lnTo>
                  <a:lnTo>
                    <a:pt x="144560" y="529"/>
                  </a:lnTo>
                  <a:lnTo>
                    <a:pt x="146052" y="37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3960">
              <a:extLst>
                <a:ext uri="{FF2B5EF4-FFF2-40B4-BE49-F238E27FC236}">
                  <a16:creationId xmlns:a16="http://schemas.microsoft.com/office/drawing/2014/main" xmlns="" id="{2B2ADF83-F5F8-494F-B316-A78ADEF915A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785955" y="5677860"/>
              <a:ext cx="91096" cy="70124"/>
            </a:xfrm>
            <a:custGeom>
              <a:avLst/>
              <a:gdLst/>
              <a:ahLst/>
              <a:cxnLst/>
              <a:rect l="0" t="0" r="0" b="0"/>
              <a:pathLst>
                <a:path w="91096" h="70124">
                  <a:moveTo>
                    <a:pt x="46645" y="11740"/>
                  </a:moveTo>
                  <a:lnTo>
                    <a:pt x="46645" y="11740"/>
                  </a:lnTo>
                  <a:lnTo>
                    <a:pt x="43274" y="8369"/>
                  </a:lnTo>
                  <a:lnTo>
                    <a:pt x="39738" y="6714"/>
                  </a:lnTo>
                  <a:lnTo>
                    <a:pt x="37806" y="6273"/>
                  </a:lnTo>
                  <a:lnTo>
                    <a:pt x="27544" y="481"/>
                  </a:lnTo>
                  <a:lnTo>
                    <a:pt x="25446" y="0"/>
                  </a:lnTo>
                  <a:lnTo>
                    <a:pt x="23339" y="1091"/>
                  </a:lnTo>
                  <a:lnTo>
                    <a:pt x="6296" y="21463"/>
                  </a:lnTo>
                  <a:lnTo>
                    <a:pt x="960" y="32289"/>
                  </a:lnTo>
                  <a:lnTo>
                    <a:pt x="0" y="42275"/>
                  </a:lnTo>
                  <a:lnTo>
                    <a:pt x="5132" y="60183"/>
                  </a:lnTo>
                  <a:lnTo>
                    <a:pt x="10791" y="66902"/>
                  </a:lnTo>
                  <a:lnTo>
                    <a:pt x="14276" y="69681"/>
                  </a:lnTo>
                  <a:lnTo>
                    <a:pt x="18010" y="70123"/>
                  </a:lnTo>
                  <a:lnTo>
                    <a:pt x="25922" y="66851"/>
                  </a:lnTo>
                  <a:lnTo>
                    <a:pt x="38309" y="53704"/>
                  </a:lnTo>
                  <a:lnTo>
                    <a:pt x="42941" y="42385"/>
                  </a:lnTo>
                  <a:lnTo>
                    <a:pt x="47429" y="27876"/>
                  </a:lnTo>
                  <a:lnTo>
                    <a:pt x="51895" y="20023"/>
                  </a:lnTo>
                  <a:lnTo>
                    <a:pt x="52967" y="19379"/>
                  </a:lnTo>
                  <a:lnTo>
                    <a:pt x="56041" y="18662"/>
                  </a:lnTo>
                  <a:lnTo>
                    <a:pt x="65108" y="21631"/>
                  </a:lnTo>
                  <a:lnTo>
                    <a:pt x="91095" y="371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3961">
              <a:extLst>
                <a:ext uri="{FF2B5EF4-FFF2-40B4-BE49-F238E27FC236}">
                  <a16:creationId xmlns:a16="http://schemas.microsoft.com/office/drawing/2014/main" xmlns="" id="{70DDD40B-F0C8-416E-AF40-23CC0CCD11D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889750" y="5632450"/>
              <a:ext cx="95251" cy="99624"/>
            </a:xfrm>
            <a:custGeom>
              <a:avLst/>
              <a:gdLst/>
              <a:ahLst/>
              <a:cxnLst/>
              <a:rect l="0" t="0" r="0" b="0"/>
              <a:pathLst>
                <a:path w="95251" h="99624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6907" y="26724"/>
                  </a:lnTo>
                  <a:lnTo>
                    <a:pt x="8838" y="26283"/>
                  </a:lnTo>
                  <a:lnTo>
                    <a:pt x="10126" y="26694"/>
                  </a:lnTo>
                  <a:lnTo>
                    <a:pt x="10984" y="27673"/>
                  </a:lnTo>
                  <a:lnTo>
                    <a:pt x="11556" y="29032"/>
                  </a:lnTo>
                  <a:lnTo>
                    <a:pt x="31390" y="42062"/>
                  </a:lnTo>
                  <a:lnTo>
                    <a:pt x="42462" y="58324"/>
                  </a:lnTo>
                  <a:lnTo>
                    <a:pt x="52524" y="82782"/>
                  </a:lnTo>
                  <a:lnTo>
                    <a:pt x="53212" y="91589"/>
                  </a:lnTo>
                  <a:lnTo>
                    <a:pt x="52408" y="94926"/>
                  </a:lnTo>
                  <a:lnTo>
                    <a:pt x="51166" y="97151"/>
                  </a:lnTo>
                  <a:lnTo>
                    <a:pt x="49633" y="98634"/>
                  </a:lnTo>
                  <a:lnTo>
                    <a:pt x="47906" y="99623"/>
                  </a:lnTo>
                  <a:lnTo>
                    <a:pt x="45341" y="98870"/>
                  </a:lnTo>
                  <a:lnTo>
                    <a:pt x="38731" y="94272"/>
                  </a:lnTo>
                  <a:lnTo>
                    <a:pt x="34853" y="83762"/>
                  </a:lnTo>
                  <a:lnTo>
                    <a:pt x="33818" y="77007"/>
                  </a:lnTo>
                  <a:lnTo>
                    <a:pt x="36432" y="61976"/>
                  </a:lnTo>
                  <a:lnTo>
                    <a:pt x="49608" y="32704"/>
                  </a:lnTo>
                  <a:lnTo>
                    <a:pt x="61657" y="16353"/>
                  </a:lnTo>
                  <a:lnTo>
                    <a:pt x="73734" y="891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3962">
              <a:extLst>
                <a:ext uri="{FF2B5EF4-FFF2-40B4-BE49-F238E27FC236}">
                  <a16:creationId xmlns:a16="http://schemas.microsoft.com/office/drawing/2014/main" xmlns="" id="{261E4420-48E3-4352-9D84-49815F5FE4F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063518" y="5575300"/>
              <a:ext cx="61183" cy="152401"/>
            </a:xfrm>
            <a:custGeom>
              <a:avLst/>
              <a:gdLst/>
              <a:ahLst/>
              <a:cxnLst/>
              <a:rect l="0" t="0" r="0" b="0"/>
              <a:pathLst>
                <a:path w="61183" h="152401">
                  <a:moveTo>
                    <a:pt x="61182" y="0"/>
                  </a:moveTo>
                  <a:lnTo>
                    <a:pt x="61182" y="0"/>
                  </a:lnTo>
                  <a:lnTo>
                    <a:pt x="39106" y="705"/>
                  </a:lnTo>
                  <a:lnTo>
                    <a:pt x="31145" y="3371"/>
                  </a:lnTo>
                  <a:lnTo>
                    <a:pt x="18729" y="12209"/>
                  </a:lnTo>
                  <a:lnTo>
                    <a:pt x="12211" y="23535"/>
                  </a:lnTo>
                  <a:lnTo>
                    <a:pt x="745" y="66337"/>
                  </a:lnTo>
                  <a:lnTo>
                    <a:pt x="0" y="92720"/>
                  </a:lnTo>
                  <a:lnTo>
                    <a:pt x="8090" y="116999"/>
                  </a:lnTo>
                  <a:lnTo>
                    <a:pt x="20129" y="133758"/>
                  </a:lnTo>
                  <a:lnTo>
                    <a:pt x="30942" y="143174"/>
                  </a:lnTo>
                  <a:lnTo>
                    <a:pt x="42803" y="148299"/>
                  </a:lnTo>
                  <a:lnTo>
                    <a:pt x="61182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3963">
              <a:extLst>
                <a:ext uri="{FF2B5EF4-FFF2-40B4-BE49-F238E27FC236}">
                  <a16:creationId xmlns:a16="http://schemas.microsoft.com/office/drawing/2014/main" xmlns="" id="{34298E5C-B341-49E3-BEFD-CEAF912EEA0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175500" y="5588000"/>
              <a:ext cx="107951" cy="101601"/>
            </a:xfrm>
            <a:custGeom>
              <a:avLst/>
              <a:gdLst/>
              <a:ahLst/>
              <a:cxnLst/>
              <a:rect l="0" t="0" r="0" b="0"/>
              <a:pathLst>
                <a:path w="107951" h="10160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8297" y="3371"/>
                  </a:lnTo>
                  <a:lnTo>
                    <a:pt x="55374" y="39374"/>
                  </a:lnTo>
                  <a:lnTo>
                    <a:pt x="93698" y="86660"/>
                  </a:lnTo>
                  <a:lnTo>
                    <a:pt x="10795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3964">
              <a:extLst>
                <a:ext uri="{FF2B5EF4-FFF2-40B4-BE49-F238E27FC236}">
                  <a16:creationId xmlns:a16="http://schemas.microsoft.com/office/drawing/2014/main" xmlns="" id="{5E8485DD-D8E4-4CF1-B171-82B68C994AE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207250" y="5588000"/>
              <a:ext cx="76201" cy="127001"/>
            </a:xfrm>
            <a:custGeom>
              <a:avLst/>
              <a:gdLst/>
              <a:ahLst/>
              <a:cxnLst/>
              <a:rect l="0" t="0" r="0" b="0"/>
              <a:pathLst>
                <a:path w="76201" h="127001">
                  <a:moveTo>
                    <a:pt x="76200" y="0"/>
                  </a:moveTo>
                  <a:lnTo>
                    <a:pt x="76200" y="0"/>
                  </a:lnTo>
                  <a:lnTo>
                    <a:pt x="64267" y="13814"/>
                  </a:lnTo>
                  <a:lnTo>
                    <a:pt x="36519" y="60075"/>
                  </a:lnTo>
                  <a:lnTo>
                    <a:pt x="12070" y="106766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3965">
              <a:extLst>
                <a:ext uri="{FF2B5EF4-FFF2-40B4-BE49-F238E27FC236}">
                  <a16:creationId xmlns:a16="http://schemas.microsoft.com/office/drawing/2014/main" xmlns="" id="{700641F6-F5AA-40C1-997B-5C6A967B8B1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321550" y="5544956"/>
              <a:ext cx="70332" cy="170045"/>
            </a:xfrm>
            <a:custGeom>
              <a:avLst/>
              <a:gdLst/>
              <a:ahLst/>
              <a:cxnLst/>
              <a:rect l="0" t="0" r="0" b="0"/>
              <a:pathLst>
                <a:path w="70332" h="17004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881" y="5711"/>
                  </a:lnTo>
                  <a:lnTo>
                    <a:pt x="3370" y="3338"/>
                  </a:lnTo>
                  <a:lnTo>
                    <a:pt x="5069" y="1757"/>
                  </a:lnTo>
                  <a:lnTo>
                    <a:pt x="8838" y="0"/>
                  </a:lnTo>
                  <a:lnTo>
                    <a:pt x="25040" y="2381"/>
                  </a:lnTo>
                  <a:lnTo>
                    <a:pt x="37940" y="11330"/>
                  </a:lnTo>
                  <a:lnTo>
                    <a:pt x="55221" y="32237"/>
                  </a:lnTo>
                  <a:lnTo>
                    <a:pt x="67397" y="58186"/>
                  </a:lnTo>
                  <a:lnTo>
                    <a:pt x="70331" y="67956"/>
                  </a:lnTo>
                  <a:lnTo>
                    <a:pt x="69829" y="86336"/>
                  </a:lnTo>
                  <a:lnTo>
                    <a:pt x="58008" y="121132"/>
                  </a:lnTo>
                  <a:lnTo>
                    <a:pt x="19050" y="1700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3966">
              <a:extLst>
                <a:ext uri="{FF2B5EF4-FFF2-40B4-BE49-F238E27FC236}">
                  <a16:creationId xmlns:a16="http://schemas.microsoft.com/office/drawing/2014/main" xmlns="" id="{A6CC255E-8FC6-407C-BC13-D8D91C6902A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719705" y="5778500"/>
              <a:ext cx="551046" cy="85922"/>
            </a:xfrm>
            <a:custGeom>
              <a:avLst/>
              <a:gdLst/>
              <a:ahLst/>
              <a:cxnLst/>
              <a:rect l="0" t="0" r="0" b="0"/>
              <a:pathLst>
                <a:path w="551046" h="85922">
                  <a:moveTo>
                    <a:pt x="17645" y="82550"/>
                  </a:moveTo>
                  <a:lnTo>
                    <a:pt x="17645" y="82550"/>
                  </a:lnTo>
                  <a:lnTo>
                    <a:pt x="0" y="82548"/>
                  </a:lnTo>
                  <a:lnTo>
                    <a:pt x="12495" y="85921"/>
                  </a:lnTo>
                  <a:lnTo>
                    <a:pt x="44184" y="84646"/>
                  </a:lnTo>
                  <a:lnTo>
                    <a:pt x="80240" y="79718"/>
                  </a:lnTo>
                  <a:lnTo>
                    <a:pt x="101708" y="76429"/>
                  </a:lnTo>
                  <a:lnTo>
                    <a:pt x="128015" y="72118"/>
                  </a:lnTo>
                  <a:lnTo>
                    <a:pt x="157547" y="67128"/>
                  </a:lnTo>
                  <a:lnTo>
                    <a:pt x="189230" y="61687"/>
                  </a:lnTo>
                  <a:lnTo>
                    <a:pt x="223051" y="55942"/>
                  </a:lnTo>
                  <a:lnTo>
                    <a:pt x="258299" y="49992"/>
                  </a:lnTo>
                  <a:lnTo>
                    <a:pt x="294498" y="43912"/>
                  </a:lnTo>
                  <a:lnTo>
                    <a:pt x="328508" y="38446"/>
                  </a:lnTo>
                  <a:lnTo>
                    <a:pt x="361060" y="33393"/>
                  </a:lnTo>
                  <a:lnTo>
                    <a:pt x="392638" y="28611"/>
                  </a:lnTo>
                  <a:lnTo>
                    <a:pt x="420744" y="24014"/>
                  </a:lnTo>
                  <a:lnTo>
                    <a:pt x="446540" y="19536"/>
                  </a:lnTo>
                  <a:lnTo>
                    <a:pt x="489782" y="11505"/>
                  </a:lnTo>
                  <a:lnTo>
                    <a:pt x="534892" y="2481"/>
                  </a:lnTo>
                  <a:lnTo>
                    <a:pt x="55104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3967">
              <a:extLst>
                <a:ext uri="{FF2B5EF4-FFF2-40B4-BE49-F238E27FC236}">
                  <a16:creationId xmlns:a16="http://schemas.microsoft.com/office/drawing/2014/main" xmlns="" id="{E87230C5-82DF-4CCD-9BBA-47F1D861D6F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991350" y="5893683"/>
              <a:ext cx="113429" cy="138818"/>
            </a:xfrm>
            <a:custGeom>
              <a:avLst/>
              <a:gdLst/>
              <a:ahLst/>
              <a:cxnLst/>
              <a:rect l="0" t="0" r="0" b="0"/>
              <a:pathLst>
                <a:path w="113429" h="1388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4363" y="411"/>
                  </a:lnTo>
                  <a:lnTo>
                    <a:pt x="5025" y="1390"/>
                  </a:lnTo>
                  <a:lnTo>
                    <a:pt x="9459" y="14774"/>
                  </a:lnTo>
                  <a:lnTo>
                    <a:pt x="9378" y="25830"/>
                  </a:lnTo>
                  <a:lnTo>
                    <a:pt x="6527" y="71140"/>
                  </a:lnTo>
                  <a:lnTo>
                    <a:pt x="898" y="91677"/>
                  </a:lnTo>
                  <a:lnTo>
                    <a:pt x="598" y="91868"/>
                  </a:lnTo>
                  <a:lnTo>
                    <a:pt x="265" y="90198"/>
                  </a:lnTo>
                  <a:lnTo>
                    <a:pt x="11553" y="55652"/>
                  </a:lnTo>
                  <a:lnTo>
                    <a:pt x="27891" y="30745"/>
                  </a:lnTo>
                  <a:lnTo>
                    <a:pt x="57786" y="4086"/>
                  </a:lnTo>
                  <a:lnTo>
                    <a:pt x="64724" y="1326"/>
                  </a:lnTo>
                  <a:lnTo>
                    <a:pt x="68549" y="589"/>
                  </a:lnTo>
                  <a:lnTo>
                    <a:pt x="84046" y="2925"/>
                  </a:lnTo>
                  <a:lnTo>
                    <a:pt x="92152" y="8101"/>
                  </a:lnTo>
                  <a:lnTo>
                    <a:pt x="98106" y="15810"/>
                  </a:lnTo>
                  <a:lnTo>
                    <a:pt x="107679" y="41769"/>
                  </a:lnTo>
                  <a:lnTo>
                    <a:pt x="113428" y="85662"/>
                  </a:lnTo>
                  <a:lnTo>
                    <a:pt x="112247" y="117839"/>
                  </a:lnTo>
                  <a:lnTo>
                    <a:pt x="107950" y="138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7" name="SMARTInkShape-3968">
            <a:extLst>
              <a:ext uri="{FF2B5EF4-FFF2-40B4-BE49-F238E27FC236}">
                <a16:creationId xmlns:a16="http://schemas.microsoft.com/office/drawing/2014/main" xmlns="" id="{61BA8504-C376-4A74-9465-CA58D1B5497F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775924" y="5537614"/>
            <a:ext cx="183677" cy="81574"/>
          </a:xfrm>
          <a:custGeom>
            <a:avLst/>
            <a:gdLst/>
            <a:ahLst/>
            <a:cxnLst/>
            <a:rect l="0" t="0" r="0" b="0"/>
            <a:pathLst>
              <a:path w="183677" h="81574">
                <a:moveTo>
                  <a:pt x="56676" y="12286"/>
                </a:moveTo>
                <a:lnTo>
                  <a:pt x="56676" y="12286"/>
                </a:lnTo>
                <a:lnTo>
                  <a:pt x="56674" y="6013"/>
                </a:lnTo>
                <a:lnTo>
                  <a:pt x="56674" y="9330"/>
                </a:lnTo>
                <a:lnTo>
                  <a:pt x="54794" y="12855"/>
                </a:lnTo>
                <a:lnTo>
                  <a:pt x="50901" y="16772"/>
                </a:lnTo>
                <a:lnTo>
                  <a:pt x="44467" y="20865"/>
                </a:lnTo>
                <a:lnTo>
                  <a:pt x="38784" y="28799"/>
                </a:lnTo>
                <a:lnTo>
                  <a:pt x="29737" y="43284"/>
                </a:lnTo>
                <a:lnTo>
                  <a:pt x="0" y="81573"/>
                </a:lnTo>
                <a:lnTo>
                  <a:pt x="44318" y="37341"/>
                </a:lnTo>
                <a:lnTo>
                  <a:pt x="71839" y="9116"/>
                </a:lnTo>
                <a:lnTo>
                  <a:pt x="75574" y="0"/>
                </a:lnTo>
                <a:lnTo>
                  <a:pt x="75681" y="3079"/>
                </a:lnTo>
                <a:lnTo>
                  <a:pt x="76402" y="4031"/>
                </a:lnTo>
                <a:lnTo>
                  <a:pt x="79084" y="5090"/>
                </a:lnTo>
                <a:lnTo>
                  <a:pt x="80081" y="6077"/>
                </a:lnTo>
                <a:lnTo>
                  <a:pt x="81998" y="12002"/>
                </a:lnTo>
                <a:lnTo>
                  <a:pt x="103117" y="15632"/>
                </a:lnTo>
                <a:lnTo>
                  <a:pt x="148239" y="36049"/>
                </a:lnTo>
                <a:lnTo>
                  <a:pt x="171257" y="48010"/>
                </a:lnTo>
                <a:lnTo>
                  <a:pt x="175396" y="48802"/>
                </a:lnTo>
                <a:lnTo>
                  <a:pt x="178155" y="50036"/>
                </a:lnTo>
                <a:lnTo>
                  <a:pt x="179996" y="51563"/>
                </a:lnTo>
                <a:lnTo>
                  <a:pt x="183676" y="5673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54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SMARTInkShape-Group923">
            <a:extLst>
              <a:ext uri="{FF2B5EF4-FFF2-40B4-BE49-F238E27FC236}">
                <a16:creationId xmlns:a16="http://schemas.microsoft.com/office/drawing/2014/main" xmlns="" id="{B835B57C-FE58-493B-B20B-A07686D4B597}"/>
              </a:ext>
            </a:extLst>
          </p:cNvPr>
          <p:cNvGrpSpPr/>
          <p:nvPr/>
        </p:nvGrpSpPr>
        <p:grpSpPr>
          <a:xfrm>
            <a:off x="5532363" y="5431334"/>
            <a:ext cx="1743242" cy="461467"/>
            <a:chOff x="5532363" y="5431334"/>
            <a:chExt cx="1743242" cy="461467"/>
          </a:xfrm>
        </p:grpSpPr>
        <p:sp>
          <p:nvSpPr>
            <p:cNvPr id="227" name="SMARTInkShape-4184">
              <a:extLst>
                <a:ext uri="{FF2B5EF4-FFF2-40B4-BE49-F238E27FC236}">
                  <a16:creationId xmlns:a16="http://schemas.microsoft.com/office/drawing/2014/main" xmlns="" id="{D51218BF-6C1D-4B7D-8984-49BC294769A8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105650" y="5473700"/>
              <a:ext cx="169955" cy="419101"/>
            </a:xfrm>
            <a:custGeom>
              <a:avLst/>
              <a:gdLst/>
              <a:ahLst/>
              <a:cxnLst/>
              <a:rect l="0" t="0" r="0" b="0"/>
              <a:pathLst>
                <a:path w="169955" h="419101">
                  <a:moveTo>
                    <a:pt x="101600" y="0"/>
                  </a:moveTo>
                  <a:lnTo>
                    <a:pt x="101600" y="0"/>
                  </a:lnTo>
                  <a:lnTo>
                    <a:pt x="108342" y="0"/>
                  </a:lnTo>
                  <a:lnTo>
                    <a:pt x="126019" y="13484"/>
                  </a:lnTo>
                  <a:lnTo>
                    <a:pt x="152501" y="58950"/>
                  </a:lnTo>
                  <a:lnTo>
                    <a:pt x="164910" y="103576"/>
                  </a:lnTo>
                  <a:lnTo>
                    <a:pt x="169207" y="128317"/>
                  </a:lnTo>
                  <a:lnTo>
                    <a:pt x="169954" y="153984"/>
                  </a:lnTo>
                  <a:lnTo>
                    <a:pt x="168335" y="180267"/>
                  </a:lnTo>
                  <a:lnTo>
                    <a:pt x="165141" y="206961"/>
                  </a:lnTo>
                  <a:lnTo>
                    <a:pt x="157366" y="233224"/>
                  </a:lnTo>
                  <a:lnTo>
                    <a:pt x="146538" y="259199"/>
                  </a:lnTo>
                  <a:lnTo>
                    <a:pt x="133676" y="284983"/>
                  </a:lnTo>
                  <a:lnTo>
                    <a:pt x="104331" y="328683"/>
                  </a:lnTo>
                  <a:lnTo>
                    <a:pt x="71769" y="364803"/>
                  </a:lnTo>
                  <a:lnTo>
                    <a:pt x="36130" y="392617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185">
              <a:extLst>
                <a:ext uri="{FF2B5EF4-FFF2-40B4-BE49-F238E27FC236}">
                  <a16:creationId xmlns:a16="http://schemas.microsoft.com/office/drawing/2014/main" xmlns="" id="{0FAEB748-2FF1-43F2-9B1F-BBAF5945ACB8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7131166" y="5541730"/>
              <a:ext cx="6235" cy="192321"/>
            </a:xfrm>
            <a:custGeom>
              <a:avLst/>
              <a:gdLst/>
              <a:ahLst/>
              <a:cxnLst/>
              <a:rect l="0" t="0" r="0" b="0"/>
              <a:pathLst>
                <a:path w="6235" h="192321">
                  <a:moveTo>
                    <a:pt x="6234" y="8170"/>
                  </a:moveTo>
                  <a:lnTo>
                    <a:pt x="6234" y="8170"/>
                  </a:lnTo>
                  <a:lnTo>
                    <a:pt x="1870" y="147"/>
                  </a:lnTo>
                  <a:lnTo>
                    <a:pt x="1208" y="0"/>
                  </a:lnTo>
                  <a:lnTo>
                    <a:pt x="766" y="607"/>
                  </a:lnTo>
                  <a:lnTo>
                    <a:pt x="0" y="39960"/>
                  </a:lnTo>
                  <a:lnTo>
                    <a:pt x="1799" y="83677"/>
                  </a:lnTo>
                  <a:lnTo>
                    <a:pt x="4921" y="131200"/>
                  </a:lnTo>
                  <a:lnTo>
                    <a:pt x="5975" y="175073"/>
                  </a:lnTo>
                  <a:lnTo>
                    <a:pt x="6234" y="192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186">
              <a:extLst>
                <a:ext uri="{FF2B5EF4-FFF2-40B4-BE49-F238E27FC236}">
                  <a16:creationId xmlns:a16="http://schemas.microsoft.com/office/drawing/2014/main" xmlns="" id="{27830374-9C13-4C6A-A7FD-1CB134B6A4F3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927850" y="5816600"/>
              <a:ext cx="44451" cy="38101"/>
            </a:xfrm>
            <a:custGeom>
              <a:avLst/>
              <a:gdLst/>
              <a:ahLst/>
              <a:cxnLst/>
              <a:rect l="0" t="0" r="0" b="0"/>
              <a:pathLst>
                <a:path w="44451" h="38101">
                  <a:moveTo>
                    <a:pt x="44450" y="0"/>
                  </a:moveTo>
                  <a:lnTo>
                    <a:pt x="4445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187">
              <a:extLst>
                <a:ext uri="{FF2B5EF4-FFF2-40B4-BE49-F238E27FC236}">
                  <a16:creationId xmlns:a16="http://schemas.microsoft.com/office/drawing/2014/main" xmlns="" id="{EAFAFDAD-AAF0-4810-B3F3-3A044B5FEE78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792443" y="5576967"/>
              <a:ext cx="123314" cy="187913"/>
            </a:xfrm>
            <a:custGeom>
              <a:avLst/>
              <a:gdLst/>
              <a:ahLst/>
              <a:cxnLst/>
              <a:rect l="0" t="0" r="0" b="0"/>
              <a:pathLst>
                <a:path w="123314" h="187913">
                  <a:moveTo>
                    <a:pt x="52857" y="23733"/>
                  </a:moveTo>
                  <a:lnTo>
                    <a:pt x="52857" y="23733"/>
                  </a:lnTo>
                  <a:lnTo>
                    <a:pt x="38552" y="3960"/>
                  </a:lnTo>
                  <a:lnTo>
                    <a:pt x="34034" y="834"/>
                  </a:lnTo>
                  <a:lnTo>
                    <a:pt x="31842" y="0"/>
                  </a:lnTo>
                  <a:lnTo>
                    <a:pt x="28969" y="1561"/>
                  </a:lnTo>
                  <a:lnTo>
                    <a:pt x="22014" y="8940"/>
                  </a:lnTo>
                  <a:lnTo>
                    <a:pt x="6756" y="46838"/>
                  </a:lnTo>
                  <a:lnTo>
                    <a:pt x="0" y="87650"/>
                  </a:lnTo>
                  <a:lnTo>
                    <a:pt x="3250" y="133061"/>
                  </a:lnTo>
                  <a:lnTo>
                    <a:pt x="11760" y="158166"/>
                  </a:lnTo>
                  <a:lnTo>
                    <a:pt x="26359" y="175438"/>
                  </a:lnTo>
                  <a:lnTo>
                    <a:pt x="35191" y="182020"/>
                  </a:lnTo>
                  <a:lnTo>
                    <a:pt x="52532" y="187451"/>
                  </a:lnTo>
                  <a:lnTo>
                    <a:pt x="61107" y="187912"/>
                  </a:lnTo>
                  <a:lnTo>
                    <a:pt x="80041" y="180897"/>
                  </a:lnTo>
                  <a:lnTo>
                    <a:pt x="90031" y="175076"/>
                  </a:lnTo>
                  <a:lnTo>
                    <a:pt x="104892" y="155437"/>
                  </a:lnTo>
                  <a:lnTo>
                    <a:pt x="119310" y="112851"/>
                  </a:lnTo>
                  <a:lnTo>
                    <a:pt x="123313" y="80274"/>
                  </a:lnTo>
                  <a:lnTo>
                    <a:pt x="120389" y="51685"/>
                  </a:lnTo>
                  <a:lnTo>
                    <a:pt x="112505" y="32393"/>
                  </a:lnTo>
                  <a:lnTo>
                    <a:pt x="107438" y="25273"/>
                  </a:lnTo>
                  <a:lnTo>
                    <a:pt x="99828" y="20527"/>
                  </a:lnTo>
                  <a:lnTo>
                    <a:pt x="80082" y="15253"/>
                  </a:lnTo>
                  <a:lnTo>
                    <a:pt x="48537" y="15654"/>
                  </a:lnTo>
                  <a:lnTo>
                    <a:pt x="33064" y="20378"/>
                  </a:lnTo>
                  <a:lnTo>
                    <a:pt x="14757" y="30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188">
              <a:extLst>
                <a:ext uri="{FF2B5EF4-FFF2-40B4-BE49-F238E27FC236}">
                  <a16:creationId xmlns:a16="http://schemas.microsoft.com/office/drawing/2014/main" xmlns="" id="{AAD206A5-679B-439A-9820-2687A88222D5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628361" y="5468135"/>
              <a:ext cx="134390" cy="320513"/>
            </a:xfrm>
            <a:custGeom>
              <a:avLst/>
              <a:gdLst/>
              <a:ahLst/>
              <a:cxnLst/>
              <a:rect l="0" t="0" r="0" b="0"/>
              <a:pathLst>
                <a:path w="134390" h="320513">
                  <a:moveTo>
                    <a:pt x="134389" y="18265"/>
                  </a:moveTo>
                  <a:lnTo>
                    <a:pt x="134389" y="18265"/>
                  </a:lnTo>
                  <a:lnTo>
                    <a:pt x="124955" y="5173"/>
                  </a:lnTo>
                  <a:lnTo>
                    <a:pt x="120083" y="1863"/>
                  </a:lnTo>
                  <a:lnTo>
                    <a:pt x="110003" y="0"/>
                  </a:lnTo>
                  <a:lnTo>
                    <a:pt x="100268" y="8971"/>
                  </a:lnTo>
                  <a:lnTo>
                    <a:pt x="79123" y="41382"/>
                  </a:lnTo>
                  <a:lnTo>
                    <a:pt x="60438" y="75811"/>
                  </a:lnTo>
                  <a:lnTo>
                    <a:pt x="40374" y="119336"/>
                  </a:lnTo>
                  <a:lnTo>
                    <a:pt x="21579" y="165020"/>
                  </a:lnTo>
                  <a:lnTo>
                    <a:pt x="6639" y="209078"/>
                  </a:lnTo>
                  <a:lnTo>
                    <a:pt x="0" y="247474"/>
                  </a:lnTo>
                  <a:lnTo>
                    <a:pt x="6456" y="279591"/>
                  </a:lnTo>
                  <a:lnTo>
                    <a:pt x="13117" y="294082"/>
                  </a:lnTo>
                  <a:lnTo>
                    <a:pt x="31807" y="312066"/>
                  </a:lnTo>
                  <a:lnTo>
                    <a:pt x="42718" y="317848"/>
                  </a:lnTo>
                  <a:lnTo>
                    <a:pt x="66130" y="320512"/>
                  </a:lnTo>
                  <a:lnTo>
                    <a:pt x="102639" y="316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189">
              <a:extLst>
                <a:ext uri="{FF2B5EF4-FFF2-40B4-BE49-F238E27FC236}">
                  <a16:creationId xmlns:a16="http://schemas.microsoft.com/office/drawing/2014/main" xmlns="" id="{595AD96A-8471-4925-BFC0-DBAD0BE4C35F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285320" y="5431334"/>
              <a:ext cx="228630" cy="315417"/>
            </a:xfrm>
            <a:custGeom>
              <a:avLst/>
              <a:gdLst/>
              <a:ahLst/>
              <a:cxnLst/>
              <a:rect l="0" t="0" r="0" b="0"/>
              <a:pathLst>
                <a:path w="228630" h="315417">
                  <a:moveTo>
                    <a:pt x="77380" y="226516"/>
                  </a:moveTo>
                  <a:lnTo>
                    <a:pt x="77380" y="226516"/>
                  </a:lnTo>
                  <a:lnTo>
                    <a:pt x="74009" y="216403"/>
                  </a:lnTo>
                  <a:lnTo>
                    <a:pt x="68591" y="209557"/>
                  </a:lnTo>
                  <a:lnTo>
                    <a:pt x="65171" y="206743"/>
                  </a:lnTo>
                  <a:lnTo>
                    <a:pt x="60772" y="205572"/>
                  </a:lnTo>
                  <a:lnTo>
                    <a:pt x="50244" y="206154"/>
                  </a:lnTo>
                  <a:lnTo>
                    <a:pt x="38508" y="212527"/>
                  </a:lnTo>
                  <a:lnTo>
                    <a:pt x="26237" y="224532"/>
                  </a:lnTo>
                  <a:lnTo>
                    <a:pt x="4874" y="262970"/>
                  </a:lnTo>
                  <a:lnTo>
                    <a:pt x="0" y="280112"/>
                  </a:lnTo>
                  <a:lnTo>
                    <a:pt x="185" y="294787"/>
                  </a:lnTo>
                  <a:lnTo>
                    <a:pt x="1928" y="299546"/>
                  </a:lnTo>
                  <a:lnTo>
                    <a:pt x="4501" y="302719"/>
                  </a:lnTo>
                  <a:lnTo>
                    <a:pt x="7627" y="304835"/>
                  </a:lnTo>
                  <a:lnTo>
                    <a:pt x="11828" y="304834"/>
                  </a:lnTo>
                  <a:lnTo>
                    <a:pt x="22138" y="301071"/>
                  </a:lnTo>
                  <a:lnTo>
                    <a:pt x="31897" y="290931"/>
                  </a:lnTo>
                  <a:lnTo>
                    <a:pt x="59132" y="252361"/>
                  </a:lnTo>
                  <a:lnTo>
                    <a:pt x="61687" y="250802"/>
                  </a:lnTo>
                  <a:lnTo>
                    <a:pt x="64095" y="250467"/>
                  </a:lnTo>
                  <a:lnTo>
                    <a:pt x="66407" y="250951"/>
                  </a:lnTo>
                  <a:lnTo>
                    <a:pt x="70858" y="255250"/>
                  </a:lnTo>
                  <a:lnTo>
                    <a:pt x="91304" y="283840"/>
                  </a:lnTo>
                  <a:lnTo>
                    <a:pt x="99796" y="287272"/>
                  </a:lnTo>
                  <a:lnTo>
                    <a:pt x="105023" y="288185"/>
                  </a:lnTo>
                  <a:lnTo>
                    <a:pt x="118359" y="283558"/>
                  </a:lnTo>
                  <a:lnTo>
                    <a:pt x="133693" y="273034"/>
                  </a:lnTo>
                  <a:lnTo>
                    <a:pt x="158192" y="244454"/>
                  </a:lnTo>
                  <a:lnTo>
                    <a:pt x="174915" y="214028"/>
                  </a:lnTo>
                  <a:lnTo>
                    <a:pt x="191756" y="168049"/>
                  </a:lnTo>
                  <a:lnTo>
                    <a:pt x="200196" y="140972"/>
                  </a:lnTo>
                  <a:lnTo>
                    <a:pt x="207941" y="115864"/>
                  </a:lnTo>
                  <a:lnTo>
                    <a:pt x="222190" y="69152"/>
                  </a:lnTo>
                  <a:lnTo>
                    <a:pt x="228629" y="23413"/>
                  </a:lnTo>
                  <a:lnTo>
                    <a:pt x="226896" y="14208"/>
                  </a:lnTo>
                  <a:lnTo>
                    <a:pt x="223624" y="7365"/>
                  </a:lnTo>
                  <a:lnTo>
                    <a:pt x="219326" y="2099"/>
                  </a:lnTo>
                  <a:lnTo>
                    <a:pt x="214345" y="0"/>
                  </a:lnTo>
                  <a:lnTo>
                    <a:pt x="208905" y="10"/>
                  </a:lnTo>
                  <a:lnTo>
                    <a:pt x="203165" y="1429"/>
                  </a:lnTo>
                  <a:lnTo>
                    <a:pt x="189259" y="16175"/>
                  </a:lnTo>
                  <a:lnTo>
                    <a:pt x="175081" y="42014"/>
                  </a:lnTo>
                  <a:lnTo>
                    <a:pt x="164077" y="79370"/>
                  </a:lnTo>
                  <a:lnTo>
                    <a:pt x="160126" y="121841"/>
                  </a:lnTo>
                  <a:lnTo>
                    <a:pt x="161429" y="165177"/>
                  </a:lnTo>
                  <a:lnTo>
                    <a:pt x="166711" y="205604"/>
                  </a:lnTo>
                  <a:lnTo>
                    <a:pt x="175642" y="239094"/>
                  </a:lnTo>
                  <a:lnTo>
                    <a:pt x="192573" y="279867"/>
                  </a:lnTo>
                  <a:lnTo>
                    <a:pt x="210730" y="315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190">
              <a:extLst>
                <a:ext uri="{FF2B5EF4-FFF2-40B4-BE49-F238E27FC236}">
                  <a16:creationId xmlns:a16="http://schemas.microsoft.com/office/drawing/2014/main" xmlns="" id="{36CBDC81-5499-4F87-9995-79EC1E47DB5E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096000" y="5617749"/>
              <a:ext cx="171451" cy="137700"/>
            </a:xfrm>
            <a:custGeom>
              <a:avLst/>
              <a:gdLst/>
              <a:ahLst/>
              <a:cxnLst/>
              <a:rect l="0" t="0" r="0" b="0"/>
              <a:pathLst>
                <a:path w="171451" h="137700">
                  <a:moveTo>
                    <a:pt x="0" y="52801"/>
                  </a:moveTo>
                  <a:lnTo>
                    <a:pt x="0" y="52801"/>
                  </a:lnTo>
                  <a:lnTo>
                    <a:pt x="705" y="59280"/>
                  </a:lnTo>
                  <a:lnTo>
                    <a:pt x="8789" y="79481"/>
                  </a:lnTo>
                  <a:lnTo>
                    <a:pt x="12209" y="85404"/>
                  </a:lnTo>
                  <a:lnTo>
                    <a:pt x="14128" y="99512"/>
                  </a:lnTo>
                  <a:lnTo>
                    <a:pt x="12183" y="132696"/>
                  </a:lnTo>
                  <a:lnTo>
                    <a:pt x="10944" y="135697"/>
                  </a:lnTo>
                  <a:lnTo>
                    <a:pt x="9413" y="137699"/>
                  </a:lnTo>
                  <a:lnTo>
                    <a:pt x="8392" y="137622"/>
                  </a:lnTo>
                  <a:lnTo>
                    <a:pt x="7710" y="136159"/>
                  </a:lnTo>
                  <a:lnTo>
                    <a:pt x="7257" y="133773"/>
                  </a:lnTo>
                  <a:lnTo>
                    <a:pt x="15258" y="93211"/>
                  </a:lnTo>
                  <a:lnTo>
                    <a:pt x="30139" y="45653"/>
                  </a:lnTo>
                  <a:lnTo>
                    <a:pt x="40206" y="28221"/>
                  </a:lnTo>
                  <a:lnTo>
                    <a:pt x="45854" y="21599"/>
                  </a:lnTo>
                  <a:lnTo>
                    <a:pt x="51031" y="17888"/>
                  </a:lnTo>
                  <a:lnTo>
                    <a:pt x="55893" y="16120"/>
                  </a:lnTo>
                  <a:lnTo>
                    <a:pt x="60546" y="15647"/>
                  </a:lnTo>
                  <a:lnTo>
                    <a:pt x="64351" y="18154"/>
                  </a:lnTo>
                  <a:lnTo>
                    <a:pt x="70465" y="28465"/>
                  </a:lnTo>
                  <a:lnTo>
                    <a:pt x="79068" y="74433"/>
                  </a:lnTo>
                  <a:lnTo>
                    <a:pt x="82244" y="94922"/>
                  </a:lnTo>
                  <a:lnTo>
                    <a:pt x="86273" y="72459"/>
                  </a:lnTo>
                  <a:lnTo>
                    <a:pt x="103589" y="34733"/>
                  </a:lnTo>
                  <a:lnTo>
                    <a:pt x="124611" y="10524"/>
                  </a:lnTo>
                  <a:lnTo>
                    <a:pt x="136756" y="2261"/>
                  </a:lnTo>
                  <a:lnTo>
                    <a:pt x="141971" y="57"/>
                  </a:lnTo>
                  <a:lnTo>
                    <a:pt x="147565" y="0"/>
                  </a:lnTo>
                  <a:lnTo>
                    <a:pt x="159422" y="3699"/>
                  </a:lnTo>
                  <a:lnTo>
                    <a:pt x="163432" y="8072"/>
                  </a:lnTo>
                  <a:lnTo>
                    <a:pt x="167886" y="20456"/>
                  </a:lnTo>
                  <a:lnTo>
                    <a:pt x="170042" y="60132"/>
                  </a:lnTo>
                  <a:lnTo>
                    <a:pt x="169261" y="105289"/>
                  </a:lnTo>
                  <a:lnTo>
                    <a:pt x="171450" y="122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191">
              <a:extLst>
                <a:ext uri="{FF2B5EF4-FFF2-40B4-BE49-F238E27FC236}">
                  <a16:creationId xmlns:a16="http://schemas.microsoft.com/office/drawing/2014/main" xmlns="" id="{554DB3C4-9A98-4A80-9F28-61DC073D7739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918200" y="5638800"/>
              <a:ext cx="107951" cy="153064"/>
            </a:xfrm>
            <a:custGeom>
              <a:avLst/>
              <a:gdLst/>
              <a:ahLst/>
              <a:cxnLst/>
              <a:rect l="0" t="0" r="0" b="0"/>
              <a:pathLst>
                <a:path w="107951" h="153064">
                  <a:moveTo>
                    <a:pt x="0" y="38100"/>
                  </a:moveTo>
                  <a:lnTo>
                    <a:pt x="0" y="38100"/>
                  </a:lnTo>
                  <a:lnTo>
                    <a:pt x="6741" y="31358"/>
                  </a:lnTo>
                  <a:lnTo>
                    <a:pt x="13815" y="28048"/>
                  </a:lnTo>
                  <a:lnTo>
                    <a:pt x="17676" y="27166"/>
                  </a:lnTo>
                  <a:lnTo>
                    <a:pt x="33224" y="29294"/>
                  </a:lnTo>
                  <a:lnTo>
                    <a:pt x="45105" y="38185"/>
                  </a:lnTo>
                  <a:lnTo>
                    <a:pt x="56736" y="52248"/>
                  </a:lnTo>
                  <a:lnTo>
                    <a:pt x="66609" y="70259"/>
                  </a:lnTo>
                  <a:lnTo>
                    <a:pt x="73358" y="103602"/>
                  </a:lnTo>
                  <a:lnTo>
                    <a:pt x="68616" y="133551"/>
                  </a:lnTo>
                  <a:lnTo>
                    <a:pt x="62010" y="145904"/>
                  </a:lnTo>
                  <a:lnTo>
                    <a:pt x="58274" y="150186"/>
                  </a:lnTo>
                  <a:lnTo>
                    <a:pt x="55077" y="152335"/>
                  </a:lnTo>
                  <a:lnTo>
                    <a:pt x="52241" y="153063"/>
                  </a:lnTo>
                  <a:lnTo>
                    <a:pt x="49644" y="152842"/>
                  </a:lnTo>
                  <a:lnTo>
                    <a:pt x="44876" y="143189"/>
                  </a:lnTo>
                  <a:lnTo>
                    <a:pt x="42618" y="135676"/>
                  </a:lnTo>
                  <a:lnTo>
                    <a:pt x="46181" y="98134"/>
                  </a:lnTo>
                  <a:lnTo>
                    <a:pt x="56173" y="54634"/>
                  </a:lnTo>
                  <a:lnTo>
                    <a:pt x="71442" y="23949"/>
                  </a:lnTo>
                  <a:lnTo>
                    <a:pt x="85139" y="1229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192">
              <a:extLst>
                <a:ext uri="{FF2B5EF4-FFF2-40B4-BE49-F238E27FC236}">
                  <a16:creationId xmlns:a16="http://schemas.microsoft.com/office/drawing/2014/main" xmlns="" id="{4F55681B-1666-43C9-8C39-A70EE4FA401F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5785703" y="5654049"/>
              <a:ext cx="94398" cy="114770"/>
            </a:xfrm>
            <a:custGeom>
              <a:avLst/>
              <a:gdLst/>
              <a:ahLst/>
              <a:cxnLst/>
              <a:rect l="0" t="0" r="0" b="0"/>
              <a:pathLst>
                <a:path w="94398" h="114770">
                  <a:moveTo>
                    <a:pt x="94397" y="29201"/>
                  </a:moveTo>
                  <a:lnTo>
                    <a:pt x="94397" y="29201"/>
                  </a:lnTo>
                  <a:lnTo>
                    <a:pt x="67882" y="6057"/>
                  </a:lnTo>
                  <a:lnTo>
                    <a:pt x="53920" y="1276"/>
                  </a:lnTo>
                  <a:lnTo>
                    <a:pt x="46246" y="0"/>
                  </a:lnTo>
                  <a:lnTo>
                    <a:pt x="39014" y="1267"/>
                  </a:lnTo>
                  <a:lnTo>
                    <a:pt x="25332" y="8319"/>
                  </a:lnTo>
                  <a:lnTo>
                    <a:pt x="5730" y="30932"/>
                  </a:lnTo>
                  <a:lnTo>
                    <a:pt x="426" y="49961"/>
                  </a:lnTo>
                  <a:lnTo>
                    <a:pt x="0" y="59974"/>
                  </a:lnTo>
                  <a:lnTo>
                    <a:pt x="5170" y="78626"/>
                  </a:lnTo>
                  <a:lnTo>
                    <a:pt x="14524" y="94912"/>
                  </a:lnTo>
                  <a:lnTo>
                    <a:pt x="25736" y="106854"/>
                  </a:lnTo>
                  <a:lnTo>
                    <a:pt x="39658" y="113102"/>
                  </a:lnTo>
                  <a:lnTo>
                    <a:pt x="47320" y="114769"/>
                  </a:lnTo>
                  <a:lnTo>
                    <a:pt x="53841" y="113058"/>
                  </a:lnTo>
                  <a:lnTo>
                    <a:pt x="64847" y="103630"/>
                  </a:lnTo>
                  <a:lnTo>
                    <a:pt x="70681" y="88151"/>
                  </a:lnTo>
                  <a:lnTo>
                    <a:pt x="72236" y="79084"/>
                  </a:lnTo>
                  <a:lnTo>
                    <a:pt x="68319" y="59603"/>
                  </a:lnTo>
                  <a:lnTo>
                    <a:pt x="56097" y="34446"/>
                  </a:lnTo>
                  <a:lnTo>
                    <a:pt x="49152" y="25181"/>
                  </a:lnTo>
                  <a:lnTo>
                    <a:pt x="47301" y="23700"/>
                  </a:lnTo>
                  <a:lnTo>
                    <a:pt x="46067" y="23417"/>
                  </a:lnTo>
                  <a:lnTo>
                    <a:pt x="45949" y="23934"/>
                  </a:lnTo>
                  <a:lnTo>
                    <a:pt x="49947" y="29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193">
              <a:extLst>
                <a:ext uri="{FF2B5EF4-FFF2-40B4-BE49-F238E27FC236}">
                  <a16:creationId xmlns:a16="http://schemas.microsoft.com/office/drawing/2014/main" xmlns="" id="{DB04729F-1CE3-4458-A835-5FFD8201E727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5532363" y="5504444"/>
              <a:ext cx="233438" cy="305795"/>
            </a:xfrm>
            <a:custGeom>
              <a:avLst/>
              <a:gdLst/>
              <a:ahLst/>
              <a:cxnLst/>
              <a:rect l="0" t="0" r="0" b="0"/>
              <a:pathLst>
                <a:path w="233438" h="305795">
                  <a:moveTo>
                    <a:pt x="23887" y="102606"/>
                  </a:moveTo>
                  <a:lnTo>
                    <a:pt x="23887" y="102606"/>
                  </a:lnTo>
                  <a:lnTo>
                    <a:pt x="20229" y="98948"/>
                  </a:lnTo>
                  <a:lnTo>
                    <a:pt x="21790" y="100510"/>
                  </a:lnTo>
                  <a:lnTo>
                    <a:pt x="30518" y="138749"/>
                  </a:lnTo>
                  <a:lnTo>
                    <a:pt x="34787" y="179402"/>
                  </a:lnTo>
                  <a:lnTo>
                    <a:pt x="35788" y="212231"/>
                  </a:lnTo>
                  <a:lnTo>
                    <a:pt x="35644" y="257070"/>
                  </a:lnTo>
                  <a:lnTo>
                    <a:pt x="29632" y="297015"/>
                  </a:lnTo>
                  <a:lnTo>
                    <a:pt x="27717" y="302062"/>
                  </a:lnTo>
                  <a:lnTo>
                    <a:pt x="25735" y="304722"/>
                  </a:lnTo>
                  <a:lnTo>
                    <a:pt x="23708" y="305789"/>
                  </a:lnTo>
                  <a:lnTo>
                    <a:pt x="21651" y="305794"/>
                  </a:lnTo>
                  <a:lnTo>
                    <a:pt x="12014" y="285576"/>
                  </a:lnTo>
                  <a:lnTo>
                    <a:pt x="3593" y="242661"/>
                  </a:lnTo>
                  <a:lnTo>
                    <a:pt x="755" y="196603"/>
                  </a:lnTo>
                  <a:lnTo>
                    <a:pt x="0" y="169503"/>
                  </a:lnTo>
                  <a:lnTo>
                    <a:pt x="4804" y="124342"/>
                  </a:lnTo>
                  <a:lnTo>
                    <a:pt x="13288" y="88983"/>
                  </a:lnTo>
                  <a:lnTo>
                    <a:pt x="25294" y="59294"/>
                  </a:lnTo>
                  <a:lnTo>
                    <a:pt x="31097" y="51606"/>
                  </a:lnTo>
                  <a:lnTo>
                    <a:pt x="35749" y="51673"/>
                  </a:lnTo>
                  <a:lnTo>
                    <a:pt x="48444" y="57391"/>
                  </a:lnTo>
                  <a:lnTo>
                    <a:pt x="71458" y="89366"/>
                  </a:lnTo>
                  <a:lnTo>
                    <a:pt x="85952" y="120710"/>
                  </a:lnTo>
                  <a:lnTo>
                    <a:pt x="99449" y="156514"/>
                  </a:lnTo>
                  <a:lnTo>
                    <a:pt x="112503" y="195944"/>
                  </a:lnTo>
                  <a:lnTo>
                    <a:pt x="123479" y="229462"/>
                  </a:lnTo>
                  <a:lnTo>
                    <a:pt x="142024" y="275360"/>
                  </a:lnTo>
                  <a:lnTo>
                    <a:pt x="148829" y="285220"/>
                  </a:lnTo>
                  <a:lnTo>
                    <a:pt x="151632" y="287847"/>
                  </a:lnTo>
                  <a:lnTo>
                    <a:pt x="162271" y="270073"/>
                  </a:lnTo>
                  <a:lnTo>
                    <a:pt x="175703" y="236302"/>
                  </a:lnTo>
                  <a:lnTo>
                    <a:pt x="188727" y="195422"/>
                  </a:lnTo>
                  <a:lnTo>
                    <a:pt x="194458" y="170833"/>
                  </a:lnTo>
                  <a:lnTo>
                    <a:pt x="199689" y="143858"/>
                  </a:lnTo>
                  <a:lnTo>
                    <a:pt x="204589" y="115290"/>
                  </a:lnTo>
                  <a:lnTo>
                    <a:pt x="213796" y="68497"/>
                  </a:lnTo>
                  <a:lnTo>
                    <a:pt x="225030" y="21709"/>
                  </a:lnTo>
                  <a:lnTo>
                    <a:pt x="231776" y="0"/>
                  </a:lnTo>
                  <a:lnTo>
                    <a:pt x="232330" y="1747"/>
                  </a:lnTo>
                  <a:lnTo>
                    <a:pt x="233437" y="26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924">
            <a:extLst>
              <a:ext uri="{FF2B5EF4-FFF2-40B4-BE49-F238E27FC236}">
                <a16:creationId xmlns:a16="http://schemas.microsoft.com/office/drawing/2014/main" xmlns="" id="{53D95DBA-57D6-4756-9658-7D05A2FFDEE5}"/>
              </a:ext>
            </a:extLst>
          </p:cNvPr>
          <p:cNvGrpSpPr/>
          <p:nvPr/>
        </p:nvGrpSpPr>
        <p:grpSpPr>
          <a:xfrm>
            <a:off x="5007196" y="5660453"/>
            <a:ext cx="225205" cy="219648"/>
            <a:chOff x="5007196" y="5660453"/>
            <a:chExt cx="225205" cy="219648"/>
          </a:xfrm>
        </p:grpSpPr>
        <p:sp>
          <p:nvSpPr>
            <p:cNvPr id="238" name="SMARTInkShape-4194">
              <a:extLst>
                <a:ext uri="{FF2B5EF4-FFF2-40B4-BE49-F238E27FC236}">
                  <a16:creationId xmlns:a16="http://schemas.microsoft.com/office/drawing/2014/main" xmlns="" id="{F8C13395-FEF6-49B8-B15B-D2C95CCDA1AC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007196" y="5803900"/>
              <a:ext cx="225205" cy="76201"/>
            </a:xfrm>
            <a:custGeom>
              <a:avLst/>
              <a:gdLst/>
              <a:ahLst/>
              <a:cxnLst/>
              <a:rect l="0" t="0" r="0" b="0"/>
              <a:pathLst>
                <a:path w="225205" h="76201">
                  <a:moveTo>
                    <a:pt x="22004" y="76200"/>
                  </a:moveTo>
                  <a:lnTo>
                    <a:pt x="22004" y="76200"/>
                  </a:lnTo>
                  <a:lnTo>
                    <a:pt x="7698" y="67361"/>
                  </a:lnTo>
                  <a:lnTo>
                    <a:pt x="5064" y="63335"/>
                  </a:lnTo>
                  <a:lnTo>
                    <a:pt x="3185" y="59194"/>
                  </a:lnTo>
                  <a:lnTo>
                    <a:pt x="0" y="55000"/>
                  </a:lnTo>
                  <a:lnTo>
                    <a:pt x="279" y="52189"/>
                  </a:lnTo>
                  <a:lnTo>
                    <a:pt x="14807" y="25020"/>
                  </a:lnTo>
                  <a:lnTo>
                    <a:pt x="24450" y="15588"/>
                  </a:lnTo>
                  <a:lnTo>
                    <a:pt x="29279" y="13215"/>
                  </a:lnTo>
                  <a:lnTo>
                    <a:pt x="38408" y="12458"/>
                  </a:lnTo>
                  <a:lnTo>
                    <a:pt x="58223" y="19371"/>
                  </a:lnTo>
                  <a:lnTo>
                    <a:pt x="70086" y="30245"/>
                  </a:lnTo>
                  <a:lnTo>
                    <a:pt x="81474" y="43075"/>
                  </a:lnTo>
                  <a:lnTo>
                    <a:pt x="118088" y="69543"/>
                  </a:lnTo>
                  <a:lnTo>
                    <a:pt x="127267" y="70183"/>
                  </a:lnTo>
                  <a:lnTo>
                    <a:pt x="143738" y="63207"/>
                  </a:lnTo>
                  <a:lnTo>
                    <a:pt x="190826" y="19955"/>
                  </a:lnTo>
                  <a:lnTo>
                    <a:pt x="206865" y="6540"/>
                  </a:lnTo>
                  <a:lnTo>
                    <a:pt x="2252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4195">
              <a:extLst>
                <a:ext uri="{FF2B5EF4-FFF2-40B4-BE49-F238E27FC236}">
                  <a16:creationId xmlns:a16="http://schemas.microsoft.com/office/drawing/2014/main" xmlns="" id="{E7F877DC-7346-478A-83CC-F0DEF7537C86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007398" y="5660453"/>
              <a:ext cx="218653" cy="80607"/>
            </a:xfrm>
            <a:custGeom>
              <a:avLst/>
              <a:gdLst/>
              <a:ahLst/>
              <a:cxnLst/>
              <a:rect l="0" t="0" r="0" b="0"/>
              <a:pathLst>
                <a:path w="218653" h="80607">
                  <a:moveTo>
                    <a:pt x="9102" y="73597"/>
                  </a:moveTo>
                  <a:lnTo>
                    <a:pt x="9102" y="73597"/>
                  </a:lnTo>
                  <a:lnTo>
                    <a:pt x="5731" y="73597"/>
                  </a:lnTo>
                  <a:lnTo>
                    <a:pt x="2194" y="69834"/>
                  </a:lnTo>
                  <a:lnTo>
                    <a:pt x="264" y="66855"/>
                  </a:lnTo>
                  <a:lnTo>
                    <a:pt x="0" y="57901"/>
                  </a:lnTo>
                  <a:lnTo>
                    <a:pt x="2940" y="46865"/>
                  </a:lnTo>
                  <a:lnTo>
                    <a:pt x="8950" y="34904"/>
                  </a:lnTo>
                  <a:lnTo>
                    <a:pt x="38025" y="6183"/>
                  </a:lnTo>
                  <a:lnTo>
                    <a:pt x="48768" y="1302"/>
                  </a:lnTo>
                  <a:lnTo>
                    <a:pt x="54596" y="0"/>
                  </a:lnTo>
                  <a:lnTo>
                    <a:pt x="59893" y="543"/>
                  </a:lnTo>
                  <a:lnTo>
                    <a:pt x="69540" y="4910"/>
                  </a:lnTo>
                  <a:lnTo>
                    <a:pt x="76650" y="13436"/>
                  </a:lnTo>
                  <a:lnTo>
                    <a:pt x="98357" y="55397"/>
                  </a:lnTo>
                  <a:lnTo>
                    <a:pt x="107332" y="69741"/>
                  </a:lnTo>
                  <a:lnTo>
                    <a:pt x="118377" y="78469"/>
                  </a:lnTo>
                  <a:lnTo>
                    <a:pt x="123580" y="80373"/>
                  </a:lnTo>
                  <a:lnTo>
                    <a:pt x="133123" y="80606"/>
                  </a:lnTo>
                  <a:lnTo>
                    <a:pt x="153172" y="66658"/>
                  </a:lnTo>
                  <a:lnTo>
                    <a:pt x="186641" y="25367"/>
                  </a:lnTo>
                  <a:lnTo>
                    <a:pt x="205509" y="4647"/>
                  </a:lnTo>
                  <a:lnTo>
                    <a:pt x="208478" y="2935"/>
                  </a:lnTo>
                  <a:lnTo>
                    <a:pt x="211164" y="2501"/>
                  </a:lnTo>
                  <a:lnTo>
                    <a:pt x="218652" y="3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1" name="SMARTInkShape-4196">
            <a:extLst>
              <a:ext uri="{FF2B5EF4-FFF2-40B4-BE49-F238E27FC236}">
                <a16:creationId xmlns:a16="http://schemas.microsoft.com/office/drawing/2014/main" xmlns="" id="{0D34F05E-08B3-4EF8-BDA3-46C96B960C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83170" y="5934785"/>
            <a:ext cx="106776" cy="148288"/>
          </a:xfrm>
          <a:custGeom>
            <a:avLst/>
            <a:gdLst/>
            <a:ahLst/>
            <a:cxnLst/>
            <a:rect l="0" t="0" r="0" b="0"/>
            <a:pathLst>
              <a:path w="106776" h="148288">
                <a:moveTo>
                  <a:pt x="61780" y="40565"/>
                </a:moveTo>
                <a:lnTo>
                  <a:pt x="61780" y="40565"/>
                </a:lnTo>
                <a:lnTo>
                  <a:pt x="61780" y="33824"/>
                </a:lnTo>
                <a:lnTo>
                  <a:pt x="63661" y="28632"/>
                </a:lnTo>
                <a:lnTo>
                  <a:pt x="65151" y="26260"/>
                </a:lnTo>
                <a:lnTo>
                  <a:pt x="67247" y="16179"/>
                </a:lnTo>
                <a:lnTo>
                  <a:pt x="66131" y="13019"/>
                </a:lnTo>
                <a:lnTo>
                  <a:pt x="61126" y="7626"/>
                </a:lnTo>
                <a:lnTo>
                  <a:pt x="47005" y="622"/>
                </a:lnTo>
                <a:lnTo>
                  <a:pt x="35458" y="0"/>
                </a:lnTo>
                <a:lnTo>
                  <a:pt x="14169" y="5349"/>
                </a:lnTo>
                <a:lnTo>
                  <a:pt x="6988" y="11037"/>
                </a:lnTo>
                <a:lnTo>
                  <a:pt x="2150" y="18269"/>
                </a:lnTo>
                <a:lnTo>
                  <a:pt x="0" y="26186"/>
                </a:lnTo>
                <a:lnTo>
                  <a:pt x="2160" y="41949"/>
                </a:lnTo>
                <a:lnTo>
                  <a:pt x="9177" y="51998"/>
                </a:lnTo>
                <a:lnTo>
                  <a:pt x="21468" y="61170"/>
                </a:lnTo>
                <a:lnTo>
                  <a:pt x="61970" y="78553"/>
                </a:lnTo>
                <a:lnTo>
                  <a:pt x="94038" y="95576"/>
                </a:lnTo>
                <a:lnTo>
                  <a:pt x="102693" y="105936"/>
                </a:lnTo>
                <a:lnTo>
                  <a:pt x="105989" y="111663"/>
                </a:lnTo>
                <a:lnTo>
                  <a:pt x="106775" y="116891"/>
                </a:lnTo>
                <a:lnTo>
                  <a:pt x="105887" y="121789"/>
                </a:lnTo>
                <a:lnTo>
                  <a:pt x="103885" y="126464"/>
                </a:lnTo>
                <a:lnTo>
                  <a:pt x="90953" y="139786"/>
                </a:lnTo>
                <a:lnTo>
                  <a:pt x="79685" y="144636"/>
                </a:lnTo>
                <a:lnTo>
                  <a:pt x="37587" y="148287"/>
                </a:lnTo>
                <a:lnTo>
                  <a:pt x="35068" y="147658"/>
                </a:lnTo>
                <a:lnTo>
                  <a:pt x="33388" y="146533"/>
                </a:lnTo>
                <a:lnTo>
                  <a:pt x="32269" y="145077"/>
                </a:lnTo>
                <a:lnTo>
                  <a:pt x="32228" y="143401"/>
                </a:lnTo>
                <a:lnTo>
                  <a:pt x="36380" y="1358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8" name="SMARTInkShape-Group926">
            <a:extLst>
              <a:ext uri="{FF2B5EF4-FFF2-40B4-BE49-F238E27FC236}">
                <a16:creationId xmlns:a16="http://schemas.microsoft.com/office/drawing/2014/main" xmlns="" id="{0002A0D2-5E2A-498C-BEAD-EF2C015578C4}"/>
              </a:ext>
            </a:extLst>
          </p:cNvPr>
          <p:cNvGrpSpPr/>
          <p:nvPr/>
        </p:nvGrpSpPr>
        <p:grpSpPr>
          <a:xfrm>
            <a:off x="3817233" y="5101165"/>
            <a:ext cx="951618" cy="959913"/>
            <a:chOff x="3817233" y="5101165"/>
            <a:chExt cx="951618" cy="959913"/>
          </a:xfrm>
        </p:grpSpPr>
        <p:sp>
          <p:nvSpPr>
            <p:cNvPr id="242" name="SMARTInkShape-4197">
              <a:extLst>
                <a:ext uri="{FF2B5EF4-FFF2-40B4-BE49-F238E27FC236}">
                  <a16:creationId xmlns:a16="http://schemas.microsoft.com/office/drawing/2014/main" xmlns="" id="{53564787-68AC-4AAC-BA00-4E8B2D100C3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130296" y="5926177"/>
              <a:ext cx="168655" cy="134901"/>
            </a:xfrm>
            <a:custGeom>
              <a:avLst/>
              <a:gdLst/>
              <a:ahLst/>
              <a:cxnLst/>
              <a:rect l="0" t="0" r="0" b="0"/>
              <a:pathLst>
                <a:path w="168655" h="134901">
                  <a:moveTo>
                    <a:pt x="41654" y="49173"/>
                  </a:moveTo>
                  <a:lnTo>
                    <a:pt x="41654" y="49173"/>
                  </a:lnTo>
                  <a:lnTo>
                    <a:pt x="41654" y="52544"/>
                  </a:lnTo>
                  <a:lnTo>
                    <a:pt x="45417" y="56080"/>
                  </a:lnTo>
                  <a:lnTo>
                    <a:pt x="48396" y="58012"/>
                  </a:lnTo>
                  <a:lnTo>
                    <a:pt x="62702" y="60729"/>
                  </a:lnTo>
                  <a:lnTo>
                    <a:pt x="81429" y="60941"/>
                  </a:lnTo>
                  <a:lnTo>
                    <a:pt x="90141" y="58402"/>
                  </a:lnTo>
                  <a:lnTo>
                    <a:pt x="96835" y="53040"/>
                  </a:lnTo>
                  <a:lnTo>
                    <a:pt x="99608" y="49634"/>
                  </a:lnTo>
                  <a:lnTo>
                    <a:pt x="102689" y="40205"/>
                  </a:lnTo>
                  <a:lnTo>
                    <a:pt x="104666" y="20277"/>
                  </a:lnTo>
                  <a:lnTo>
                    <a:pt x="103056" y="13282"/>
                  </a:lnTo>
                  <a:lnTo>
                    <a:pt x="98182" y="5378"/>
                  </a:lnTo>
                  <a:lnTo>
                    <a:pt x="96273" y="3043"/>
                  </a:lnTo>
                  <a:lnTo>
                    <a:pt x="88507" y="449"/>
                  </a:lnTo>
                  <a:lnTo>
                    <a:pt x="77999" y="0"/>
                  </a:lnTo>
                  <a:lnTo>
                    <a:pt x="60184" y="4421"/>
                  </a:lnTo>
                  <a:lnTo>
                    <a:pt x="25514" y="25545"/>
                  </a:lnTo>
                  <a:lnTo>
                    <a:pt x="7787" y="46719"/>
                  </a:lnTo>
                  <a:lnTo>
                    <a:pt x="1908" y="62664"/>
                  </a:lnTo>
                  <a:lnTo>
                    <a:pt x="0" y="78452"/>
                  </a:lnTo>
                  <a:lnTo>
                    <a:pt x="1504" y="92525"/>
                  </a:lnTo>
                  <a:lnTo>
                    <a:pt x="9689" y="112348"/>
                  </a:lnTo>
                  <a:lnTo>
                    <a:pt x="24421" y="128256"/>
                  </a:lnTo>
                  <a:lnTo>
                    <a:pt x="39875" y="133710"/>
                  </a:lnTo>
                  <a:lnTo>
                    <a:pt x="74052" y="134900"/>
                  </a:lnTo>
                  <a:lnTo>
                    <a:pt x="119928" y="128901"/>
                  </a:lnTo>
                  <a:lnTo>
                    <a:pt x="168654" y="119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4198">
              <a:extLst>
                <a:ext uri="{FF2B5EF4-FFF2-40B4-BE49-F238E27FC236}">
                  <a16:creationId xmlns:a16="http://schemas.microsoft.com/office/drawing/2014/main" xmlns="" id="{D5ED75EB-6587-418F-9E48-06D005CBB47D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817233" y="5690483"/>
              <a:ext cx="735718" cy="11818"/>
            </a:xfrm>
            <a:custGeom>
              <a:avLst/>
              <a:gdLst/>
              <a:ahLst/>
              <a:cxnLst/>
              <a:rect l="0" t="0" r="0" b="0"/>
              <a:pathLst>
                <a:path w="735718" h="118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49" y="2749"/>
                  </a:lnTo>
                  <a:lnTo>
                    <a:pt x="21517" y="8033"/>
                  </a:lnTo>
                  <a:lnTo>
                    <a:pt x="52817" y="10135"/>
                  </a:lnTo>
                  <a:lnTo>
                    <a:pt x="97772" y="11069"/>
                  </a:lnTo>
                  <a:lnTo>
                    <a:pt x="125565" y="11318"/>
                  </a:lnTo>
                  <a:lnTo>
                    <a:pt x="155382" y="11484"/>
                  </a:lnTo>
                  <a:lnTo>
                    <a:pt x="189371" y="11596"/>
                  </a:lnTo>
                  <a:lnTo>
                    <a:pt x="226142" y="11669"/>
                  </a:lnTo>
                  <a:lnTo>
                    <a:pt x="264767" y="11719"/>
                  </a:lnTo>
                  <a:lnTo>
                    <a:pt x="303922" y="11752"/>
                  </a:lnTo>
                  <a:lnTo>
                    <a:pt x="343432" y="11772"/>
                  </a:lnTo>
                  <a:lnTo>
                    <a:pt x="383177" y="11788"/>
                  </a:lnTo>
                  <a:lnTo>
                    <a:pt x="420257" y="11797"/>
                  </a:lnTo>
                  <a:lnTo>
                    <a:pt x="455560" y="11803"/>
                  </a:lnTo>
                  <a:lnTo>
                    <a:pt x="489679" y="11808"/>
                  </a:lnTo>
                  <a:lnTo>
                    <a:pt x="522303" y="11812"/>
                  </a:lnTo>
                  <a:lnTo>
                    <a:pt x="553928" y="11813"/>
                  </a:lnTo>
                  <a:lnTo>
                    <a:pt x="584892" y="11815"/>
                  </a:lnTo>
                  <a:lnTo>
                    <a:pt x="611884" y="11110"/>
                  </a:lnTo>
                  <a:lnTo>
                    <a:pt x="658808" y="8445"/>
                  </a:lnTo>
                  <a:lnTo>
                    <a:pt x="700699" y="9720"/>
                  </a:lnTo>
                  <a:lnTo>
                    <a:pt x="735717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4199">
              <a:extLst>
                <a:ext uri="{FF2B5EF4-FFF2-40B4-BE49-F238E27FC236}">
                  <a16:creationId xmlns:a16="http://schemas.microsoft.com/office/drawing/2014/main" xmlns="" id="{EC84DB53-3EE3-41B7-A351-18AAB10A45A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480925" y="5332485"/>
              <a:ext cx="287926" cy="215381"/>
            </a:xfrm>
            <a:custGeom>
              <a:avLst/>
              <a:gdLst/>
              <a:ahLst/>
              <a:cxnLst/>
              <a:rect l="0" t="0" r="0" b="0"/>
              <a:pathLst>
                <a:path w="287926" h="215381">
                  <a:moveTo>
                    <a:pt x="122825" y="20565"/>
                  </a:moveTo>
                  <a:lnTo>
                    <a:pt x="122825" y="20565"/>
                  </a:lnTo>
                  <a:lnTo>
                    <a:pt x="107898" y="5638"/>
                  </a:lnTo>
                  <a:lnTo>
                    <a:pt x="104407" y="4969"/>
                  </a:lnTo>
                  <a:lnTo>
                    <a:pt x="94883" y="6108"/>
                  </a:lnTo>
                  <a:lnTo>
                    <a:pt x="77622" y="14086"/>
                  </a:lnTo>
                  <a:lnTo>
                    <a:pt x="59103" y="28759"/>
                  </a:lnTo>
                  <a:lnTo>
                    <a:pt x="30690" y="74604"/>
                  </a:lnTo>
                  <a:lnTo>
                    <a:pt x="13211" y="110425"/>
                  </a:lnTo>
                  <a:lnTo>
                    <a:pt x="984" y="157083"/>
                  </a:lnTo>
                  <a:lnTo>
                    <a:pt x="0" y="173197"/>
                  </a:lnTo>
                  <a:lnTo>
                    <a:pt x="5116" y="198410"/>
                  </a:lnTo>
                  <a:lnTo>
                    <a:pt x="8368" y="203334"/>
                  </a:lnTo>
                  <a:lnTo>
                    <a:pt x="17628" y="210686"/>
                  </a:lnTo>
                  <a:lnTo>
                    <a:pt x="28799" y="214424"/>
                  </a:lnTo>
                  <a:lnTo>
                    <a:pt x="41525" y="215380"/>
                  </a:lnTo>
                  <a:lnTo>
                    <a:pt x="64556" y="211246"/>
                  </a:lnTo>
                  <a:lnTo>
                    <a:pt x="106023" y="193598"/>
                  </a:lnTo>
                  <a:lnTo>
                    <a:pt x="127960" y="174532"/>
                  </a:lnTo>
                  <a:lnTo>
                    <a:pt x="158884" y="127606"/>
                  </a:lnTo>
                  <a:lnTo>
                    <a:pt x="174084" y="86002"/>
                  </a:lnTo>
                  <a:lnTo>
                    <a:pt x="178105" y="50295"/>
                  </a:lnTo>
                  <a:lnTo>
                    <a:pt x="176086" y="38246"/>
                  </a:lnTo>
                  <a:lnTo>
                    <a:pt x="164241" y="20160"/>
                  </a:lnTo>
                  <a:lnTo>
                    <a:pt x="150697" y="8137"/>
                  </a:lnTo>
                  <a:lnTo>
                    <a:pt x="131006" y="106"/>
                  </a:lnTo>
                  <a:lnTo>
                    <a:pt x="107296" y="0"/>
                  </a:lnTo>
                  <a:lnTo>
                    <a:pt x="79070" y="6991"/>
                  </a:lnTo>
                  <a:lnTo>
                    <a:pt x="60236" y="18032"/>
                  </a:lnTo>
                  <a:lnTo>
                    <a:pt x="39811" y="39725"/>
                  </a:lnTo>
                  <a:lnTo>
                    <a:pt x="38555" y="43216"/>
                  </a:lnTo>
                  <a:lnTo>
                    <a:pt x="39040" y="50858"/>
                  </a:lnTo>
                  <a:lnTo>
                    <a:pt x="40863" y="54166"/>
                  </a:lnTo>
                  <a:lnTo>
                    <a:pt x="46651" y="59723"/>
                  </a:lnTo>
                  <a:lnTo>
                    <a:pt x="55809" y="62663"/>
                  </a:lnTo>
                  <a:lnTo>
                    <a:pt x="96649" y="64000"/>
                  </a:lnTo>
                  <a:lnTo>
                    <a:pt x="137098" y="59854"/>
                  </a:lnTo>
                  <a:lnTo>
                    <a:pt x="170796" y="56136"/>
                  </a:lnTo>
                  <a:lnTo>
                    <a:pt x="215355" y="50076"/>
                  </a:lnTo>
                  <a:lnTo>
                    <a:pt x="255368" y="50554"/>
                  </a:lnTo>
                  <a:lnTo>
                    <a:pt x="287925" y="58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4200">
              <a:extLst>
                <a:ext uri="{FF2B5EF4-FFF2-40B4-BE49-F238E27FC236}">
                  <a16:creationId xmlns:a16="http://schemas.microsoft.com/office/drawing/2014/main" xmlns="" id="{13844607-F457-45F1-BF37-5D1609D58A7C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248150" y="5436188"/>
              <a:ext cx="158751" cy="5763"/>
            </a:xfrm>
            <a:custGeom>
              <a:avLst/>
              <a:gdLst/>
              <a:ahLst/>
              <a:cxnLst/>
              <a:rect l="0" t="0" r="0" b="0"/>
              <a:pathLst>
                <a:path w="158751" h="5763">
                  <a:moveTo>
                    <a:pt x="0" y="5762"/>
                  </a:moveTo>
                  <a:lnTo>
                    <a:pt x="0" y="5762"/>
                  </a:lnTo>
                  <a:lnTo>
                    <a:pt x="0" y="2391"/>
                  </a:lnTo>
                  <a:lnTo>
                    <a:pt x="1411" y="1398"/>
                  </a:lnTo>
                  <a:lnTo>
                    <a:pt x="12256" y="0"/>
                  </a:lnTo>
                  <a:lnTo>
                    <a:pt x="56369" y="2861"/>
                  </a:lnTo>
                  <a:lnTo>
                    <a:pt x="96925" y="5188"/>
                  </a:lnTo>
                  <a:lnTo>
                    <a:pt x="139919" y="5711"/>
                  </a:lnTo>
                  <a:lnTo>
                    <a:pt x="158750" y="5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201">
              <a:extLst>
                <a:ext uri="{FF2B5EF4-FFF2-40B4-BE49-F238E27FC236}">
                  <a16:creationId xmlns:a16="http://schemas.microsoft.com/office/drawing/2014/main" xmlns="" id="{7C664CB6-C80C-4226-95B7-3BDF6A61B685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972461" y="5101165"/>
              <a:ext cx="123290" cy="112186"/>
            </a:xfrm>
            <a:custGeom>
              <a:avLst/>
              <a:gdLst/>
              <a:ahLst/>
              <a:cxnLst/>
              <a:rect l="0" t="0" r="0" b="0"/>
              <a:pathLst>
                <a:path w="123290" h="112186">
                  <a:moveTo>
                    <a:pt x="40739" y="29635"/>
                  </a:moveTo>
                  <a:lnTo>
                    <a:pt x="40739" y="29635"/>
                  </a:lnTo>
                  <a:lnTo>
                    <a:pt x="40739" y="33006"/>
                  </a:lnTo>
                  <a:lnTo>
                    <a:pt x="16353" y="80067"/>
                  </a:lnTo>
                  <a:lnTo>
                    <a:pt x="796" y="106293"/>
                  </a:lnTo>
                  <a:lnTo>
                    <a:pt x="0" y="106847"/>
                  </a:lnTo>
                  <a:lnTo>
                    <a:pt x="5523" y="90620"/>
                  </a:lnTo>
                  <a:lnTo>
                    <a:pt x="27374" y="49121"/>
                  </a:lnTo>
                  <a:lnTo>
                    <a:pt x="48212" y="18275"/>
                  </a:lnTo>
                  <a:lnTo>
                    <a:pt x="63101" y="5024"/>
                  </a:lnTo>
                  <a:lnTo>
                    <a:pt x="73078" y="0"/>
                  </a:lnTo>
                  <a:lnTo>
                    <a:pt x="76409" y="706"/>
                  </a:lnTo>
                  <a:lnTo>
                    <a:pt x="83874" y="5254"/>
                  </a:lnTo>
                  <a:lnTo>
                    <a:pt x="90014" y="13860"/>
                  </a:lnTo>
                  <a:lnTo>
                    <a:pt x="99704" y="43374"/>
                  </a:lnTo>
                  <a:lnTo>
                    <a:pt x="107212" y="86319"/>
                  </a:lnTo>
                  <a:lnTo>
                    <a:pt x="123289" y="112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202">
              <a:extLst>
                <a:ext uri="{FF2B5EF4-FFF2-40B4-BE49-F238E27FC236}">
                  <a16:creationId xmlns:a16="http://schemas.microsoft.com/office/drawing/2014/main" xmlns="" id="{4E9AAE60-8FBF-40B2-A901-BF143DAC6D49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3907422" y="5297460"/>
              <a:ext cx="169279" cy="218158"/>
            </a:xfrm>
            <a:custGeom>
              <a:avLst/>
              <a:gdLst/>
              <a:ahLst/>
              <a:cxnLst/>
              <a:rect l="0" t="0" r="0" b="0"/>
              <a:pathLst>
                <a:path w="169279" h="218158">
                  <a:moveTo>
                    <a:pt x="118478" y="30190"/>
                  </a:moveTo>
                  <a:lnTo>
                    <a:pt x="118478" y="30190"/>
                  </a:lnTo>
                  <a:lnTo>
                    <a:pt x="114114" y="20051"/>
                  </a:lnTo>
                  <a:lnTo>
                    <a:pt x="113011" y="12514"/>
                  </a:lnTo>
                  <a:lnTo>
                    <a:pt x="111305" y="9234"/>
                  </a:lnTo>
                  <a:lnTo>
                    <a:pt x="105649" y="3708"/>
                  </a:lnTo>
                  <a:lnTo>
                    <a:pt x="98429" y="781"/>
                  </a:lnTo>
                  <a:lnTo>
                    <a:pt x="94529" y="0"/>
                  </a:lnTo>
                  <a:lnTo>
                    <a:pt x="75555" y="5644"/>
                  </a:lnTo>
                  <a:lnTo>
                    <a:pt x="52060" y="22995"/>
                  </a:lnTo>
                  <a:lnTo>
                    <a:pt x="23906" y="64282"/>
                  </a:lnTo>
                  <a:lnTo>
                    <a:pt x="6495" y="101440"/>
                  </a:lnTo>
                  <a:lnTo>
                    <a:pt x="396" y="142004"/>
                  </a:lnTo>
                  <a:lnTo>
                    <a:pt x="0" y="176287"/>
                  </a:lnTo>
                  <a:lnTo>
                    <a:pt x="4908" y="195547"/>
                  </a:lnTo>
                  <a:lnTo>
                    <a:pt x="11793" y="207868"/>
                  </a:lnTo>
                  <a:lnTo>
                    <a:pt x="15605" y="212142"/>
                  </a:lnTo>
                  <a:lnTo>
                    <a:pt x="27366" y="216891"/>
                  </a:lnTo>
                  <a:lnTo>
                    <a:pt x="34453" y="218157"/>
                  </a:lnTo>
                  <a:lnTo>
                    <a:pt x="49854" y="213920"/>
                  </a:lnTo>
                  <a:lnTo>
                    <a:pt x="96192" y="186638"/>
                  </a:lnTo>
                  <a:lnTo>
                    <a:pt x="133962" y="149549"/>
                  </a:lnTo>
                  <a:lnTo>
                    <a:pt x="153640" y="116826"/>
                  </a:lnTo>
                  <a:lnTo>
                    <a:pt x="162327" y="92684"/>
                  </a:lnTo>
                  <a:lnTo>
                    <a:pt x="165807" y="56703"/>
                  </a:lnTo>
                  <a:lnTo>
                    <a:pt x="158529" y="28952"/>
                  </a:lnTo>
                  <a:lnTo>
                    <a:pt x="151330" y="16469"/>
                  </a:lnTo>
                  <a:lnTo>
                    <a:pt x="139664" y="8099"/>
                  </a:lnTo>
                  <a:lnTo>
                    <a:pt x="132602" y="4880"/>
                  </a:lnTo>
                  <a:lnTo>
                    <a:pt x="115348" y="5065"/>
                  </a:lnTo>
                  <a:lnTo>
                    <a:pt x="85801" y="14984"/>
                  </a:lnTo>
                  <a:lnTo>
                    <a:pt x="54325" y="33929"/>
                  </a:lnTo>
                  <a:lnTo>
                    <a:pt x="39105" y="53718"/>
                  </a:lnTo>
                  <a:lnTo>
                    <a:pt x="35694" y="67458"/>
                  </a:lnTo>
                  <a:lnTo>
                    <a:pt x="35772" y="74086"/>
                  </a:lnTo>
                  <a:lnTo>
                    <a:pt x="39622" y="85213"/>
                  </a:lnTo>
                  <a:lnTo>
                    <a:pt x="42624" y="90155"/>
                  </a:lnTo>
                  <a:lnTo>
                    <a:pt x="47447" y="93450"/>
                  </a:lnTo>
                  <a:lnTo>
                    <a:pt x="60333" y="97111"/>
                  </a:lnTo>
                  <a:lnTo>
                    <a:pt x="86825" y="92430"/>
                  </a:lnTo>
                  <a:lnTo>
                    <a:pt x="127382" y="78911"/>
                  </a:lnTo>
                  <a:lnTo>
                    <a:pt x="169278" y="68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927">
            <a:extLst>
              <a:ext uri="{FF2B5EF4-FFF2-40B4-BE49-F238E27FC236}">
                <a16:creationId xmlns:a16="http://schemas.microsoft.com/office/drawing/2014/main" xmlns="" id="{945775D3-35CB-4BC5-BEB6-830BEFCF280A}"/>
              </a:ext>
            </a:extLst>
          </p:cNvPr>
          <p:cNvGrpSpPr/>
          <p:nvPr/>
        </p:nvGrpSpPr>
        <p:grpSpPr>
          <a:xfrm>
            <a:off x="2947283" y="5283985"/>
            <a:ext cx="324360" cy="253216"/>
            <a:chOff x="2947283" y="5283985"/>
            <a:chExt cx="324360" cy="253216"/>
          </a:xfrm>
        </p:grpSpPr>
        <p:sp>
          <p:nvSpPr>
            <p:cNvPr id="249" name="SMARTInkShape-4203">
              <a:extLst>
                <a:ext uri="{FF2B5EF4-FFF2-40B4-BE49-F238E27FC236}">
                  <a16:creationId xmlns:a16="http://schemas.microsoft.com/office/drawing/2014/main" xmlns="" id="{7BCD744B-8E49-4825-8071-DCC4D408F148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160479" y="5283985"/>
              <a:ext cx="111164" cy="253216"/>
            </a:xfrm>
            <a:custGeom>
              <a:avLst/>
              <a:gdLst/>
              <a:ahLst/>
              <a:cxnLst/>
              <a:rect l="0" t="0" r="0" b="0"/>
              <a:pathLst>
                <a:path w="111164" h="253216">
                  <a:moveTo>
                    <a:pt x="8171" y="18265"/>
                  </a:moveTo>
                  <a:lnTo>
                    <a:pt x="8171" y="18265"/>
                  </a:lnTo>
                  <a:lnTo>
                    <a:pt x="148" y="5173"/>
                  </a:lnTo>
                  <a:lnTo>
                    <a:pt x="0" y="3187"/>
                  </a:lnTo>
                  <a:lnTo>
                    <a:pt x="607" y="1863"/>
                  </a:lnTo>
                  <a:lnTo>
                    <a:pt x="14945" y="0"/>
                  </a:lnTo>
                  <a:lnTo>
                    <a:pt x="40438" y="6190"/>
                  </a:lnTo>
                  <a:lnTo>
                    <a:pt x="70335" y="20331"/>
                  </a:lnTo>
                  <a:lnTo>
                    <a:pt x="98164" y="44668"/>
                  </a:lnTo>
                  <a:lnTo>
                    <a:pt x="108140" y="64102"/>
                  </a:lnTo>
                  <a:lnTo>
                    <a:pt x="111163" y="84498"/>
                  </a:lnTo>
                  <a:lnTo>
                    <a:pt x="107803" y="105322"/>
                  </a:lnTo>
                  <a:lnTo>
                    <a:pt x="91235" y="143621"/>
                  </a:lnTo>
                  <a:lnTo>
                    <a:pt x="65081" y="182878"/>
                  </a:lnTo>
                  <a:lnTo>
                    <a:pt x="29907" y="229223"/>
                  </a:lnTo>
                  <a:lnTo>
                    <a:pt x="24779" y="235104"/>
                  </a:lnTo>
                  <a:lnTo>
                    <a:pt x="22770" y="239729"/>
                  </a:lnTo>
                  <a:lnTo>
                    <a:pt x="22843" y="243519"/>
                  </a:lnTo>
                  <a:lnTo>
                    <a:pt x="27221" y="253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204">
              <a:extLst>
                <a:ext uri="{FF2B5EF4-FFF2-40B4-BE49-F238E27FC236}">
                  <a16:creationId xmlns:a16="http://schemas.microsoft.com/office/drawing/2014/main" xmlns="" id="{004DF816-C078-4186-A426-54D9E26DD34D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991733" y="5441950"/>
              <a:ext cx="253118" cy="44189"/>
            </a:xfrm>
            <a:custGeom>
              <a:avLst/>
              <a:gdLst/>
              <a:ahLst/>
              <a:cxnLst/>
              <a:rect l="0" t="0" r="0" b="0"/>
              <a:pathLst>
                <a:path w="253118" h="44189">
                  <a:moveTo>
                    <a:pt x="5467" y="38100"/>
                  </a:moveTo>
                  <a:lnTo>
                    <a:pt x="5467" y="38100"/>
                  </a:lnTo>
                  <a:lnTo>
                    <a:pt x="0" y="43567"/>
                  </a:lnTo>
                  <a:lnTo>
                    <a:pt x="9492" y="44188"/>
                  </a:lnTo>
                  <a:lnTo>
                    <a:pt x="48987" y="39329"/>
                  </a:lnTo>
                  <a:lnTo>
                    <a:pt x="80548" y="35589"/>
                  </a:lnTo>
                  <a:lnTo>
                    <a:pt x="117624" y="29693"/>
                  </a:lnTo>
                  <a:lnTo>
                    <a:pt x="155503" y="23075"/>
                  </a:lnTo>
                  <a:lnTo>
                    <a:pt x="188802" y="17781"/>
                  </a:lnTo>
                  <a:lnTo>
                    <a:pt x="228573" y="7464"/>
                  </a:lnTo>
                  <a:lnTo>
                    <a:pt x="253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205">
              <a:extLst>
                <a:ext uri="{FF2B5EF4-FFF2-40B4-BE49-F238E27FC236}">
                  <a16:creationId xmlns:a16="http://schemas.microsoft.com/office/drawing/2014/main" xmlns="" id="{BD951B78-1AF6-49C2-A06C-EB32A99161FD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947283" y="5359400"/>
              <a:ext cx="303918" cy="12061"/>
            </a:xfrm>
            <a:custGeom>
              <a:avLst/>
              <a:gdLst/>
              <a:ahLst/>
              <a:cxnLst/>
              <a:rect l="0" t="0" r="0" b="0"/>
              <a:pathLst>
                <a:path w="303918" h="1206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6467"/>
                  </a:lnTo>
                  <a:lnTo>
                    <a:pt x="2750" y="9460"/>
                  </a:lnTo>
                  <a:lnTo>
                    <a:pt x="41123" y="12060"/>
                  </a:lnTo>
                  <a:lnTo>
                    <a:pt x="87606" y="11805"/>
                  </a:lnTo>
                  <a:lnTo>
                    <a:pt x="125464" y="9245"/>
                  </a:lnTo>
                  <a:lnTo>
                    <a:pt x="165808" y="5755"/>
                  </a:lnTo>
                  <a:lnTo>
                    <a:pt x="205846" y="2558"/>
                  </a:lnTo>
                  <a:lnTo>
                    <a:pt x="242456" y="1137"/>
                  </a:lnTo>
                  <a:lnTo>
                    <a:pt x="288850" y="4589"/>
                  </a:lnTo>
                  <a:lnTo>
                    <a:pt x="3039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928">
            <a:extLst>
              <a:ext uri="{FF2B5EF4-FFF2-40B4-BE49-F238E27FC236}">
                <a16:creationId xmlns:a16="http://schemas.microsoft.com/office/drawing/2014/main" xmlns="" id="{E5EA5D65-41D8-4D5C-BD58-E5C361EF9B48}"/>
              </a:ext>
            </a:extLst>
          </p:cNvPr>
          <p:cNvGrpSpPr/>
          <p:nvPr/>
        </p:nvGrpSpPr>
        <p:grpSpPr>
          <a:xfrm>
            <a:off x="4629150" y="4324350"/>
            <a:ext cx="2447386" cy="412751"/>
            <a:chOff x="4629150" y="4324350"/>
            <a:chExt cx="2447386" cy="412751"/>
          </a:xfrm>
        </p:grpSpPr>
        <p:sp>
          <p:nvSpPr>
            <p:cNvPr id="253" name="SMARTInkShape-4206">
              <a:extLst>
                <a:ext uri="{FF2B5EF4-FFF2-40B4-BE49-F238E27FC236}">
                  <a16:creationId xmlns:a16="http://schemas.microsoft.com/office/drawing/2014/main" xmlns="" id="{A73CB388-285B-44DC-A811-25DEA50F80C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629150" y="4387850"/>
              <a:ext cx="285751" cy="317380"/>
            </a:xfrm>
            <a:custGeom>
              <a:avLst/>
              <a:gdLst/>
              <a:ahLst/>
              <a:cxnLst/>
              <a:rect l="0" t="0" r="0" b="0"/>
              <a:pathLst>
                <a:path w="285751" h="317380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705" y="60547"/>
                  </a:lnTo>
                  <a:lnTo>
                    <a:pt x="3371" y="64776"/>
                  </a:lnTo>
                  <a:lnTo>
                    <a:pt x="10126" y="106450"/>
                  </a:lnTo>
                  <a:lnTo>
                    <a:pt x="11556" y="141385"/>
                  </a:lnTo>
                  <a:lnTo>
                    <a:pt x="12191" y="178549"/>
                  </a:lnTo>
                  <a:lnTo>
                    <a:pt x="11768" y="215527"/>
                  </a:lnTo>
                  <a:lnTo>
                    <a:pt x="9229" y="250777"/>
                  </a:lnTo>
                  <a:lnTo>
                    <a:pt x="3832" y="292241"/>
                  </a:lnTo>
                  <a:lnTo>
                    <a:pt x="505" y="317319"/>
                  </a:lnTo>
                  <a:lnTo>
                    <a:pt x="336" y="317379"/>
                  </a:lnTo>
                  <a:lnTo>
                    <a:pt x="45" y="275421"/>
                  </a:lnTo>
                  <a:lnTo>
                    <a:pt x="725" y="240943"/>
                  </a:lnTo>
                  <a:lnTo>
                    <a:pt x="3380" y="197397"/>
                  </a:lnTo>
                  <a:lnTo>
                    <a:pt x="6911" y="151702"/>
                  </a:lnTo>
                  <a:lnTo>
                    <a:pt x="12243" y="108345"/>
                  </a:lnTo>
                  <a:lnTo>
                    <a:pt x="21670" y="72613"/>
                  </a:lnTo>
                  <a:lnTo>
                    <a:pt x="39898" y="27462"/>
                  </a:lnTo>
                  <a:lnTo>
                    <a:pt x="48542" y="19261"/>
                  </a:lnTo>
                  <a:lnTo>
                    <a:pt x="52822" y="18485"/>
                  </a:lnTo>
                  <a:lnTo>
                    <a:pt x="57087" y="19379"/>
                  </a:lnTo>
                  <a:lnTo>
                    <a:pt x="61341" y="21386"/>
                  </a:lnTo>
                  <a:lnTo>
                    <a:pt x="80813" y="51179"/>
                  </a:lnTo>
                  <a:lnTo>
                    <a:pt x="92596" y="82012"/>
                  </a:lnTo>
                  <a:lnTo>
                    <a:pt x="103948" y="117589"/>
                  </a:lnTo>
                  <a:lnTo>
                    <a:pt x="118401" y="156919"/>
                  </a:lnTo>
                  <a:lnTo>
                    <a:pt x="134232" y="194154"/>
                  </a:lnTo>
                  <a:lnTo>
                    <a:pt x="153367" y="239325"/>
                  </a:lnTo>
                  <a:lnTo>
                    <a:pt x="161296" y="258767"/>
                  </a:lnTo>
                  <a:lnTo>
                    <a:pt x="169525" y="269760"/>
                  </a:lnTo>
                  <a:lnTo>
                    <a:pt x="174400" y="271562"/>
                  </a:lnTo>
                  <a:lnTo>
                    <a:pt x="179767" y="271352"/>
                  </a:lnTo>
                  <a:lnTo>
                    <a:pt x="185461" y="269802"/>
                  </a:lnTo>
                  <a:lnTo>
                    <a:pt x="210330" y="250764"/>
                  </a:lnTo>
                  <a:lnTo>
                    <a:pt x="236670" y="212668"/>
                  </a:lnTo>
                  <a:lnTo>
                    <a:pt x="251942" y="176128"/>
                  </a:lnTo>
                  <a:lnTo>
                    <a:pt x="264375" y="133312"/>
                  </a:lnTo>
                  <a:lnTo>
                    <a:pt x="272251" y="86061"/>
                  </a:lnTo>
                  <a:lnTo>
                    <a:pt x="276223" y="50009"/>
                  </a:lnTo>
                  <a:lnTo>
                    <a:pt x="283345" y="4077"/>
                  </a:lnTo>
                  <a:lnTo>
                    <a:pt x="284147" y="2013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207">
              <a:extLst>
                <a:ext uri="{FF2B5EF4-FFF2-40B4-BE49-F238E27FC236}">
                  <a16:creationId xmlns:a16="http://schemas.microsoft.com/office/drawing/2014/main" xmlns="" id="{6F92C3A4-5488-475D-9EA7-8205D0D0485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952205" y="4523982"/>
              <a:ext cx="54967" cy="119951"/>
            </a:xfrm>
            <a:custGeom>
              <a:avLst/>
              <a:gdLst/>
              <a:ahLst/>
              <a:cxnLst/>
              <a:rect l="0" t="0" r="0" b="0"/>
              <a:pathLst>
                <a:path w="54967" h="119951">
                  <a:moveTo>
                    <a:pt x="51595" y="48018"/>
                  </a:moveTo>
                  <a:lnTo>
                    <a:pt x="51595" y="48018"/>
                  </a:lnTo>
                  <a:lnTo>
                    <a:pt x="54966" y="37905"/>
                  </a:lnTo>
                  <a:lnTo>
                    <a:pt x="54739" y="27295"/>
                  </a:lnTo>
                  <a:lnTo>
                    <a:pt x="51304" y="3478"/>
                  </a:lnTo>
                  <a:lnTo>
                    <a:pt x="49990" y="1391"/>
                  </a:lnTo>
                  <a:lnTo>
                    <a:pt x="48408" y="0"/>
                  </a:lnTo>
                  <a:lnTo>
                    <a:pt x="45237" y="484"/>
                  </a:lnTo>
                  <a:lnTo>
                    <a:pt x="36070" y="4785"/>
                  </a:lnTo>
                  <a:lnTo>
                    <a:pt x="15636" y="25252"/>
                  </a:lnTo>
                  <a:lnTo>
                    <a:pt x="1822" y="57030"/>
                  </a:lnTo>
                  <a:lnTo>
                    <a:pt x="0" y="86514"/>
                  </a:lnTo>
                  <a:lnTo>
                    <a:pt x="7302" y="109754"/>
                  </a:lnTo>
                  <a:lnTo>
                    <a:pt x="11483" y="114575"/>
                  </a:lnTo>
                  <a:lnTo>
                    <a:pt x="21773" y="119932"/>
                  </a:lnTo>
                  <a:lnTo>
                    <a:pt x="27480" y="119950"/>
                  </a:lnTo>
                  <a:lnTo>
                    <a:pt x="39466" y="116206"/>
                  </a:lnTo>
                  <a:lnTo>
                    <a:pt x="44214" y="111821"/>
                  </a:lnTo>
                  <a:lnTo>
                    <a:pt x="51373" y="99423"/>
                  </a:lnTo>
                  <a:lnTo>
                    <a:pt x="53142" y="82624"/>
                  </a:lnTo>
                  <a:lnTo>
                    <a:pt x="46217" y="36249"/>
                  </a:lnTo>
                  <a:lnTo>
                    <a:pt x="45245" y="289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208">
              <a:extLst>
                <a:ext uri="{FF2B5EF4-FFF2-40B4-BE49-F238E27FC236}">
                  <a16:creationId xmlns:a16="http://schemas.microsoft.com/office/drawing/2014/main" xmlns="" id="{1C29C8CA-0AEB-415A-B973-51B3E775122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054600" y="4533900"/>
              <a:ext cx="88901" cy="123410"/>
            </a:xfrm>
            <a:custGeom>
              <a:avLst/>
              <a:gdLst/>
              <a:ahLst/>
              <a:cxnLst/>
              <a:rect l="0" t="0" r="0" b="0"/>
              <a:pathLst>
                <a:path w="88901" h="123410">
                  <a:moveTo>
                    <a:pt x="0" y="0"/>
                  </a:moveTo>
                  <a:lnTo>
                    <a:pt x="0" y="0"/>
                  </a:lnTo>
                  <a:lnTo>
                    <a:pt x="13815" y="8789"/>
                  </a:lnTo>
                  <a:lnTo>
                    <a:pt x="17677" y="12209"/>
                  </a:lnTo>
                  <a:lnTo>
                    <a:pt x="29854" y="33878"/>
                  </a:lnTo>
                  <a:lnTo>
                    <a:pt x="37177" y="72805"/>
                  </a:lnTo>
                  <a:lnTo>
                    <a:pt x="43354" y="114880"/>
                  </a:lnTo>
                  <a:lnTo>
                    <a:pt x="43013" y="118920"/>
                  </a:lnTo>
                  <a:lnTo>
                    <a:pt x="42081" y="121613"/>
                  </a:lnTo>
                  <a:lnTo>
                    <a:pt x="40754" y="123409"/>
                  </a:lnTo>
                  <a:lnTo>
                    <a:pt x="39869" y="122489"/>
                  </a:lnTo>
                  <a:lnTo>
                    <a:pt x="38333" y="93428"/>
                  </a:lnTo>
                  <a:lnTo>
                    <a:pt x="41540" y="61079"/>
                  </a:lnTo>
                  <a:lnTo>
                    <a:pt x="57072" y="28054"/>
                  </a:lnTo>
                  <a:lnTo>
                    <a:pt x="69815" y="1411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209">
              <a:extLst>
                <a:ext uri="{FF2B5EF4-FFF2-40B4-BE49-F238E27FC236}">
                  <a16:creationId xmlns:a16="http://schemas.microsoft.com/office/drawing/2014/main" xmlns="" id="{84111000-2306-4FDD-947E-598009FF519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234510" y="4526088"/>
              <a:ext cx="147094" cy="161380"/>
            </a:xfrm>
            <a:custGeom>
              <a:avLst/>
              <a:gdLst/>
              <a:ahLst/>
              <a:cxnLst/>
              <a:rect l="0" t="0" r="0" b="0"/>
              <a:pathLst>
                <a:path w="147094" h="161380">
                  <a:moveTo>
                    <a:pt x="48690" y="52262"/>
                  </a:moveTo>
                  <a:lnTo>
                    <a:pt x="48690" y="52262"/>
                  </a:lnTo>
                  <a:lnTo>
                    <a:pt x="42602" y="40085"/>
                  </a:lnTo>
                  <a:lnTo>
                    <a:pt x="40468" y="81009"/>
                  </a:lnTo>
                  <a:lnTo>
                    <a:pt x="33503" y="120656"/>
                  </a:lnTo>
                  <a:lnTo>
                    <a:pt x="25713" y="137693"/>
                  </a:lnTo>
                  <a:lnTo>
                    <a:pt x="10206" y="159135"/>
                  </a:lnTo>
                  <a:lnTo>
                    <a:pt x="7512" y="160905"/>
                  </a:lnTo>
                  <a:lnTo>
                    <a:pt x="5010" y="161379"/>
                  </a:lnTo>
                  <a:lnTo>
                    <a:pt x="2637" y="160990"/>
                  </a:lnTo>
                  <a:lnTo>
                    <a:pt x="0" y="151151"/>
                  </a:lnTo>
                  <a:lnTo>
                    <a:pt x="1678" y="109347"/>
                  </a:lnTo>
                  <a:lnTo>
                    <a:pt x="6852" y="67922"/>
                  </a:lnTo>
                  <a:lnTo>
                    <a:pt x="19595" y="34481"/>
                  </a:lnTo>
                  <a:lnTo>
                    <a:pt x="33406" y="16811"/>
                  </a:lnTo>
                  <a:lnTo>
                    <a:pt x="37795" y="15224"/>
                  </a:lnTo>
                  <a:lnTo>
                    <a:pt x="42132" y="15575"/>
                  </a:lnTo>
                  <a:lnTo>
                    <a:pt x="46435" y="17220"/>
                  </a:lnTo>
                  <a:lnTo>
                    <a:pt x="54979" y="26575"/>
                  </a:lnTo>
                  <a:lnTo>
                    <a:pt x="62068" y="40140"/>
                  </a:lnTo>
                  <a:lnTo>
                    <a:pt x="65219" y="55576"/>
                  </a:lnTo>
                  <a:lnTo>
                    <a:pt x="61684" y="96741"/>
                  </a:lnTo>
                  <a:lnTo>
                    <a:pt x="61586" y="96731"/>
                  </a:lnTo>
                  <a:lnTo>
                    <a:pt x="67909" y="80802"/>
                  </a:lnTo>
                  <a:lnTo>
                    <a:pt x="97368" y="39722"/>
                  </a:lnTo>
                  <a:lnTo>
                    <a:pt x="128129" y="6851"/>
                  </a:lnTo>
                  <a:lnTo>
                    <a:pt x="139500" y="329"/>
                  </a:lnTo>
                  <a:lnTo>
                    <a:pt x="143097" y="0"/>
                  </a:lnTo>
                  <a:lnTo>
                    <a:pt x="145495" y="1194"/>
                  </a:lnTo>
                  <a:lnTo>
                    <a:pt x="147093" y="3399"/>
                  </a:lnTo>
                  <a:lnTo>
                    <a:pt x="145971" y="23360"/>
                  </a:lnTo>
                  <a:lnTo>
                    <a:pt x="134908" y="66073"/>
                  </a:lnTo>
                  <a:lnTo>
                    <a:pt x="124890" y="1094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4210">
              <a:extLst>
                <a:ext uri="{FF2B5EF4-FFF2-40B4-BE49-F238E27FC236}">
                  <a16:creationId xmlns:a16="http://schemas.microsoft.com/office/drawing/2014/main" xmlns="" id="{508E91C2-E138-4924-9B94-723044149B2E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446233" y="4327345"/>
              <a:ext cx="265750" cy="314506"/>
            </a:xfrm>
            <a:custGeom>
              <a:avLst/>
              <a:gdLst/>
              <a:ahLst/>
              <a:cxnLst/>
              <a:rect l="0" t="0" r="0" b="0"/>
              <a:pathLst>
                <a:path w="265750" h="314506">
                  <a:moveTo>
                    <a:pt x="71917" y="263705"/>
                  </a:moveTo>
                  <a:lnTo>
                    <a:pt x="71917" y="263705"/>
                  </a:lnTo>
                  <a:lnTo>
                    <a:pt x="80645" y="244132"/>
                  </a:lnTo>
                  <a:lnTo>
                    <a:pt x="82852" y="231723"/>
                  </a:lnTo>
                  <a:lnTo>
                    <a:pt x="82029" y="226861"/>
                  </a:lnTo>
                  <a:lnTo>
                    <a:pt x="77352" y="219578"/>
                  </a:lnTo>
                  <a:lnTo>
                    <a:pt x="72718" y="218059"/>
                  </a:lnTo>
                  <a:lnTo>
                    <a:pt x="60044" y="218253"/>
                  </a:lnTo>
                  <a:lnTo>
                    <a:pt x="33670" y="232442"/>
                  </a:lnTo>
                  <a:lnTo>
                    <a:pt x="10254" y="257891"/>
                  </a:lnTo>
                  <a:lnTo>
                    <a:pt x="2179" y="275703"/>
                  </a:lnTo>
                  <a:lnTo>
                    <a:pt x="24" y="284403"/>
                  </a:lnTo>
                  <a:lnTo>
                    <a:pt x="0" y="290909"/>
                  </a:lnTo>
                  <a:lnTo>
                    <a:pt x="1395" y="295952"/>
                  </a:lnTo>
                  <a:lnTo>
                    <a:pt x="3736" y="300019"/>
                  </a:lnTo>
                  <a:lnTo>
                    <a:pt x="7412" y="302026"/>
                  </a:lnTo>
                  <a:lnTo>
                    <a:pt x="17143" y="302374"/>
                  </a:lnTo>
                  <a:lnTo>
                    <a:pt x="58543" y="278711"/>
                  </a:lnTo>
                  <a:lnTo>
                    <a:pt x="71326" y="269248"/>
                  </a:lnTo>
                  <a:lnTo>
                    <a:pt x="74345" y="268106"/>
                  </a:lnTo>
                  <a:lnTo>
                    <a:pt x="77064" y="268050"/>
                  </a:lnTo>
                  <a:lnTo>
                    <a:pt x="81966" y="269869"/>
                  </a:lnTo>
                  <a:lnTo>
                    <a:pt x="96384" y="278776"/>
                  </a:lnTo>
                  <a:lnTo>
                    <a:pt x="106075" y="279104"/>
                  </a:lnTo>
                  <a:lnTo>
                    <a:pt x="111622" y="278205"/>
                  </a:lnTo>
                  <a:lnTo>
                    <a:pt x="146579" y="250707"/>
                  </a:lnTo>
                  <a:lnTo>
                    <a:pt x="180587" y="213756"/>
                  </a:lnTo>
                  <a:lnTo>
                    <a:pt x="202530" y="176125"/>
                  </a:lnTo>
                  <a:lnTo>
                    <a:pt x="225923" y="131647"/>
                  </a:lnTo>
                  <a:lnTo>
                    <a:pt x="246903" y="86479"/>
                  </a:lnTo>
                  <a:lnTo>
                    <a:pt x="258579" y="47590"/>
                  </a:lnTo>
                  <a:lnTo>
                    <a:pt x="265749" y="10817"/>
                  </a:lnTo>
                  <a:lnTo>
                    <a:pt x="262521" y="4802"/>
                  </a:lnTo>
                  <a:lnTo>
                    <a:pt x="256137" y="1497"/>
                  </a:lnTo>
                  <a:lnTo>
                    <a:pt x="247647" y="0"/>
                  </a:lnTo>
                  <a:lnTo>
                    <a:pt x="237754" y="5353"/>
                  </a:lnTo>
                  <a:lnTo>
                    <a:pt x="215473" y="28231"/>
                  </a:lnTo>
                  <a:lnTo>
                    <a:pt x="195221" y="63330"/>
                  </a:lnTo>
                  <a:lnTo>
                    <a:pt x="178929" y="106210"/>
                  </a:lnTo>
                  <a:lnTo>
                    <a:pt x="173598" y="130486"/>
                  </a:lnTo>
                  <a:lnTo>
                    <a:pt x="169337" y="155842"/>
                  </a:lnTo>
                  <a:lnTo>
                    <a:pt x="168367" y="200950"/>
                  </a:lnTo>
                  <a:lnTo>
                    <a:pt x="174756" y="240047"/>
                  </a:lnTo>
                  <a:lnTo>
                    <a:pt x="196775" y="283036"/>
                  </a:lnTo>
                  <a:lnTo>
                    <a:pt x="224317" y="3145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211">
              <a:extLst>
                <a:ext uri="{FF2B5EF4-FFF2-40B4-BE49-F238E27FC236}">
                  <a16:creationId xmlns:a16="http://schemas.microsoft.com/office/drawing/2014/main" xmlns="" id="{834881B0-11AD-4273-AC63-F671A9ABDF56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910674" y="4351932"/>
              <a:ext cx="128177" cy="328019"/>
            </a:xfrm>
            <a:custGeom>
              <a:avLst/>
              <a:gdLst/>
              <a:ahLst/>
              <a:cxnLst/>
              <a:rect l="0" t="0" r="0" b="0"/>
              <a:pathLst>
                <a:path w="128177" h="328019">
                  <a:moveTo>
                    <a:pt x="115476" y="29568"/>
                  </a:moveTo>
                  <a:lnTo>
                    <a:pt x="115476" y="29568"/>
                  </a:lnTo>
                  <a:lnTo>
                    <a:pt x="124315" y="15262"/>
                  </a:lnTo>
                  <a:lnTo>
                    <a:pt x="124191" y="12270"/>
                  </a:lnTo>
                  <a:lnTo>
                    <a:pt x="120290" y="5182"/>
                  </a:lnTo>
                  <a:lnTo>
                    <a:pt x="117274" y="2727"/>
                  </a:lnTo>
                  <a:lnTo>
                    <a:pt x="110160" y="0"/>
                  </a:lnTo>
                  <a:lnTo>
                    <a:pt x="100413" y="2551"/>
                  </a:lnTo>
                  <a:lnTo>
                    <a:pt x="70168" y="22429"/>
                  </a:lnTo>
                  <a:lnTo>
                    <a:pt x="40511" y="58889"/>
                  </a:lnTo>
                  <a:lnTo>
                    <a:pt x="23597" y="93164"/>
                  </a:lnTo>
                  <a:lnTo>
                    <a:pt x="10436" y="132622"/>
                  </a:lnTo>
                  <a:lnTo>
                    <a:pt x="2234" y="176029"/>
                  </a:lnTo>
                  <a:lnTo>
                    <a:pt x="0" y="219310"/>
                  </a:lnTo>
                  <a:lnTo>
                    <a:pt x="4182" y="258536"/>
                  </a:lnTo>
                  <a:lnTo>
                    <a:pt x="17798" y="287730"/>
                  </a:lnTo>
                  <a:lnTo>
                    <a:pt x="39373" y="308701"/>
                  </a:lnTo>
                  <a:lnTo>
                    <a:pt x="52040" y="317256"/>
                  </a:lnTo>
                  <a:lnTo>
                    <a:pt x="81167" y="324881"/>
                  </a:lnTo>
                  <a:lnTo>
                    <a:pt x="128176" y="3280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212">
              <a:extLst>
                <a:ext uri="{FF2B5EF4-FFF2-40B4-BE49-F238E27FC236}">
                  <a16:creationId xmlns:a16="http://schemas.microsoft.com/office/drawing/2014/main" xmlns="" id="{772C2A3D-1EFF-4A8A-B1B5-7CBD483E270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107413" y="4415925"/>
              <a:ext cx="185438" cy="234041"/>
            </a:xfrm>
            <a:custGeom>
              <a:avLst/>
              <a:gdLst/>
              <a:ahLst/>
              <a:cxnLst/>
              <a:rect l="0" t="0" r="0" b="0"/>
              <a:pathLst>
                <a:path w="185438" h="234041">
                  <a:moveTo>
                    <a:pt x="109237" y="60825"/>
                  </a:moveTo>
                  <a:lnTo>
                    <a:pt x="109237" y="60825"/>
                  </a:lnTo>
                  <a:lnTo>
                    <a:pt x="105866" y="50712"/>
                  </a:lnTo>
                  <a:lnTo>
                    <a:pt x="102051" y="48438"/>
                  </a:lnTo>
                  <a:lnTo>
                    <a:pt x="90285" y="47794"/>
                  </a:lnTo>
                  <a:lnTo>
                    <a:pt x="64425" y="54769"/>
                  </a:lnTo>
                  <a:lnTo>
                    <a:pt x="46516" y="69422"/>
                  </a:lnTo>
                  <a:lnTo>
                    <a:pt x="22450" y="103354"/>
                  </a:lnTo>
                  <a:lnTo>
                    <a:pt x="5676" y="146569"/>
                  </a:lnTo>
                  <a:lnTo>
                    <a:pt x="0" y="189476"/>
                  </a:lnTo>
                  <a:lnTo>
                    <a:pt x="429" y="201626"/>
                  </a:lnTo>
                  <a:lnTo>
                    <a:pt x="8432" y="220770"/>
                  </a:lnTo>
                  <a:lnTo>
                    <a:pt x="14517" y="228838"/>
                  </a:lnTo>
                  <a:lnTo>
                    <a:pt x="21396" y="232806"/>
                  </a:lnTo>
                  <a:lnTo>
                    <a:pt x="28804" y="234040"/>
                  </a:lnTo>
                  <a:lnTo>
                    <a:pt x="36565" y="233452"/>
                  </a:lnTo>
                  <a:lnTo>
                    <a:pt x="54597" y="223391"/>
                  </a:lnTo>
                  <a:lnTo>
                    <a:pt x="98287" y="184815"/>
                  </a:lnTo>
                  <a:lnTo>
                    <a:pt x="113307" y="155443"/>
                  </a:lnTo>
                  <a:lnTo>
                    <a:pt x="121629" y="119105"/>
                  </a:lnTo>
                  <a:lnTo>
                    <a:pt x="125327" y="74733"/>
                  </a:lnTo>
                  <a:lnTo>
                    <a:pt x="119446" y="38079"/>
                  </a:lnTo>
                  <a:lnTo>
                    <a:pt x="113927" y="22377"/>
                  </a:lnTo>
                  <a:lnTo>
                    <a:pt x="106014" y="11910"/>
                  </a:lnTo>
                  <a:lnTo>
                    <a:pt x="85931" y="279"/>
                  </a:lnTo>
                  <a:lnTo>
                    <a:pt x="75355" y="0"/>
                  </a:lnTo>
                  <a:lnTo>
                    <a:pt x="54197" y="7215"/>
                  </a:lnTo>
                  <a:lnTo>
                    <a:pt x="46439" y="13796"/>
                  </a:lnTo>
                  <a:lnTo>
                    <a:pt x="35936" y="30516"/>
                  </a:lnTo>
                  <a:lnTo>
                    <a:pt x="32679" y="49706"/>
                  </a:lnTo>
                  <a:lnTo>
                    <a:pt x="32799" y="59762"/>
                  </a:lnTo>
                  <a:lnTo>
                    <a:pt x="44220" y="80344"/>
                  </a:lnTo>
                  <a:lnTo>
                    <a:pt x="74450" y="108002"/>
                  </a:lnTo>
                  <a:lnTo>
                    <a:pt x="98715" y="121303"/>
                  </a:lnTo>
                  <a:lnTo>
                    <a:pt x="138731" y="133464"/>
                  </a:lnTo>
                  <a:lnTo>
                    <a:pt x="185437" y="149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4213">
              <a:extLst>
                <a:ext uri="{FF2B5EF4-FFF2-40B4-BE49-F238E27FC236}">
                  <a16:creationId xmlns:a16="http://schemas.microsoft.com/office/drawing/2014/main" xmlns="" id="{6BAB4975-CC7E-4BC4-A540-6F15FAC5B138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280150" y="466090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76200" y="0"/>
                  </a:moveTo>
                  <a:lnTo>
                    <a:pt x="76200" y="0"/>
                  </a:lnTo>
                  <a:lnTo>
                    <a:pt x="69459" y="16856"/>
                  </a:lnTo>
                  <a:lnTo>
                    <a:pt x="48411" y="4082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214">
              <a:extLst>
                <a:ext uri="{FF2B5EF4-FFF2-40B4-BE49-F238E27FC236}">
                  <a16:creationId xmlns:a16="http://schemas.microsoft.com/office/drawing/2014/main" xmlns="" id="{0AB19D49-5F79-4949-AD39-D0A665BCB363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559653" y="4489322"/>
              <a:ext cx="93481" cy="191834"/>
            </a:xfrm>
            <a:custGeom>
              <a:avLst/>
              <a:gdLst/>
              <a:ahLst/>
              <a:cxnLst/>
              <a:rect l="0" t="0" r="0" b="0"/>
              <a:pathLst>
                <a:path w="93481" h="191834">
                  <a:moveTo>
                    <a:pt x="69747" y="63628"/>
                  </a:moveTo>
                  <a:lnTo>
                    <a:pt x="69747" y="63628"/>
                  </a:lnTo>
                  <a:lnTo>
                    <a:pt x="83545" y="48418"/>
                  </a:lnTo>
                  <a:lnTo>
                    <a:pt x="91396" y="31135"/>
                  </a:lnTo>
                  <a:lnTo>
                    <a:pt x="93480" y="18847"/>
                  </a:lnTo>
                  <a:lnTo>
                    <a:pt x="91919" y="13313"/>
                  </a:lnTo>
                  <a:lnTo>
                    <a:pt x="84540" y="3401"/>
                  </a:lnTo>
                  <a:lnTo>
                    <a:pt x="78198" y="898"/>
                  </a:lnTo>
                  <a:lnTo>
                    <a:pt x="61743" y="0"/>
                  </a:lnTo>
                  <a:lnTo>
                    <a:pt x="32646" y="10203"/>
                  </a:lnTo>
                  <a:lnTo>
                    <a:pt x="17744" y="24596"/>
                  </a:lnTo>
                  <a:lnTo>
                    <a:pt x="3303" y="52533"/>
                  </a:lnTo>
                  <a:lnTo>
                    <a:pt x="51" y="62581"/>
                  </a:lnTo>
                  <a:lnTo>
                    <a:pt x="0" y="72102"/>
                  </a:lnTo>
                  <a:lnTo>
                    <a:pt x="5587" y="90207"/>
                  </a:lnTo>
                  <a:lnTo>
                    <a:pt x="18888" y="105780"/>
                  </a:lnTo>
                  <a:lnTo>
                    <a:pt x="62834" y="145976"/>
                  </a:lnTo>
                  <a:lnTo>
                    <a:pt x="73024" y="158082"/>
                  </a:lnTo>
                  <a:lnTo>
                    <a:pt x="74754" y="163286"/>
                  </a:lnTo>
                  <a:lnTo>
                    <a:pt x="75202" y="168167"/>
                  </a:lnTo>
                  <a:lnTo>
                    <a:pt x="73383" y="172832"/>
                  </a:lnTo>
                  <a:lnTo>
                    <a:pt x="65719" y="181778"/>
                  </a:lnTo>
                  <a:lnTo>
                    <a:pt x="46131" y="191377"/>
                  </a:lnTo>
                  <a:lnTo>
                    <a:pt x="41305" y="191833"/>
                  </a:lnTo>
                  <a:lnTo>
                    <a:pt x="38085" y="190726"/>
                  </a:lnTo>
                  <a:lnTo>
                    <a:pt x="31647" y="1842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215">
              <a:extLst>
                <a:ext uri="{FF2B5EF4-FFF2-40B4-BE49-F238E27FC236}">
                  <a16:creationId xmlns:a16="http://schemas.microsoft.com/office/drawing/2014/main" xmlns="" id="{37A36A70-A2A1-4C62-A96B-A37628FB1EF7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705600" y="4508356"/>
              <a:ext cx="84042" cy="154048"/>
            </a:xfrm>
            <a:custGeom>
              <a:avLst/>
              <a:gdLst/>
              <a:ahLst/>
              <a:cxnLst/>
              <a:rect l="0" t="0" r="0" b="0"/>
              <a:pathLst>
                <a:path w="84042" h="154048">
                  <a:moveTo>
                    <a:pt x="0" y="63644"/>
                  </a:moveTo>
                  <a:lnTo>
                    <a:pt x="0" y="63644"/>
                  </a:lnTo>
                  <a:lnTo>
                    <a:pt x="22782" y="62938"/>
                  </a:lnTo>
                  <a:lnTo>
                    <a:pt x="39205" y="57869"/>
                  </a:lnTo>
                  <a:lnTo>
                    <a:pt x="63719" y="41990"/>
                  </a:lnTo>
                  <a:lnTo>
                    <a:pt x="74887" y="30736"/>
                  </a:lnTo>
                  <a:lnTo>
                    <a:pt x="82201" y="18679"/>
                  </a:lnTo>
                  <a:lnTo>
                    <a:pt x="84041" y="8147"/>
                  </a:lnTo>
                  <a:lnTo>
                    <a:pt x="83544" y="3364"/>
                  </a:lnTo>
                  <a:lnTo>
                    <a:pt x="80390" y="879"/>
                  </a:lnTo>
                  <a:lnTo>
                    <a:pt x="69361" y="0"/>
                  </a:lnTo>
                  <a:lnTo>
                    <a:pt x="43912" y="13585"/>
                  </a:lnTo>
                  <a:lnTo>
                    <a:pt x="20772" y="42226"/>
                  </a:lnTo>
                  <a:lnTo>
                    <a:pt x="12760" y="65414"/>
                  </a:lnTo>
                  <a:lnTo>
                    <a:pt x="10130" y="102268"/>
                  </a:lnTo>
                  <a:lnTo>
                    <a:pt x="13674" y="125260"/>
                  </a:lnTo>
                  <a:lnTo>
                    <a:pt x="22305" y="142535"/>
                  </a:lnTo>
                  <a:lnTo>
                    <a:pt x="27569" y="147988"/>
                  </a:lnTo>
                  <a:lnTo>
                    <a:pt x="39064" y="154047"/>
                  </a:lnTo>
                  <a:lnTo>
                    <a:pt x="46504" y="152840"/>
                  </a:lnTo>
                  <a:lnTo>
                    <a:pt x="82550" y="133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216">
              <a:extLst>
                <a:ext uri="{FF2B5EF4-FFF2-40B4-BE49-F238E27FC236}">
                  <a16:creationId xmlns:a16="http://schemas.microsoft.com/office/drawing/2014/main" xmlns="" id="{ECEE84E5-281C-4208-88AB-9897F9D39901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896100" y="4324350"/>
              <a:ext cx="180436" cy="374651"/>
            </a:xfrm>
            <a:custGeom>
              <a:avLst/>
              <a:gdLst/>
              <a:ahLst/>
              <a:cxnLst/>
              <a:rect l="0" t="0" r="0" b="0"/>
              <a:pathLst>
                <a:path w="180436" h="374651">
                  <a:moveTo>
                    <a:pt x="165100" y="0"/>
                  </a:moveTo>
                  <a:lnTo>
                    <a:pt x="165100" y="0"/>
                  </a:lnTo>
                  <a:lnTo>
                    <a:pt x="173938" y="39999"/>
                  </a:lnTo>
                  <a:lnTo>
                    <a:pt x="180026" y="86876"/>
                  </a:lnTo>
                  <a:lnTo>
                    <a:pt x="180435" y="128217"/>
                  </a:lnTo>
                  <a:lnTo>
                    <a:pt x="174738" y="175519"/>
                  </a:lnTo>
                  <a:lnTo>
                    <a:pt x="167292" y="200975"/>
                  </a:lnTo>
                  <a:lnTo>
                    <a:pt x="158095" y="227116"/>
                  </a:lnTo>
                  <a:lnTo>
                    <a:pt x="132823" y="273096"/>
                  </a:lnTo>
                  <a:lnTo>
                    <a:pt x="102071" y="312581"/>
                  </a:lnTo>
                  <a:lnTo>
                    <a:pt x="67237" y="344242"/>
                  </a:lnTo>
                  <a:lnTo>
                    <a:pt x="38114" y="361135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217">
              <a:extLst>
                <a:ext uri="{FF2B5EF4-FFF2-40B4-BE49-F238E27FC236}">
                  <a16:creationId xmlns:a16="http://schemas.microsoft.com/office/drawing/2014/main" xmlns="" id="{D649B214-27D4-4128-BA3D-825415E9F783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847991" y="4335056"/>
              <a:ext cx="137010" cy="133939"/>
            </a:xfrm>
            <a:custGeom>
              <a:avLst/>
              <a:gdLst/>
              <a:ahLst/>
              <a:cxnLst/>
              <a:rect l="0" t="0" r="0" b="0"/>
              <a:pathLst>
                <a:path w="137010" h="133939">
                  <a:moveTo>
                    <a:pt x="3659" y="33744"/>
                  </a:moveTo>
                  <a:lnTo>
                    <a:pt x="3659" y="33744"/>
                  </a:lnTo>
                  <a:lnTo>
                    <a:pt x="288" y="23631"/>
                  </a:lnTo>
                  <a:lnTo>
                    <a:pt x="0" y="19946"/>
                  </a:lnTo>
                  <a:lnTo>
                    <a:pt x="1563" y="13971"/>
                  </a:lnTo>
                  <a:lnTo>
                    <a:pt x="6491" y="8963"/>
                  </a:lnTo>
                  <a:lnTo>
                    <a:pt x="9780" y="6640"/>
                  </a:lnTo>
                  <a:lnTo>
                    <a:pt x="31264" y="0"/>
                  </a:lnTo>
                  <a:lnTo>
                    <a:pt x="56602" y="306"/>
                  </a:lnTo>
                  <a:lnTo>
                    <a:pt x="69757" y="6888"/>
                  </a:lnTo>
                  <a:lnTo>
                    <a:pt x="75241" y="11607"/>
                  </a:lnTo>
                  <a:lnTo>
                    <a:pt x="77486" y="16869"/>
                  </a:lnTo>
                  <a:lnTo>
                    <a:pt x="77571" y="22494"/>
                  </a:lnTo>
                  <a:lnTo>
                    <a:pt x="73197" y="35094"/>
                  </a:lnTo>
                  <a:lnTo>
                    <a:pt x="37515" y="82026"/>
                  </a:lnTo>
                  <a:lnTo>
                    <a:pt x="23255" y="102142"/>
                  </a:lnTo>
                  <a:lnTo>
                    <a:pt x="19424" y="112591"/>
                  </a:lnTo>
                  <a:lnTo>
                    <a:pt x="19813" y="116647"/>
                  </a:lnTo>
                  <a:lnTo>
                    <a:pt x="21484" y="120057"/>
                  </a:lnTo>
                  <a:lnTo>
                    <a:pt x="24009" y="123036"/>
                  </a:lnTo>
                  <a:lnTo>
                    <a:pt x="44418" y="130599"/>
                  </a:lnTo>
                  <a:lnTo>
                    <a:pt x="79549" y="133938"/>
                  </a:lnTo>
                  <a:lnTo>
                    <a:pt x="137009" y="1226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929">
            <a:extLst>
              <a:ext uri="{FF2B5EF4-FFF2-40B4-BE49-F238E27FC236}">
                <a16:creationId xmlns:a16="http://schemas.microsoft.com/office/drawing/2014/main" xmlns="" id="{2E39FC06-CC50-4A7B-9173-4CE511D52D53}"/>
              </a:ext>
            </a:extLst>
          </p:cNvPr>
          <p:cNvGrpSpPr/>
          <p:nvPr/>
        </p:nvGrpSpPr>
        <p:grpSpPr>
          <a:xfrm>
            <a:off x="4014083" y="4470400"/>
            <a:ext cx="253118" cy="209551"/>
            <a:chOff x="4014083" y="4470400"/>
            <a:chExt cx="253118" cy="209551"/>
          </a:xfrm>
        </p:grpSpPr>
        <p:sp>
          <p:nvSpPr>
            <p:cNvPr id="266" name="SMARTInkShape-4218">
              <a:extLst>
                <a:ext uri="{FF2B5EF4-FFF2-40B4-BE49-F238E27FC236}">
                  <a16:creationId xmlns:a16="http://schemas.microsoft.com/office/drawing/2014/main" xmlns="" id="{8568BCD8-A744-487E-B717-31BA47E521C5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014083" y="4470400"/>
              <a:ext cx="183268" cy="82551"/>
            </a:xfrm>
            <a:custGeom>
              <a:avLst/>
              <a:gdLst/>
              <a:ahLst/>
              <a:cxnLst/>
              <a:rect l="0" t="0" r="0" b="0"/>
              <a:pathLst>
                <a:path w="183268" h="82551">
                  <a:moveTo>
                    <a:pt x="5467" y="82550"/>
                  </a:moveTo>
                  <a:lnTo>
                    <a:pt x="5467" y="82550"/>
                  </a:lnTo>
                  <a:lnTo>
                    <a:pt x="2096" y="82550"/>
                  </a:lnTo>
                  <a:lnTo>
                    <a:pt x="1103" y="81844"/>
                  </a:lnTo>
                  <a:lnTo>
                    <a:pt x="441" y="80668"/>
                  </a:lnTo>
                  <a:lnTo>
                    <a:pt x="0" y="79179"/>
                  </a:lnTo>
                  <a:lnTo>
                    <a:pt x="2749" y="66970"/>
                  </a:lnTo>
                  <a:lnTo>
                    <a:pt x="22905" y="22658"/>
                  </a:lnTo>
                  <a:lnTo>
                    <a:pt x="32972" y="11717"/>
                  </a:lnTo>
                  <a:lnTo>
                    <a:pt x="38620" y="7812"/>
                  </a:lnTo>
                  <a:lnTo>
                    <a:pt x="50541" y="5353"/>
                  </a:lnTo>
                  <a:lnTo>
                    <a:pt x="56682" y="5685"/>
                  </a:lnTo>
                  <a:lnTo>
                    <a:pt x="62189" y="8729"/>
                  </a:lnTo>
                  <a:lnTo>
                    <a:pt x="76679" y="26496"/>
                  </a:lnTo>
                  <a:lnTo>
                    <a:pt x="98501" y="59298"/>
                  </a:lnTo>
                  <a:lnTo>
                    <a:pt x="114642" y="70095"/>
                  </a:lnTo>
                  <a:lnTo>
                    <a:pt x="119878" y="70719"/>
                  </a:lnTo>
                  <a:lnTo>
                    <a:pt x="129459" y="67649"/>
                  </a:lnTo>
                  <a:lnTo>
                    <a:pt x="138421" y="57818"/>
                  </a:lnTo>
                  <a:lnTo>
                    <a:pt x="173894" y="10642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219">
              <a:extLst>
                <a:ext uri="{FF2B5EF4-FFF2-40B4-BE49-F238E27FC236}">
                  <a16:creationId xmlns:a16="http://schemas.microsoft.com/office/drawing/2014/main" xmlns="" id="{B0AA20C1-7A3B-4D31-BD54-935DC746A40C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047500" y="4591050"/>
              <a:ext cx="219701" cy="88901"/>
            </a:xfrm>
            <a:custGeom>
              <a:avLst/>
              <a:gdLst/>
              <a:ahLst/>
              <a:cxnLst/>
              <a:rect l="0" t="0" r="0" b="0"/>
              <a:pathLst>
                <a:path w="219701" h="88901">
                  <a:moveTo>
                    <a:pt x="29200" y="88900"/>
                  </a:moveTo>
                  <a:lnTo>
                    <a:pt x="29200" y="88900"/>
                  </a:lnTo>
                  <a:lnTo>
                    <a:pt x="6056" y="71223"/>
                  </a:lnTo>
                  <a:lnTo>
                    <a:pt x="1275" y="61288"/>
                  </a:lnTo>
                  <a:lnTo>
                    <a:pt x="0" y="55675"/>
                  </a:lnTo>
                  <a:lnTo>
                    <a:pt x="561" y="50522"/>
                  </a:lnTo>
                  <a:lnTo>
                    <a:pt x="4948" y="41034"/>
                  </a:lnTo>
                  <a:lnTo>
                    <a:pt x="13482" y="33994"/>
                  </a:lnTo>
                  <a:lnTo>
                    <a:pt x="18721" y="31129"/>
                  </a:lnTo>
                  <a:lnTo>
                    <a:pt x="32068" y="29828"/>
                  </a:lnTo>
                  <a:lnTo>
                    <a:pt x="39579" y="30469"/>
                  </a:lnTo>
                  <a:lnTo>
                    <a:pt x="53568" y="36824"/>
                  </a:lnTo>
                  <a:lnTo>
                    <a:pt x="98989" y="73126"/>
                  </a:lnTo>
                  <a:lnTo>
                    <a:pt x="113604" y="76480"/>
                  </a:lnTo>
                  <a:lnTo>
                    <a:pt x="121453" y="76386"/>
                  </a:lnTo>
                  <a:lnTo>
                    <a:pt x="135818" y="70639"/>
                  </a:lnTo>
                  <a:lnTo>
                    <a:pt x="173088" y="38648"/>
                  </a:lnTo>
                  <a:lnTo>
                    <a:pt x="200223" y="11684"/>
                  </a:lnTo>
                  <a:lnTo>
                    <a:pt x="21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930">
            <a:extLst>
              <a:ext uri="{FF2B5EF4-FFF2-40B4-BE49-F238E27FC236}">
                <a16:creationId xmlns:a16="http://schemas.microsoft.com/office/drawing/2014/main" xmlns="" id="{FB0B33B9-82BD-4D8B-AB0D-3D2084780E64}"/>
              </a:ext>
            </a:extLst>
          </p:cNvPr>
          <p:cNvGrpSpPr/>
          <p:nvPr/>
        </p:nvGrpSpPr>
        <p:grpSpPr>
          <a:xfrm>
            <a:off x="3477130" y="4186457"/>
            <a:ext cx="263021" cy="456713"/>
            <a:chOff x="3477130" y="4186457"/>
            <a:chExt cx="263021" cy="456713"/>
          </a:xfrm>
        </p:grpSpPr>
        <p:sp>
          <p:nvSpPr>
            <p:cNvPr id="269" name="SMARTInkShape-4220">
              <a:extLst>
                <a:ext uri="{FF2B5EF4-FFF2-40B4-BE49-F238E27FC236}">
                  <a16:creationId xmlns:a16="http://schemas.microsoft.com/office/drawing/2014/main" xmlns="" id="{7C786ACF-8332-45A0-B578-8D10C0837A7D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532482" y="4186457"/>
              <a:ext cx="194969" cy="99794"/>
            </a:xfrm>
            <a:custGeom>
              <a:avLst/>
              <a:gdLst/>
              <a:ahLst/>
              <a:cxnLst/>
              <a:rect l="0" t="0" r="0" b="0"/>
              <a:pathLst>
                <a:path w="194969" h="99794">
                  <a:moveTo>
                    <a:pt x="61618" y="36293"/>
                  </a:moveTo>
                  <a:lnTo>
                    <a:pt x="61618" y="36293"/>
                  </a:lnTo>
                  <a:lnTo>
                    <a:pt x="54876" y="29551"/>
                  </a:lnTo>
                  <a:lnTo>
                    <a:pt x="47803" y="26241"/>
                  </a:lnTo>
                  <a:lnTo>
                    <a:pt x="43941" y="25358"/>
                  </a:lnTo>
                  <a:lnTo>
                    <a:pt x="39956" y="26886"/>
                  </a:lnTo>
                  <a:lnTo>
                    <a:pt x="26898" y="39856"/>
                  </a:lnTo>
                  <a:lnTo>
                    <a:pt x="7645" y="67283"/>
                  </a:lnTo>
                  <a:lnTo>
                    <a:pt x="0" y="86551"/>
                  </a:lnTo>
                  <a:lnTo>
                    <a:pt x="78" y="87437"/>
                  </a:lnTo>
                  <a:lnTo>
                    <a:pt x="39608" y="42362"/>
                  </a:lnTo>
                  <a:lnTo>
                    <a:pt x="71747" y="9139"/>
                  </a:lnTo>
                  <a:lnTo>
                    <a:pt x="85875" y="0"/>
                  </a:lnTo>
                  <a:lnTo>
                    <a:pt x="92606" y="104"/>
                  </a:lnTo>
                  <a:lnTo>
                    <a:pt x="105730" y="7744"/>
                  </a:lnTo>
                  <a:lnTo>
                    <a:pt x="142041" y="55133"/>
                  </a:lnTo>
                  <a:lnTo>
                    <a:pt x="194968" y="997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221">
              <a:extLst>
                <a:ext uri="{FF2B5EF4-FFF2-40B4-BE49-F238E27FC236}">
                  <a16:creationId xmlns:a16="http://schemas.microsoft.com/office/drawing/2014/main" xmlns="" id="{F409FD94-7F54-4C01-891F-801152AAEAA5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477130" y="4390366"/>
              <a:ext cx="263021" cy="252804"/>
            </a:xfrm>
            <a:custGeom>
              <a:avLst/>
              <a:gdLst/>
              <a:ahLst/>
              <a:cxnLst/>
              <a:rect l="0" t="0" r="0" b="0"/>
              <a:pathLst>
                <a:path w="263021" h="252804">
                  <a:moveTo>
                    <a:pt x="155070" y="60984"/>
                  </a:moveTo>
                  <a:lnTo>
                    <a:pt x="155070" y="60984"/>
                  </a:lnTo>
                  <a:lnTo>
                    <a:pt x="154364" y="45083"/>
                  </a:lnTo>
                  <a:lnTo>
                    <a:pt x="150000" y="33851"/>
                  </a:lnTo>
                  <a:lnTo>
                    <a:pt x="146232" y="28229"/>
                  </a:lnTo>
                  <a:lnTo>
                    <a:pt x="133401" y="17725"/>
                  </a:lnTo>
                  <a:lnTo>
                    <a:pt x="122156" y="13536"/>
                  </a:lnTo>
                  <a:lnTo>
                    <a:pt x="109397" y="12380"/>
                  </a:lnTo>
                  <a:lnTo>
                    <a:pt x="94319" y="14217"/>
                  </a:lnTo>
                  <a:lnTo>
                    <a:pt x="66592" y="32702"/>
                  </a:lnTo>
                  <a:lnTo>
                    <a:pt x="36035" y="70635"/>
                  </a:lnTo>
                  <a:lnTo>
                    <a:pt x="18910" y="103373"/>
                  </a:lnTo>
                  <a:lnTo>
                    <a:pt x="6360" y="137679"/>
                  </a:lnTo>
                  <a:lnTo>
                    <a:pt x="0" y="184054"/>
                  </a:lnTo>
                  <a:lnTo>
                    <a:pt x="3682" y="222803"/>
                  </a:lnTo>
                  <a:lnTo>
                    <a:pt x="12292" y="240853"/>
                  </a:lnTo>
                  <a:lnTo>
                    <a:pt x="19668" y="246514"/>
                  </a:lnTo>
                  <a:lnTo>
                    <a:pt x="39152" y="252803"/>
                  </a:lnTo>
                  <a:lnTo>
                    <a:pt x="65686" y="248072"/>
                  </a:lnTo>
                  <a:lnTo>
                    <a:pt x="112358" y="225779"/>
                  </a:lnTo>
                  <a:lnTo>
                    <a:pt x="158172" y="188599"/>
                  </a:lnTo>
                  <a:lnTo>
                    <a:pt x="182554" y="157918"/>
                  </a:lnTo>
                  <a:lnTo>
                    <a:pt x="198095" y="125468"/>
                  </a:lnTo>
                  <a:lnTo>
                    <a:pt x="204060" y="90348"/>
                  </a:lnTo>
                  <a:lnTo>
                    <a:pt x="202948" y="55691"/>
                  </a:lnTo>
                  <a:lnTo>
                    <a:pt x="195399" y="26176"/>
                  </a:lnTo>
                  <a:lnTo>
                    <a:pt x="188306" y="15907"/>
                  </a:lnTo>
                  <a:lnTo>
                    <a:pt x="169136" y="2614"/>
                  </a:lnTo>
                  <a:lnTo>
                    <a:pt x="146505" y="0"/>
                  </a:lnTo>
                  <a:lnTo>
                    <a:pt x="134543" y="1278"/>
                  </a:lnTo>
                  <a:lnTo>
                    <a:pt x="111845" y="13987"/>
                  </a:lnTo>
                  <a:lnTo>
                    <a:pt x="92115" y="34452"/>
                  </a:lnTo>
                  <a:lnTo>
                    <a:pt x="78642" y="60012"/>
                  </a:lnTo>
                  <a:lnTo>
                    <a:pt x="73594" y="84070"/>
                  </a:lnTo>
                  <a:lnTo>
                    <a:pt x="73237" y="95425"/>
                  </a:lnTo>
                  <a:lnTo>
                    <a:pt x="76525" y="105111"/>
                  </a:lnTo>
                  <a:lnTo>
                    <a:pt x="89587" y="121518"/>
                  </a:lnTo>
                  <a:lnTo>
                    <a:pt x="112796" y="130222"/>
                  </a:lnTo>
                  <a:lnTo>
                    <a:pt x="142632" y="132679"/>
                  </a:lnTo>
                  <a:lnTo>
                    <a:pt x="177059" y="129067"/>
                  </a:lnTo>
                  <a:lnTo>
                    <a:pt x="211644" y="118995"/>
                  </a:lnTo>
                  <a:lnTo>
                    <a:pt x="263020" y="990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931">
            <a:extLst>
              <a:ext uri="{FF2B5EF4-FFF2-40B4-BE49-F238E27FC236}">
                <a16:creationId xmlns:a16="http://schemas.microsoft.com/office/drawing/2014/main" xmlns="" id="{78B60ECB-C154-4B7A-971E-ABBD217D0A6F}"/>
              </a:ext>
            </a:extLst>
          </p:cNvPr>
          <p:cNvGrpSpPr/>
          <p:nvPr/>
        </p:nvGrpSpPr>
        <p:grpSpPr>
          <a:xfrm>
            <a:off x="2259808" y="4290658"/>
            <a:ext cx="648493" cy="370522"/>
            <a:chOff x="2259808" y="4290658"/>
            <a:chExt cx="648493" cy="370522"/>
          </a:xfrm>
        </p:grpSpPr>
        <p:sp>
          <p:nvSpPr>
            <p:cNvPr id="272" name="SMARTInkShape-4222">
              <a:extLst>
                <a:ext uri="{FF2B5EF4-FFF2-40B4-BE49-F238E27FC236}">
                  <a16:creationId xmlns:a16="http://schemas.microsoft.com/office/drawing/2014/main" xmlns="" id="{6DBBF5E3-99B4-41B3-AF68-C8B08BBA954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877433" y="459740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5761"/>
                  </a:lnTo>
                  <a:lnTo>
                    <a:pt x="5467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223">
              <a:extLst>
                <a:ext uri="{FF2B5EF4-FFF2-40B4-BE49-F238E27FC236}">
                  <a16:creationId xmlns:a16="http://schemas.microsoft.com/office/drawing/2014/main" xmlns="" id="{C52B6A8C-DE2D-4086-A179-2BF4169DE27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901950" y="44704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588" y="1155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4224">
              <a:extLst>
                <a:ext uri="{FF2B5EF4-FFF2-40B4-BE49-F238E27FC236}">
                  <a16:creationId xmlns:a16="http://schemas.microsoft.com/office/drawing/2014/main" xmlns="" id="{A5BEAF34-5F18-4D1F-81D1-A1319090139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665322" y="4456316"/>
              <a:ext cx="159941" cy="147435"/>
            </a:xfrm>
            <a:custGeom>
              <a:avLst/>
              <a:gdLst/>
              <a:ahLst/>
              <a:cxnLst/>
              <a:rect l="0" t="0" r="0" b="0"/>
              <a:pathLst>
                <a:path w="159941" h="147435">
                  <a:moveTo>
                    <a:pt x="8028" y="58534"/>
                  </a:moveTo>
                  <a:lnTo>
                    <a:pt x="8028" y="58534"/>
                  </a:lnTo>
                  <a:lnTo>
                    <a:pt x="8028" y="72840"/>
                  </a:lnTo>
                  <a:lnTo>
                    <a:pt x="9439" y="73009"/>
                  </a:lnTo>
                  <a:lnTo>
                    <a:pt x="14770" y="69436"/>
                  </a:lnTo>
                  <a:lnTo>
                    <a:pt x="29690" y="49869"/>
                  </a:lnTo>
                  <a:lnTo>
                    <a:pt x="52522" y="9592"/>
                  </a:lnTo>
                  <a:lnTo>
                    <a:pt x="53213" y="5445"/>
                  </a:lnTo>
                  <a:lnTo>
                    <a:pt x="52968" y="1975"/>
                  </a:lnTo>
                  <a:lnTo>
                    <a:pt x="51394" y="367"/>
                  </a:lnTo>
                  <a:lnTo>
                    <a:pt x="48933" y="0"/>
                  </a:lnTo>
                  <a:lnTo>
                    <a:pt x="45881" y="462"/>
                  </a:lnTo>
                  <a:lnTo>
                    <a:pt x="28102" y="17966"/>
                  </a:lnTo>
                  <a:lnTo>
                    <a:pt x="7656" y="59849"/>
                  </a:lnTo>
                  <a:lnTo>
                    <a:pt x="0" y="91458"/>
                  </a:lnTo>
                  <a:lnTo>
                    <a:pt x="462" y="110091"/>
                  </a:lnTo>
                  <a:lnTo>
                    <a:pt x="2984" y="116894"/>
                  </a:lnTo>
                  <a:lnTo>
                    <a:pt x="11431" y="126335"/>
                  </a:lnTo>
                  <a:lnTo>
                    <a:pt x="17352" y="127723"/>
                  </a:lnTo>
                  <a:lnTo>
                    <a:pt x="31457" y="125503"/>
                  </a:lnTo>
                  <a:lnTo>
                    <a:pt x="55265" y="112949"/>
                  </a:lnTo>
                  <a:lnTo>
                    <a:pt x="95135" y="71640"/>
                  </a:lnTo>
                  <a:lnTo>
                    <a:pt x="113233" y="45574"/>
                  </a:lnTo>
                  <a:lnTo>
                    <a:pt x="114148" y="44955"/>
                  </a:lnTo>
                  <a:lnTo>
                    <a:pt x="114758" y="45248"/>
                  </a:lnTo>
                  <a:lnTo>
                    <a:pt x="109962" y="62338"/>
                  </a:lnTo>
                  <a:lnTo>
                    <a:pt x="95552" y="104904"/>
                  </a:lnTo>
                  <a:lnTo>
                    <a:pt x="85547" y="131465"/>
                  </a:lnTo>
                  <a:lnTo>
                    <a:pt x="91361" y="123652"/>
                  </a:lnTo>
                  <a:lnTo>
                    <a:pt x="111891" y="78433"/>
                  </a:lnTo>
                  <a:lnTo>
                    <a:pt x="132104" y="33694"/>
                  </a:lnTo>
                  <a:lnTo>
                    <a:pt x="141019" y="20918"/>
                  </a:lnTo>
                  <a:lnTo>
                    <a:pt x="145372" y="16523"/>
                  </a:lnTo>
                  <a:lnTo>
                    <a:pt x="148980" y="15004"/>
                  </a:lnTo>
                  <a:lnTo>
                    <a:pt x="152090" y="15403"/>
                  </a:lnTo>
                  <a:lnTo>
                    <a:pt x="154869" y="17080"/>
                  </a:lnTo>
                  <a:lnTo>
                    <a:pt x="157958" y="28351"/>
                  </a:lnTo>
                  <a:lnTo>
                    <a:pt x="159940" y="67702"/>
                  </a:lnTo>
                  <a:lnTo>
                    <a:pt x="151603" y="110466"/>
                  </a:lnTo>
                  <a:lnTo>
                    <a:pt x="147728" y="1474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4225">
              <a:extLst>
                <a:ext uri="{FF2B5EF4-FFF2-40B4-BE49-F238E27FC236}">
                  <a16:creationId xmlns:a16="http://schemas.microsoft.com/office/drawing/2014/main" xmlns="" id="{88DDBB8E-41C4-449D-98B9-621D57813535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552700" y="4464050"/>
              <a:ext cx="114301" cy="114981"/>
            </a:xfrm>
            <a:custGeom>
              <a:avLst/>
              <a:gdLst/>
              <a:ahLst/>
              <a:cxnLst/>
              <a:rect l="0" t="0" r="0" b="0"/>
              <a:pathLst>
                <a:path w="114301" h="114981">
                  <a:moveTo>
                    <a:pt x="0" y="50800"/>
                  </a:moveTo>
                  <a:lnTo>
                    <a:pt x="0" y="50800"/>
                  </a:lnTo>
                  <a:lnTo>
                    <a:pt x="705" y="61645"/>
                  </a:lnTo>
                  <a:lnTo>
                    <a:pt x="5775" y="76826"/>
                  </a:lnTo>
                  <a:lnTo>
                    <a:pt x="30659" y="112125"/>
                  </a:lnTo>
                  <a:lnTo>
                    <a:pt x="34550" y="114261"/>
                  </a:lnTo>
                  <a:lnTo>
                    <a:pt x="38556" y="114980"/>
                  </a:lnTo>
                  <a:lnTo>
                    <a:pt x="42637" y="114753"/>
                  </a:lnTo>
                  <a:lnTo>
                    <a:pt x="46769" y="111780"/>
                  </a:lnTo>
                  <a:lnTo>
                    <a:pt x="67760" y="78986"/>
                  </a:lnTo>
                  <a:lnTo>
                    <a:pt x="87022" y="37909"/>
                  </a:lnTo>
                  <a:lnTo>
                    <a:pt x="96996" y="10938"/>
                  </a:lnTo>
                  <a:lnTo>
                    <a:pt x="99942" y="729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4226">
              <a:extLst>
                <a:ext uri="{FF2B5EF4-FFF2-40B4-BE49-F238E27FC236}">
                  <a16:creationId xmlns:a16="http://schemas.microsoft.com/office/drawing/2014/main" xmlns="" id="{6620BDCF-6918-4168-AF72-5CE13093A2A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527300" y="44069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63500"/>
                  </a:moveTo>
                  <a:lnTo>
                    <a:pt x="0" y="63500"/>
                  </a:lnTo>
                  <a:lnTo>
                    <a:pt x="0" y="2267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227">
              <a:extLst>
                <a:ext uri="{FF2B5EF4-FFF2-40B4-BE49-F238E27FC236}">
                  <a16:creationId xmlns:a16="http://schemas.microsoft.com/office/drawing/2014/main" xmlns="" id="{61D93364-06C1-4743-9B71-5BBDF0F4B30B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514862" y="4508500"/>
              <a:ext cx="12439" cy="101601"/>
            </a:xfrm>
            <a:custGeom>
              <a:avLst/>
              <a:gdLst/>
              <a:ahLst/>
              <a:cxnLst/>
              <a:rect l="0" t="0" r="0" b="0"/>
              <a:pathLst>
                <a:path w="12439" h="101601">
                  <a:moveTo>
                    <a:pt x="6088" y="0"/>
                  </a:moveTo>
                  <a:lnTo>
                    <a:pt x="6088" y="0"/>
                  </a:lnTo>
                  <a:lnTo>
                    <a:pt x="2717" y="0"/>
                  </a:lnTo>
                  <a:lnTo>
                    <a:pt x="1724" y="2117"/>
                  </a:lnTo>
                  <a:lnTo>
                    <a:pt x="0" y="29886"/>
                  </a:lnTo>
                  <a:lnTo>
                    <a:pt x="6680" y="75188"/>
                  </a:lnTo>
                  <a:lnTo>
                    <a:pt x="12438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228">
              <a:extLst>
                <a:ext uri="{FF2B5EF4-FFF2-40B4-BE49-F238E27FC236}">
                  <a16:creationId xmlns:a16="http://schemas.microsoft.com/office/drawing/2014/main" xmlns="" id="{86ED5995-0CD8-4A10-8A50-94867A1AF82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259808" y="4290658"/>
              <a:ext cx="179556" cy="370522"/>
            </a:xfrm>
            <a:custGeom>
              <a:avLst/>
              <a:gdLst/>
              <a:ahLst/>
              <a:cxnLst/>
              <a:rect l="0" t="0" r="0" b="0"/>
              <a:pathLst>
                <a:path w="179556" h="370522">
                  <a:moveTo>
                    <a:pt x="165892" y="46392"/>
                  </a:moveTo>
                  <a:lnTo>
                    <a:pt x="165892" y="46392"/>
                  </a:lnTo>
                  <a:lnTo>
                    <a:pt x="165892" y="39650"/>
                  </a:lnTo>
                  <a:lnTo>
                    <a:pt x="159150" y="25344"/>
                  </a:lnTo>
                  <a:lnTo>
                    <a:pt x="148215" y="11071"/>
                  </a:lnTo>
                  <a:lnTo>
                    <a:pt x="132667" y="1276"/>
                  </a:lnTo>
                  <a:lnTo>
                    <a:pt x="122668" y="0"/>
                  </a:lnTo>
                  <a:lnTo>
                    <a:pt x="94638" y="8300"/>
                  </a:lnTo>
                  <a:lnTo>
                    <a:pt x="77308" y="26875"/>
                  </a:lnTo>
                  <a:lnTo>
                    <a:pt x="49804" y="70947"/>
                  </a:lnTo>
                  <a:lnTo>
                    <a:pt x="31042" y="107400"/>
                  </a:lnTo>
                  <a:lnTo>
                    <a:pt x="15647" y="149471"/>
                  </a:lnTo>
                  <a:lnTo>
                    <a:pt x="5513" y="194040"/>
                  </a:lnTo>
                  <a:lnTo>
                    <a:pt x="68" y="237602"/>
                  </a:lnTo>
                  <a:lnTo>
                    <a:pt x="0" y="275778"/>
                  </a:lnTo>
                  <a:lnTo>
                    <a:pt x="10670" y="322262"/>
                  </a:lnTo>
                  <a:lnTo>
                    <a:pt x="30608" y="356104"/>
                  </a:lnTo>
                  <a:lnTo>
                    <a:pt x="48146" y="367486"/>
                  </a:lnTo>
                  <a:lnTo>
                    <a:pt x="57761" y="370521"/>
                  </a:lnTo>
                  <a:lnTo>
                    <a:pt x="81615" y="368249"/>
                  </a:lnTo>
                  <a:lnTo>
                    <a:pt x="107974" y="358773"/>
                  </a:lnTo>
                  <a:lnTo>
                    <a:pt x="144498" y="333604"/>
                  </a:lnTo>
                  <a:lnTo>
                    <a:pt x="168255" y="304509"/>
                  </a:lnTo>
                  <a:lnTo>
                    <a:pt x="177055" y="286465"/>
                  </a:lnTo>
                  <a:lnTo>
                    <a:pt x="179555" y="267156"/>
                  </a:lnTo>
                  <a:lnTo>
                    <a:pt x="177609" y="248226"/>
                  </a:lnTo>
                  <a:lnTo>
                    <a:pt x="172040" y="232757"/>
                  </a:lnTo>
                  <a:lnTo>
                    <a:pt x="162980" y="220708"/>
                  </a:lnTo>
                  <a:lnTo>
                    <a:pt x="157601" y="215518"/>
                  </a:lnTo>
                  <a:lnTo>
                    <a:pt x="151192" y="213471"/>
                  </a:lnTo>
                  <a:lnTo>
                    <a:pt x="136546" y="214959"/>
                  </a:lnTo>
                  <a:lnTo>
                    <a:pt x="130806" y="218037"/>
                  </a:lnTo>
                  <a:lnTo>
                    <a:pt x="122546" y="227102"/>
                  </a:lnTo>
                  <a:lnTo>
                    <a:pt x="118405" y="238185"/>
                  </a:lnTo>
                  <a:lnTo>
                    <a:pt x="117301" y="244104"/>
                  </a:lnTo>
                  <a:lnTo>
                    <a:pt x="119837" y="256325"/>
                  </a:lnTo>
                  <a:lnTo>
                    <a:pt x="127792" y="2749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0" name="SMARTInkShape-4229">
            <a:extLst>
              <a:ext uri="{FF2B5EF4-FFF2-40B4-BE49-F238E27FC236}">
                <a16:creationId xmlns:a16="http://schemas.microsoft.com/office/drawing/2014/main" xmlns="" id="{0BF0B1EA-51C4-41D0-B5F9-156C0D3BD38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895600" y="3788368"/>
            <a:ext cx="7727951" cy="332783"/>
          </a:xfrm>
          <a:custGeom>
            <a:avLst/>
            <a:gdLst/>
            <a:ahLst/>
            <a:cxnLst/>
            <a:rect l="0" t="0" r="0" b="0"/>
            <a:pathLst>
              <a:path w="7727951" h="332783">
                <a:moveTo>
                  <a:pt x="0" y="53382"/>
                </a:moveTo>
                <a:lnTo>
                  <a:pt x="0" y="53382"/>
                </a:lnTo>
                <a:lnTo>
                  <a:pt x="31985" y="55264"/>
                </a:lnTo>
                <a:lnTo>
                  <a:pt x="57306" y="56753"/>
                </a:lnTo>
                <a:lnTo>
                  <a:pt x="89710" y="57746"/>
                </a:lnTo>
                <a:lnTo>
                  <a:pt x="126835" y="58408"/>
                </a:lnTo>
                <a:lnTo>
                  <a:pt x="167106" y="58849"/>
                </a:lnTo>
                <a:lnTo>
                  <a:pt x="217943" y="58438"/>
                </a:lnTo>
                <a:lnTo>
                  <a:pt x="275823" y="57458"/>
                </a:lnTo>
                <a:lnTo>
                  <a:pt x="338399" y="56099"/>
                </a:lnTo>
                <a:lnTo>
                  <a:pt x="407632" y="54488"/>
                </a:lnTo>
                <a:lnTo>
                  <a:pt x="481305" y="52708"/>
                </a:lnTo>
                <a:lnTo>
                  <a:pt x="557936" y="50816"/>
                </a:lnTo>
                <a:lnTo>
                  <a:pt x="642891" y="48144"/>
                </a:lnTo>
                <a:lnTo>
                  <a:pt x="733394" y="44950"/>
                </a:lnTo>
                <a:lnTo>
                  <a:pt x="827596" y="41411"/>
                </a:lnTo>
                <a:lnTo>
                  <a:pt x="933436" y="37640"/>
                </a:lnTo>
                <a:lnTo>
                  <a:pt x="1047035" y="33715"/>
                </a:lnTo>
                <a:lnTo>
                  <a:pt x="1165807" y="29687"/>
                </a:lnTo>
                <a:lnTo>
                  <a:pt x="1292965" y="25591"/>
                </a:lnTo>
                <a:lnTo>
                  <a:pt x="1425716" y="21449"/>
                </a:lnTo>
                <a:lnTo>
                  <a:pt x="1562193" y="17276"/>
                </a:lnTo>
                <a:lnTo>
                  <a:pt x="1706096" y="13789"/>
                </a:lnTo>
                <a:lnTo>
                  <a:pt x="1854947" y="10759"/>
                </a:lnTo>
                <a:lnTo>
                  <a:pt x="2007098" y="8033"/>
                </a:lnTo>
                <a:lnTo>
                  <a:pt x="2169210" y="5511"/>
                </a:lnTo>
                <a:lnTo>
                  <a:pt x="2337962" y="3123"/>
                </a:lnTo>
                <a:lnTo>
                  <a:pt x="2511141" y="826"/>
                </a:lnTo>
                <a:lnTo>
                  <a:pt x="2687272" y="0"/>
                </a:lnTo>
                <a:lnTo>
                  <a:pt x="2865370" y="155"/>
                </a:lnTo>
                <a:lnTo>
                  <a:pt x="3044780" y="964"/>
                </a:lnTo>
                <a:lnTo>
                  <a:pt x="3225770" y="2915"/>
                </a:lnTo>
                <a:lnTo>
                  <a:pt x="3407813" y="5626"/>
                </a:lnTo>
                <a:lnTo>
                  <a:pt x="3590559" y="8844"/>
                </a:lnTo>
                <a:lnTo>
                  <a:pt x="3778006" y="13107"/>
                </a:lnTo>
                <a:lnTo>
                  <a:pt x="3968587" y="18065"/>
                </a:lnTo>
                <a:lnTo>
                  <a:pt x="4161258" y="23487"/>
                </a:lnTo>
                <a:lnTo>
                  <a:pt x="4352499" y="30630"/>
                </a:lnTo>
                <a:lnTo>
                  <a:pt x="4542789" y="38919"/>
                </a:lnTo>
                <a:lnTo>
                  <a:pt x="4732441" y="47974"/>
                </a:lnTo>
                <a:lnTo>
                  <a:pt x="4917439" y="59654"/>
                </a:lnTo>
                <a:lnTo>
                  <a:pt x="5099331" y="73086"/>
                </a:lnTo>
                <a:lnTo>
                  <a:pt x="5279154" y="87684"/>
                </a:lnTo>
                <a:lnTo>
                  <a:pt x="5455479" y="104472"/>
                </a:lnTo>
                <a:lnTo>
                  <a:pt x="5629476" y="122720"/>
                </a:lnTo>
                <a:lnTo>
                  <a:pt x="5801916" y="141941"/>
                </a:lnTo>
                <a:lnTo>
                  <a:pt x="5965561" y="160398"/>
                </a:lnTo>
                <a:lnTo>
                  <a:pt x="6123340" y="178348"/>
                </a:lnTo>
                <a:lnTo>
                  <a:pt x="6277209" y="195960"/>
                </a:lnTo>
                <a:lnTo>
                  <a:pt x="6421417" y="212639"/>
                </a:lnTo>
                <a:lnTo>
                  <a:pt x="6559183" y="228698"/>
                </a:lnTo>
                <a:lnTo>
                  <a:pt x="6692656" y="244342"/>
                </a:lnTo>
                <a:lnTo>
                  <a:pt x="6817620" y="258300"/>
                </a:lnTo>
                <a:lnTo>
                  <a:pt x="6936914" y="271133"/>
                </a:lnTo>
                <a:lnTo>
                  <a:pt x="7052426" y="283216"/>
                </a:lnTo>
                <a:lnTo>
                  <a:pt x="7154128" y="293388"/>
                </a:lnTo>
                <a:lnTo>
                  <a:pt x="7246624" y="302286"/>
                </a:lnTo>
                <a:lnTo>
                  <a:pt x="7332983" y="310335"/>
                </a:lnTo>
                <a:lnTo>
                  <a:pt x="7406783" y="316406"/>
                </a:lnTo>
                <a:lnTo>
                  <a:pt x="7472210" y="321159"/>
                </a:lnTo>
                <a:lnTo>
                  <a:pt x="7532057" y="325033"/>
                </a:lnTo>
                <a:lnTo>
                  <a:pt x="7580421" y="327616"/>
                </a:lnTo>
                <a:lnTo>
                  <a:pt x="7621131" y="329338"/>
                </a:lnTo>
                <a:lnTo>
                  <a:pt x="7656738" y="330486"/>
                </a:lnTo>
                <a:lnTo>
                  <a:pt x="7727950" y="33278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4" name="SMARTInkShape-Group933">
            <a:extLst>
              <a:ext uri="{FF2B5EF4-FFF2-40B4-BE49-F238E27FC236}">
                <a16:creationId xmlns:a16="http://schemas.microsoft.com/office/drawing/2014/main" xmlns="" id="{24319FCB-261B-4ACE-A8EB-7CDDDD1EC9CB}"/>
              </a:ext>
            </a:extLst>
          </p:cNvPr>
          <p:cNvGrpSpPr/>
          <p:nvPr/>
        </p:nvGrpSpPr>
        <p:grpSpPr>
          <a:xfrm>
            <a:off x="9772650" y="3321050"/>
            <a:ext cx="609601" cy="203201"/>
            <a:chOff x="9772650" y="3321050"/>
            <a:chExt cx="609601" cy="203201"/>
          </a:xfrm>
        </p:grpSpPr>
        <p:sp>
          <p:nvSpPr>
            <p:cNvPr id="281" name="SMARTInkShape-4230">
              <a:extLst>
                <a:ext uri="{FF2B5EF4-FFF2-40B4-BE49-F238E27FC236}">
                  <a16:creationId xmlns:a16="http://schemas.microsoft.com/office/drawing/2014/main" xmlns="" id="{8D9289C8-0D98-4D03-89E6-3D61F1DB328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222247" y="3327661"/>
              <a:ext cx="160004" cy="173394"/>
            </a:xfrm>
            <a:custGeom>
              <a:avLst/>
              <a:gdLst/>
              <a:ahLst/>
              <a:cxnLst/>
              <a:rect l="0" t="0" r="0" b="0"/>
              <a:pathLst>
                <a:path w="160004" h="173394">
                  <a:moveTo>
                    <a:pt x="153653" y="6089"/>
                  </a:moveTo>
                  <a:lnTo>
                    <a:pt x="153653" y="6089"/>
                  </a:lnTo>
                  <a:lnTo>
                    <a:pt x="153653" y="0"/>
                  </a:lnTo>
                  <a:lnTo>
                    <a:pt x="136342" y="38023"/>
                  </a:lnTo>
                  <a:lnTo>
                    <a:pt x="105993" y="76811"/>
                  </a:lnTo>
                  <a:lnTo>
                    <a:pt x="66235" y="111702"/>
                  </a:lnTo>
                  <a:lnTo>
                    <a:pt x="34932" y="125655"/>
                  </a:lnTo>
                  <a:lnTo>
                    <a:pt x="19513" y="127903"/>
                  </a:lnTo>
                  <a:lnTo>
                    <a:pt x="13427" y="127515"/>
                  </a:lnTo>
                  <a:lnTo>
                    <a:pt x="8663" y="125845"/>
                  </a:lnTo>
                  <a:lnTo>
                    <a:pt x="1489" y="120227"/>
                  </a:lnTo>
                  <a:lnTo>
                    <a:pt x="0" y="115342"/>
                  </a:lnTo>
                  <a:lnTo>
                    <a:pt x="1274" y="94984"/>
                  </a:lnTo>
                  <a:lnTo>
                    <a:pt x="10001" y="61234"/>
                  </a:lnTo>
                  <a:lnTo>
                    <a:pt x="12729" y="57670"/>
                  </a:lnTo>
                  <a:lnTo>
                    <a:pt x="19524" y="53709"/>
                  </a:lnTo>
                  <a:lnTo>
                    <a:pt x="27246" y="53829"/>
                  </a:lnTo>
                  <a:lnTo>
                    <a:pt x="31283" y="54849"/>
                  </a:lnTo>
                  <a:lnTo>
                    <a:pt x="73997" y="97530"/>
                  </a:lnTo>
                  <a:lnTo>
                    <a:pt x="110629" y="142640"/>
                  </a:lnTo>
                  <a:lnTo>
                    <a:pt x="142036" y="172378"/>
                  </a:lnTo>
                  <a:lnTo>
                    <a:pt x="145205" y="173393"/>
                  </a:lnTo>
                  <a:lnTo>
                    <a:pt x="160003" y="17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4231">
              <a:extLst>
                <a:ext uri="{FF2B5EF4-FFF2-40B4-BE49-F238E27FC236}">
                  <a16:creationId xmlns:a16="http://schemas.microsoft.com/office/drawing/2014/main" xmlns="" id="{8F848C9F-724B-4284-95A8-97872DA43B75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9937750" y="343535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6350"/>
                  </a:moveTo>
                  <a:lnTo>
                    <a:pt x="0" y="6350"/>
                  </a:lnTo>
                  <a:lnTo>
                    <a:pt x="44258" y="1324"/>
                  </a:lnTo>
                  <a:lnTo>
                    <a:pt x="84375" y="392"/>
                  </a:lnTo>
                  <a:lnTo>
                    <a:pt x="125658" y="11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4232">
              <a:extLst>
                <a:ext uri="{FF2B5EF4-FFF2-40B4-BE49-F238E27FC236}">
                  <a16:creationId xmlns:a16="http://schemas.microsoft.com/office/drawing/2014/main" xmlns="" id="{CF525BEA-0E8A-406E-840D-5D55B41FE83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9772650" y="3321050"/>
              <a:ext cx="31751" cy="203201"/>
            </a:xfrm>
            <a:custGeom>
              <a:avLst/>
              <a:gdLst/>
              <a:ahLst/>
              <a:cxnLst/>
              <a:rect l="0" t="0" r="0" b="0"/>
              <a:pathLst>
                <a:path w="31751" h="203201">
                  <a:moveTo>
                    <a:pt x="0" y="0"/>
                  </a:moveTo>
                  <a:lnTo>
                    <a:pt x="0" y="0"/>
                  </a:lnTo>
                  <a:lnTo>
                    <a:pt x="6907" y="40182"/>
                  </a:lnTo>
                  <a:lnTo>
                    <a:pt x="12865" y="81285"/>
                  </a:lnTo>
                  <a:lnTo>
                    <a:pt x="19098" y="118394"/>
                  </a:lnTo>
                  <a:lnTo>
                    <a:pt x="27526" y="159167"/>
                  </a:lnTo>
                  <a:lnTo>
                    <a:pt x="30210" y="187917"/>
                  </a:lnTo>
                  <a:lnTo>
                    <a:pt x="27843" y="198358"/>
                  </a:lnTo>
                  <a:lnTo>
                    <a:pt x="28441" y="199972"/>
                  </a:lnTo>
                  <a:lnTo>
                    <a:pt x="317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934">
            <a:extLst>
              <a:ext uri="{FF2B5EF4-FFF2-40B4-BE49-F238E27FC236}">
                <a16:creationId xmlns:a16="http://schemas.microsoft.com/office/drawing/2014/main" xmlns="" id="{4407553C-0BD6-4C9F-B82A-2FD29ED16249}"/>
              </a:ext>
            </a:extLst>
          </p:cNvPr>
          <p:cNvGrpSpPr/>
          <p:nvPr/>
        </p:nvGrpSpPr>
        <p:grpSpPr>
          <a:xfrm>
            <a:off x="9032978" y="3296533"/>
            <a:ext cx="345973" cy="310268"/>
            <a:chOff x="9032978" y="3296533"/>
            <a:chExt cx="345973" cy="310268"/>
          </a:xfrm>
        </p:grpSpPr>
        <p:sp>
          <p:nvSpPr>
            <p:cNvPr id="285" name="SMARTInkShape-4233">
              <a:extLst>
                <a:ext uri="{FF2B5EF4-FFF2-40B4-BE49-F238E27FC236}">
                  <a16:creationId xmlns:a16="http://schemas.microsoft.com/office/drawing/2014/main" xmlns="" id="{CCCA2178-9574-4B7D-A2BA-2433B77C7945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137650" y="3492500"/>
              <a:ext cx="241301" cy="114301"/>
            </a:xfrm>
            <a:custGeom>
              <a:avLst/>
              <a:gdLst/>
              <a:ahLst/>
              <a:cxnLst/>
              <a:rect l="0" t="0" r="0" b="0"/>
              <a:pathLst>
                <a:path w="241301" h="114301">
                  <a:moveTo>
                    <a:pt x="241300" y="0"/>
                  </a:moveTo>
                  <a:lnTo>
                    <a:pt x="241300" y="0"/>
                  </a:lnTo>
                  <a:lnTo>
                    <a:pt x="193739" y="23144"/>
                  </a:lnTo>
                  <a:lnTo>
                    <a:pt x="154456" y="39313"/>
                  </a:lnTo>
                  <a:lnTo>
                    <a:pt x="108167" y="57509"/>
                  </a:lnTo>
                  <a:lnTo>
                    <a:pt x="65445" y="76307"/>
                  </a:lnTo>
                  <a:lnTo>
                    <a:pt x="20269" y="95846"/>
                  </a:lnTo>
                  <a:lnTo>
                    <a:pt x="2870" y="104756"/>
                  </a:lnTo>
                  <a:lnTo>
                    <a:pt x="1207" y="10723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4234">
              <a:extLst>
                <a:ext uri="{FF2B5EF4-FFF2-40B4-BE49-F238E27FC236}">
                  <a16:creationId xmlns:a16="http://schemas.microsoft.com/office/drawing/2014/main" xmlns="" id="{BF8F1FB2-DEF7-4A9C-AD24-77EFB2E0DE30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032978" y="3296533"/>
              <a:ext cx="269537" cy="202318"/>
            </a:xfrm>
            <a:custGeom>
              <a:avLst/>
              <a:gdLst/>
              <a:ahLst/>
              <a:cxnLst/>
              <a:rect l="0" t="0" r="0" b="0"/>
              <a:pathLst>
                <a:path w="269537" h="202318">
                  <a:moveTo>
                    <a:pt x="9422" y="5467"/>
                  </a:moveTo>
                  <a:lnTo>
                    <a:pt x="9422" y="5467"/>
                  </a:lnTo>
                  <a:lnTo>
                    <a:pt x="6051" y="5467"/>
                  </a:lnTo>
                  <a:lnTo>
                    <a:pt x="2515" y="3585"/>
                  </a:lnTo>
                  <a:lnTo>
                    <a:pt x="583" y="2096"/>
                  </a:lnTo>
                  <a:lnTo>
                    <a:pt x="0" y="1103"/>
                  </a:lnTo>
                  <a:lnTo>
                    <a:pt x="319" y="441"/>
                  </a:lnTo>
                  <a:lnTo>
                    <a:pt x="1238" y="0"/>
                  </a:lnTo>
                  <a:lnTo>
                    <a:pt x="15670" y="8725"/>
                  </a:lnTo>
                  <a:lnTo>
                    <a:pt x="62006" y="21737"/>
                  </a:lnTo>
                  <a:lnTo>
                    <a:pt x="96998" y="31748"/>
                  </a:lnTo>
                  <a:lnTo>
                    <a:pt x="138421" y="40901"/>
                  </a:lnTo>
                  <a:lnTo>
                    <a:pt x="178939" y="53436"/>
                  </a:lnTo>
                  <a:lnTo>
                    <a:pt x="215291" y="67003"/>
                  </a:lnTo>
                  <a:lnTo>
                    <a:pt x="259845" y="85329"/>
                  </a:lnTo>
                  <a:lnTo>
                    <a:pt x="265271" y="88342"/>
                  </a:lnTo>
                  <a:lnTo>
                    <a:pt x="268182" y="91761"/>
                  </a:lnTo>
                  <a:lnTo>
                    <a:pt x="269416" y="95451"/>
                  </a:lnTo>
                  <a:lnTo>
                    <a:pt x="269536" y="99324"/>
                  </a:lnTo>
                  <a:lnTo>
                    <a:pt x="266792" y="103316"/>
                  </a:lnTo>
                  <a:lnTo>
                    <a:pt x="256219" y="111514"/>
                  </a:lnTo>
                  <a:lnTo>
                    <a:pt x="210800" y="130805"/>
                  </a:lnTo>
                  <a:lnTo>
                    <a:pt x="171829" y="142547"/>
                  </a:lnTo>
                  <a:lnTo>
                    <a:pt x="132404" y="152469"/>
                  </a:lnTo>
                  <a:lnTo>
                    <a:pt x="96065" y="161583"/>
                  </a:lnTo>
                  <a:lnTo>
                    <a:pt x="53987" y="174647"/>
                  </a:lnTo>
                  <a:lnTo>
                    <a:pt x="24785" y="186633"/>
                  </a:lnTo>
                  <a:lnTo>
                    <a:pt x="19776" y="191348"/>
                  </a:lnTo>
                  <a:lnTo>
                    <a:pt x="21969" y="193594"/>
                  </a:lnTo>
                  <a:lnTo>
                    <a:pt x="47522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SMARTInkShape-Group935">
            <a:extLst>
              <a:ext uri="{FF2B5EF4-FFF2-40B4-BE49-F238E27FC236}">
                <a16:creationId xmlns:a16="http://schemas.microsoft.com/office/drawing/2014/main" xmlns="" id="{9220D164-101D-46DE-9BBF-B04CFCFCD30B}"/>
              </a:ext>
            </a:extLst>
          </p:cNvPr>
          <p:cNvGrpSpPr/>
          <p:nvPr/>
        </p:nvGrpSpPr>
        <p:grpSpPr>
          <a:xfrm>
            <a:off x="6716918" y="3077366"/>
            <a:ext cx="1890845" cy="586149"/>
            <a:chOff x="6716918" y="3077366"/>
            <a:chExt cx="1890845" cy="586149"/>
          </a:xfrm>
        </p:grpSpPr>
        <p:sp>
          <p:nvSpPr>
            <p:cNvPr id="288" name="SMARTInkShape-4235">
              <a:extLst>
                <a:ext uri="{FF2B5EF4-FFF2-40B4-BE49-F238E27FC236}">
                  <a16:creationId xmlns:a16="http://schemas.microsoft.com/office/drawing/2014/main" xmlns="" id="{66349F7B-8E6A-4CE0-93B2-791E4E11DEA7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477250" y="3175000"/>
              <a:ext cx="130513" cy="393701"/>
            </a:xfrm>
            <a:custGeom>
              <a:avLst/>
              <a:gdLst/>
              <a:ahLst/>
              <a:cxnLst/>
              <a:rect l="0" t="0" r="0" b="0"/>
              <a:pathLst>
                <a:path w="130513" h="393701">
                  <a:moveTo>
                    <a:pt x="0" y="0"/>
                  </a:moveTo>
                  <a:lnTo>
                    <a:pt x="0" y="0"/>
                  </a:lnTo>
                  <a:lnTo>
                    <a:pt x="25694" y="0"/>
                  </a:lnTo>
                  <a:lnTo>
                    <a:pt x="34768" y="4233"/>
                  </a:lnTo>
                  <a:lnTo>
                    <a:pt x="63140" y="33240"/>
                  </a:lnTo>
                  <a:lnTo>
                    <a:pt x="88269" y="66514"/>
                  </a:lnTo>
                  <a:lnTo>
                    <a:pt x="110255" y="108584"/>
                  </a:lnTo>
                  <a:lnTo>
                    <a:pt x="120071" y="131656"/>
                  </a:lnTo>
                  <a:lnTo>
                    <a:pt x="125910" y="156209"/>
                  </a:lnTo>
                  <a:lnTo>
                    <a:pt x="129094" y="181751"/>
                  </a:lnTo>
                  <a:lnTo>
                    <a:pt x="130512" y="207950"/>
                  </a:lnTo>
                  <a:lnTo>
                    <a:pt x="124562" y="253995"/>
                  </a:lnTo>
                  <a:lnTo>
                    <a:pt x="110395" y="294214"/>
                  </a:lnTo>
                  <a:lnTo>
                    <a:pt x="87633" y="328552"/>
                  </a:lnTo>
                  <a:lnTo>
                    <a:pt x="53796" y="365539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4236">
              <a:extLst>
                <a:ext uri="{FF2B5EF4-FFF2-40B4-BE49-F238E27FC236}">
                  <a16:creationId xmlns:a16="http://schemas.microsoft.com/office/drawing/2014/main" xmlns="" id="{7E4A16C4-0A0F-451D-BD1A-38E2E6D7CD1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356600" y="3282950"/>
              <a:ext cx="87114" cy="247651"/>
            </a:xfrm>
            <a:custGeom>
              <a:avLst/>
              <a:gdLst/>
              <a:ahLst/>
              <a:cxnLst/>
              <a:rect l="0" t="0" r="0" b="0"/>
              <a:pathLst>
                <a:path w="87114" h="247651">
                  <a:moveTo>
                    <a:pt x="57150" y="0"/>
                  </a:moveTo>
                  <a:lnTo>
                    <a:pt x="57150" y="0"/>
                  </a:lnTo>
                  <a:lnTo>
                    <a:pt x="53779" y="6742"/>
                  </a:lnTo>
                  <a:lnTo>
                    <a:pt x="58424" y="27789"/>
                  </a:lnTo>
                  <a:lnTo>
                    <a:pt x="73341" y="72987"/>
                  </a:lnTo>
                  <a:lnTo>
                    <a:pt x="87113" y="118601"/>
                  </a:lnTo>
                  <a:lnTo>
                    <a:pt x="86567" y="165747"/>
                  </a:lnTo>
                  <a:lnTo>
                    <a:pt x="78691" y="191258"/>
                  </a:lnTo>
                  <a:lnTo>
                    <a:pt x="62491" y="212474"/>
                  </a:lnTo>
                  <a:lnTo>
                    <a:pt x="41885" y="229194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4237">
              <a:extLst>
                <a:ext uri="{FF2B5EF4-FFF2-40B4-BE49-F238E27FC236}">
                  <a16:creationId xmlns:a16="http://schemas.microsoft.com/office/drawing/2014/main" xmlns="" id="{2B5C09BA-F144-4BE3-B16C-0A831BB29FB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178800" y="3352259"/>
              <a:ext cx="177801" cy="115160"/>
            </a:xfrm>
            <a:custGeom>
              <a:avLst/>
              <a:gdLst/>
              <a:ahLst/>
              <a:cxnLst/>
              <a:rect l="0" t="0" r="0" b="0"/>
              <a:pathLst>
                <a:path w="177801" h="115160">
                  <a:moveTo>
                    <a:pt x="0" y="64041"/>
                  </a:moveTo>
                  <a:lnTo>
                    <a:pt x="0" y="64041"/>
                  </a:lnTo>
                  <a:lnTo>
                    <a:pt x="39966" y="60670"/>
                  </a:lnTo>
                  <a:lnTo>
                    <a:pt x="85528" y="45743"/>
                  </a:lnTo>
                  <a:lnTo>
                    <a:pt x="96338" y="36153"/>
                  </a:lnTo>
                  <a:lnTo>
                    <a:pt x="100208" y="30632"/>
                  </a:lnTo>
                  <a:lnTo>
                    <a:pt x="102627" y="18854"/>
                  </a:lnTo>
                  <a:lnTo>
                    <a:pt x="102284" y="12750"/>
                  </a:lnTo>
                  <a:lnTo>
                    <a:pt x="99940" y="7974"/>
                  </a:lnTo>
                  <a:lnTo>
                    <a:pt x="91689" y="787"/>
                  </a:lnTo>
                  <a:lnTo>
                    <a:pt x="85114" y="0"/>
                  </a:lnTo>
                  <a:lnTo>
                    <a:pt x="68403" y="2887"/>
                  </a:lnTo>
                  <a:lnTo>
                    <a:pt x="39161" y="22560"/>
                  </a:lnTo>
                  <a:lnTo>
                    <a:pt x="26105" y="39020"/>
                  </a:lnTo>
                  <a:lnTo>
                    <a:pt x="21637" y="47360"/>
                  </a:lnTo>
                  <a:lnTo>
                    <a:pt x="20069" y="55742"/>
                  </a:lnTo>
                  <a:lnTo>
                    <a:pt x="22090" y="72582"/>
                  </a:lnTo>
                  <a:lnTo>
                    <a:pt x="37903" y="97930"/>
                  </a:lnTo>
                  <a:lnTo>
                    <a:pt x="58238" y="109206"/>
                  </a:lnTo>
                  <a:lnTo>
                    <a:pt x="84444" y="115159"/>
                  </a:lnTo>
                  <a:lnTo>
                    <a:pt x="128815" y="114543"/>
                  </a:lnTo>
                  <a:lnTo>
                    <a:pt x="177800" y="108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4238">
              <a:extLst>
                <a:ext uri="{FF2B5EF4-FFF2-40B4-BE49-F238E27FC236}">
                  <a16:creationId xmlns:a16="http://schemas.microsoft.com/office/drawing/2014/main" xmlns="" id="{74FDF2D6-A060-4445-BBBA-2344F656E01B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052828" y="3315424"/>
              <a:ext cx="75173" cy="181314"/>
            </a:xfrm>
            <a:custGeom>
              <a:avLst/>
              <a:gdLst/>
              <a:ahLst/>
              <a:cxnLst/>
              <a:rect l="0" t="0" r="0" b="0"/>
              <a:pathLst>
                <a:path w="75173" h="181314">
                  <a:moveTo>
                    <a:pt x="75172" y="37376"/>
                  </a:moveTo>
                  <a:lnTo>
                    <a:pt x="75172" y="37376"/>
                  </a:lnTo>
                  <a:lnTo>
                    <a:pt x="66333" y="19699"/>
                  </a:lnTo>
                  <a:lnTo>
                    <a:pt x="53503" y="7522"/>
                  </a:lnTo>
                  <a:lnTo>
                    <a:pt x="44140" y="2941"/>
                  </a:lnTo>
                  <a:lnTo>
                    <a:pt x="23259" y="0"/>
                  </a:lnTo>
                  <a:lnTo>
                    <a:pt x="11177" y="3361"/>
                  </a:lnTo>
                  <a:lnTo>
                    <a:pt x="4992" y="6232"/>
                  </a:lnTo>
                  <a:lnTo>
                    <a:pt x="1573" y="10264"/>
                  </a:lnTo>
                  <a:lnTo>
                    <a:pt x="0" y="15068"/>
                  </a:lnTo>
                  <a:lnTo>
                    <a:pt x="135" y="26050"/>
                  </a:lnTo>
                  <a:lnTo>
                    <a:pt x="2546" y="37986"/>
                  </a:lnTo>
                  <a:lnTo>
                    <a:pt x="32586" y="77996"/>
                  </a:lnTo>
                  <a:lnTo>
                    <a:pt x="66820" y="123655"/>
                  </a:lnTo>
                  <a:lnTo>
                    <a:pt x="74517" y="140869"/>
                  </a:lnTo>
                  <a:lnTo>
                    <a:pt x="74736" y="148704"/>
                  </a:lnTo>
                  <a:lnTo>
                    <a:pt x="69333" y="163055"/>
                  </a:lnTo>
                  <a:lnTo>
                    <a:pt x="57996" y="172726"/>
                  </a:lnTo>
                  <a:lnTo>
                    <a:pt x="39508" y="180256"/>
                  </a:lnTo>
                  <a:lnTo>
                    <a:pt x="34463" y="181313"/>
                  </a:lnTo>
                  <a:lnTo>
                    <a:pt x="31805" y="179194"/>
                  </a:lnTo>
                  <a:lnTo>
                    <a:pt x="30738" y="174961"/>
                  </a:lnTo>
                  <a:lnTo>
                    <a:pt x="30722" y="158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4239">
              <a:extLst>
                <a:ext uri="{FF2B5EF4-FFF2-40B4-BE49-F238E27FC236}">
                  <a16:creationId xmlns:a16="http://schemas.microsoft.com/office/drawing/2014/main" xmlns="" id="{4B6C8B5F-6A64-4EAD-A4D3-C6653E4CEF6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962900" y="34734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4240">
              <a:extLst>
                <a:ext uri="{FF2B5EF4-FFF2-40B4-BE49-F238E27FC236}">
                  <a16:creationId xmlns:a16="http://schemas.microsoft.com/office/drawing/2014/main" xmlns="" id="{AF4E360D-2692-4A6E-A1A6-A1961B3103F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772400" y="3575467"/>
              <a:ext cx="120651" cy="88048"/>
            </a:xfrm>
            <a:custGeom>
              <a:avLst/>
              <a:gdLst/>
              <a:ahLst/>
              <a:cxnLst/>
              <a:rect l="0" t="0" r="0" b="0"/>
              <a:pathLst>
                <a:path w="120651" h="88048">
                  <a:moveTo>
                    <a:pt x="0" y="18633"/>
                  </a:moveTo>
                  <a:lnTo>
                    <a:pt x="0" y="18633"/>
                  </a:lnTo>
                  <a:lnTo>
                    <a:pt x="0" y="11891"/>
                  </a:lnTo>
                  <a:lnTo>
                    <a:pt x="1881" y="6699"/>
                  </a:lnTo>
                  <a:lnTo>
                    <a:pt x="3370" y="4327"/>
                  </a:lnTo>
                  <a:lnTo>
                    <a:pt x="10670" y="1691"/>
                  </a:lnTo>
                  <a:lnTo>
                    <a:pt x="32603" y="0"/>
                  </a:lnTo>
                  <a:lnTo>
                    <a:pt x="51053" y="3077"/>
                  </a:lnTo>
                  <a:lnTo>
                    <a:pt x="59850" y="8427"/>
                  </a:lnTo>
                  <a:lnTo>
                    <a:pt x="63182" y="11829"/>
                  </a:lnTo>
                  <a:lnTo>
                    <a:pt x="63994" y="16214"/>
                  </a:lnTo>
                  <a:lnTo>
                    <a:pt x="61133" y="26730"/>
                  </a:lnTo>
                  <a:lnTo>
                    <a:pt x="29959" y="68124"/>
                  </a:lnTo>
                  <a:lnTo>
                    <a:pt x="11880" y="83520"/>
                  </a:lnTo>
                  <a:lnTo>
                    <a:pt x="10742" y="85174"/>
                  </a:lnTo>
                  <a:lnTo>
                    <a:pt x="10689" y="86277"/>
                  </a:lnTo>
                  <a:lnTo>
                    <a:pt x="11359" y="87013"/>
                  </a:lnTo>
                  <a:lnTo>
                    <a:pt x="22415" y="88047"/>
                  </a:lnTo>
                  <a:lnTo>
                    <a:pt x="63176" y="81518"/>
                  </a:lnTo>
                  <a:lnTo>
                    <a:pt x="107332" y="67810"/>
                  </a:lnTo>
                  <a:lnTo>
                    <a:pt x="120650" y="63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4241">
              <a:extLst>
                <a:ext uri="{FF2B5EF4-FFF2-40B4-BE49-F238E27FC236}">
                  <a16:creationId xmlns:a16="http://schemas.microsoft.com/office/drawing/2014/main" xmlns="" id="{D8AEC97F-E5AD-49CD-AC49-8248425C3DC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689850" y="3490679"/>
              <a:ext cx="101601" cy="141522"/>
            </a:xfrm>
            <a:custGeom>
              <a:avLst/>
              <a:gdLst/>
              <a:ahLst/>
              <a:cxnLst/>
              <a:rect l="0" t="0" r="0" b="0"/>
              <a:pathLst>
                <a:path w="101601" h="141522">
                  <a:moveTo>
                    <a:pt x="101600" y="8171"/>
                  </a:moveTo>
                  <a:lnTo>
                    <a:pt x="101600" y="8171"/>
                  </a:lnTo>
                  <a:lnTo>
                    <a:pt x="101600" y="1429"/>
                  </a:lnTo>
                  <a:lnTo>
                    <a:pt x="100188" y="149"/>
                  </a:lnTo>
                  <a:lnTo>
                    <a:pt x="97837" y="0"/>
                  </a:lnTo>
                  <a:lnTo>
                    <a:pt x="94858" y="607"/>
                  </a:lnTo>
                  <a:lnTo>
                    <a:pt x="80552" y="11574"/>
                  </a:lnTo>
                  <a:lnTo>
                    <a:pt x="48653" y="57947"/>
                  </a:lnTo>
                  <a:lnTo>
                    <a:pt x="24764" y="98649"/>
                  </a:lnTo>
                  <a:lnTo>
                    <a:pt x="0" y="141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4242">
              <a:extLst>
                <a:ext uri="{FF2B5EF4-FFF2-40B4-BE49-F238E27FC236}">
                  <a16:creationId xmlns:a16="http://schemas.microsoft.com/office/drawing/2014/main" xmlns="" id="{3817D36A-E161-4702-8E9E-9953365E152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592949" y="3488841"/>
              <a:ext cx="94209" cy="86210"/>
            </a:xfrm>
            <a:custGeom>
              <a:avLst/>
              <a:gdLst/>
              <a:ahLst/>
              <a:cxnLst/>
              <a:rect l="0" t="0" r="0" b="0"/>
              <a:pathLst>
                <a:path w="94209" h="86210">
                  <a:moveTo>
                    <a:pt x="90551" y="3659"/>
                  </a:moveTo>
                  <a:lnTo>
                    <a:pt x="90551" y="3659"/>
                  </a:lnTo>
                  <a:lnTo>
                    <a:pt x="90551" y="288"/>
                  </a:lnTo>
                  <a:lnTo>
                    <a:pt x="91256" y="0"/>
                  </a:lnTo>
                  <a:lnTo>
                    <a:pt x="93921" y="1563"/>
                  </a:lnTo>
                  <a:lnTo>
                    <a:pt x="94208" y="2967"/>
                  </a:lnTo>
                  <a:lnTo>
                    <a:pt x="93696" y="4609"/>
                  </a:lnTo>
                  <a:lnTo>
                    <a:pt x="75154" y="36208"/>
                  </a:lnTo>
                  <a:lnTo>
                    <a:pt x="51260" y="54696"/>
                  </a:lnTo>
                  <a:lnTo>
                    <a:pt x="28579" y="63466"/>
                  </a:lnTo>
                  <a:lnTo>
                    <a:pt x="11825" y="66065"/>
                  </a:lnTo>
                  <a:lnTo>
                    <a:pt x="7728" y="64313"/>
                  </a:lnTo>
                  <a:lnTo>
                    <a:pt x="1294" y="56722"/>
                  </a:lnTo>
                  <a:lnTo>
                    <a:pt x="0" y="52439"/>
                  </a:lnTo>
                  <a:lnTo>
                    <a:pt x="448" y="43919"/>
                  </a:lnTo>
                  <a:lnTo>
                    <a:pt x="2259" y="40377"/>
                  </a:lnTo>
                  <a:lnTo>
                    <a:pt x="8037" y="34559"/>
                  </a:lnTo>
                  <a:lnTo>
                    <a:pt x="15308" y="31503"/>
                  </a:lnTo>
                  <a:lnTo>
                    <a:pt x="19222" y="30688"/>
                  </a:lnTo>
                  <a:lnTo>
                    <a:pt x="29216" y="33546"/>
                  </a:lnTo>
                  <a:lnTo>
                    <a:pt x="52879" y="46878"/>
                  </a:lnTo>
                  <a:lnTo>
                    <a:pt x="90551" y="86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4243">
              <a:extLst>
                <a:ext uri="{FF2B5EF4-FFF2-40B4-BE49-F238E27FC236}">
                  <a16:creationId xmlns:a16="http://schemas.microsoft.com/office/drawing/2014/main" xmlns="" id="{1990259F-1D90-43F6-9E4B-314ABEAD473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375316" y="3309833"/>
              <a:ext cx="175998" cy="215064"/>
            </a:xfrm>
            <a:custGeom>
              <a:avLst/>
              <a:gdLst/>
              <a:ahLst/>
              <a:cxnLst/>
              <a:rect l="0" t="0" r="0" b="0"/>
              <a:pathLst>
                <a:path w="175998" h="215064">
                  <a:moveTo>
                    <a:pt x="3384" y="23917"/>
                  </a:moveTo>
                  <a:lnTo>
                    <a:pt x="3384" y="23917"/>
                  </a:lnTo>
                  <a:lnTo>
                    <a:pt x="46753" y="11707"/>
                  </a:lnTo>
                  <a:lnTo>
                    <a:pt x="92355" y="3523"/>
                  </a:lnTo>
                  <a:lnTo>
                    <a:pt x="131503" y="0"/>
                  </a:lnTo>
                  <a:lnTo>
                    <a:pt x="162074" y="2327"/>
                  </a:lnTo>
                  <a:lnTo>
                    <a:pt x="168443" y="4585"/>
                  </a:lnTo>
                  <a:lnTo>
                    <a:pt x="172691" y="7501"/>
                  </a:lnTo>
                  <a:lnTo>
                    <a:pt x="175521" y="10857"/>
                  </a:lnTo>
                  <a:lnTo>
                    <a:pt x="175997" y="15916"/>
                  </a:lnTo>
                  <a:lnTo>
                    <a:pt x="172764" y="29062"/>
                  </a:lnTo>
                  <a:lnTo>
                    <a:pt x="156268" y="52332"/>
                  </a:lnTo>
                  <a:lnTo>
                    <a:pt x="115977" y="86889"/>
                  </a:lnTo>
                  <a:lnTo>
                    <a:pt x="71433" y="131134"/>
                  </a:lnTo>
                  <a:lnTo>
                    <a:pt x="25449" y="174056"/>
                  </a:lnTo>
                  <a:lnTo>
                    <a:pt x="3180" y="199166"/>
                  </a:lnTo>
                  <a:lnTo>
                    <a:pt x="425" y="204955"/>
                  </a:lnTo>
                  <a:lnTo>
                    <a:pt x="0" y="209520"/>
                  </a:lnTo>
                  <a:lnTo>
                    <a:pt x="1128" y="213269"/>
                  </a:lnTo>
                  <a:lnTo>
                    <a:pt x="5408" y="215063"/>
                  </a:lnTo>
                  <a:lnTo>
                    <a:pt x="47377" y="214641"/>
                  </a:lnTo>
                  <a:lnTo>
                    <a:pt x="93447" y="213755"/>
                  </a:lnTo>
                  <a:lnTo>
                    <a:pt x="130024" y="210066"/>
                  </a:lnTo>
                  <a:lnTo>
                    <a:pt x="174834" y="208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4244">
              <a:extLst>
                <a:ext uri="{FF2B5EF4-FFF2-40B4-BE49-F238E27FC236}">
                  <a16:creationId xmlns:a16="http://schemas.microsoft.com/office/drawing/2014/main" xmlns="" id="{647831D7-21B8-4805-857F-A326F520485D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181927" y="3321050"/>
              <a:ext cx="12624" cy="184151"/>
            </a:xfrm>
            <a:custGeom>
              <a:avLst/>
              <a:gdLst/>
              <a:ahLst/>
              <a:cxnLst/>
              <a:rect l="0" t="0" r="0" b="0"/>
              <a:pathLst>
                <a:path w="12624" h="184151">
                  <a:moveTo>
                    <a:pt x="6273" y="0"/>
                  </a:moveTo>
                  <a:lnTo>
                    <a:pt x="6273" y="0"/>
                  </a:lnTo>
                  <a:lnTo>
                    <a:pt x="805" y="42095"/>
                  </a:lnTo>
                  <a:lnTo>
                    <a:pt x="185" y="84126"/>
                  </a:lnTo>
                  <a:lnTo>
                    <a:pt x="0" y="125585"/>
                  </a:lnTo>
                  <a:lnTo>
                    <a:pt x="8665" y="168923"/>
                  </a:lnTo>
                  <a:lnTo>
                    <a:pt x="12623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4245">
              <a:extLst>
                <a:ext uri="{FF2B5EF4-FFF2-40B4-BE49-F238E27FC236}">
                  <a16:creationId xmlns:a16="http://schemas.microsoft.com/office/drawing/2014/main" xmlns="" id="{68FA3C9F-EA74-40AF-8CB8-FE6F1451D99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083229" y="3406343"/>
              <a:ext cx="174822" cy="9958"/>
            </a:xfrm>
            <a:custGeom>
              <a:avLst/>
              <a:gdLst/>
              <a:ahLst/>
              <a:cxnLst/>
              <a:rect l="0" t="0" r="0" b="0"/>
              <a:pathLst>
                <a:path w="174822" h="9958">
                  <a:moveTo>
                    <a:pt x="3371" y="9957"/>
                  </a:moveTo>
                  <a:lnTo>
                    <a:pt x="3371" y="9957"/>
                  </a:lnTo>
                  <a:lnTo>
                    <a:pt x="0" y="9957"/>
                  </a:lnTo>
                  <a:lnTo>
                    <a:pt x="418" y="9251"/>
                  </a:lnTo>
                  <a:lnTo>
                    <a:pt x="4645" y="6586"/>
                  </a:lnTo>
                  <a:lnTo>
                    <a:pt x="41252" y="4195"/>
                  </a:lnTo>
                  <a:lnTo>
                    <a:pt x="88208" y="3076"/>
                  </a:lnTo>
                  <a:lnTo>
                    <a:pt x="131911" y="0"/>
                  </a:lnTo>
                  <a:lnTo>
                    <a:pt x="174821" y="3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4246">
              <a:extLst>
                <a:ext uri="{FF2B5EF4-FFF2-40B4-BE49-F238E27FC236}">
                  <a16:creationId xmlns:a16="http://schemas.microsoft.com/office/drawing/2014/main" xmlns="" id="{AD3A3FD9-4E48-4133-8371-9F2228537C1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782967" y="3077366"/>
              <a:ext cx="119484" cy="97635"/>
            </a:xfrm>
            <a:custGeom>
              <a:avLst/>
              <a:gdLst/>
              <a:ahLst/>
              <a:cxnLst/>
              <a:rect l="0" t="0" r="0" b="0"/>
              <a:pathLst>
                <a:path w="119484" h="97635">
                  <a:moveTo>
                    <a:pt x="17883" y="21434"/>
                  </a:moveTo>
                  <a:lnTo>
                    <a:pt x="17883" y="21434"/>
                  </a:lnTo>
                  <a:lnTo>
                    <a:pt x="17883" y="18063"/>
                  </a:lnTo>
                  <a:lnTo>
                    <a:pt x="17178" y="17776"/>
                  </a:lnTo>
                  <a:lnTo>
                    <a:pt x="14512" y="19338"/>
                  </a:lnTo>
                  <a:lnTo>
                    <a:pt x="12857" y="24265"/>
                  </a:lnTo>
                  <a:lnTo>
                    <a:pt x="4742" y="57135"/>
                  </a:lnTo>
                  <a:lnTo>
                    <a:pt x="0" y="69251"/>
                  </a:lnTo>
                  <a:lnTo>
                    <a:pt x="1022" y="68834"/>
                  </a:lnTo>
                  <a:lnTo>
                    <a:pt x="9203" y="60800"/>
                  </a:lnTo>
                  <a:lnTo>
                    <a:pt x="43951" y="16111"/>
                  </a:lnTo>
                  <a:lnTo>
                    <a:pt x="58768" y="1982"/>
                  </a:lnTo>
                  <a:lnTo>
                    <a:pt x="62074" y="0"/>
                  </a:lnTo>
                  <a:lnTo>
                    <a:pt x="65687" y="794"/>
                  </a:lnTo>
                  <a:lnTo>
                    <a:pt x="73466" y="7322"/>
                  </a:lnTo>
                  <a:lnTo>
                    <a:pt x="92897" y="53127"/>
                  </a:lnTo>
                  <a:lnTo>
                    <a:pt x="119483" y="97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4247">
              <a:extLst>
                <a:ext uri="{FF2B5EF4-FFF2-40B4-BE49-F238E27FC236}">
                  <a16:creationId xmlns:a16="http://schemas.microsoft.com/office/drawing/2014/main" xmlns="" id="{0AC636A3-5D67-4C4F-8226-C5AD49E5D630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716918" y="3235488"/>
              <a:ext cx="249033" cy="240710"/>
            </a:xfrm>
            <a:custGeom>
              <a:avLst/>
              <a:gdLst/>
              <a:ahLst/>
              <a:cxnLst/>
              <a:rect l="0" t="0" r="0" b="0"/>
              <a:pathLst>
                <a:path w="249033" h="240710">
                  <a:moveTo>
                    <a:pt x="128382" y="60162"/>
                  </a:moveTo>
                  <a:lnTo>
                    <a:pt x="128382" y="60162"/>
                  </a:lnTo>
                  <a:lnTo>
                    <a:pt x="131752" y="53420"/>
                  </a:lnTo>
                  <a:lnTo>
                    <a:pt x="131527" y="46347"/>
                  </a:lnTo>
                  <a:lnTo>
                    <a:pt x="125632" y="30308"/>
                  </a:lnTo>
                  <a:lnTo>
                    <a:pt x="123020" y="27559"/>
                  </a:lnTo>
                  <a:lnTo>
                    <a:pt x="116356" y="24504"/>
                  </a:lnTo>
                  <a:lnTo>
                    <a:pt x="106810" y="25029"/>
                  </a:lnTo>
                  <a:lnTo>
                    <a:pt x="101301" y="26157"/>
                  </a:lnTo>
                  <a:lnTo>
                    <a:pt x="73321" y="44599"/>
                  </a:lnTo>
                  <a:lnTo>
                    <a:pt x="41589" y="82518"/>
                  </a:lnTo>
                  <a:lnTo>
                    <a:pt x="13217" y="129502"/>
                  </a:lnTo>
                  <a:lnTo>
                    <a:pt x="420" y="175800"/>
                  </a:lnTo>
                  <a:lnTo>
                    <a:pt x="0" y="210685"/>
                  </a:lnTo>
                  <a:lnTo>
                    <a:pt x="6412" y="226074"/>
                  </a:lnTo>
                  <a:lnTo>
                    <a:pt x="11085" y="232153"/>
                  </a:lnTo>
                  <a:lnTo>
                    <a:pt x="27566" y="238908"/>
                  </a:lnTo>
                  <a:lnTo>
                    <a:pt x="37888" y="240709"/>
                  </a:lnTo>
                  <a:lnTo>
                    <a:pt x="60646" y="237066"/>
                  </a:lnTo>
                  <a:lnTo>
                    <a:pt x="101021" y="219352"/>
                  </a:lnTo>
                  <a:lnTo>
                    <a:pt x="144970" y="187998"/>
                  </a:lnTo>
                  <a:lnTo>
                    <a:pt x="168915" y="160017"/>
                  </a:lnTo>
                  <a:lnTo>
                    <a:pt x="184261" y="126414"/>
                  </a:lnTo>
                  <a:lnTo>
                    <a:pt x="190142" y="92194"/>
                  </a:lnTo>
                  <a:lnTo>
                    <a:pt x="188287" y="59582"/>
                  </a:lnTo>
                  <a:lnTo>
                    <a:pt x="178055" y="30977"/>
                  </a:lnTo>
                  <a:lnTo>
                    <a:pt x="169258" y="20949"/>
                  </a:lnTo>
                  <a:lnTo>
                    <a:pt x="146314" y="7927"/>
                  </a:lnTo>
                  <a:lnTo>
                    <a:pt x="115742" y="0"/>
                  </a:lnTo>
                  <a:lnTo>
                    <a:pt x="106550" y="1709"/>
                  </a:lnTo>
                  <a:lnTo>
                    <a:pt x="88810" y="11135"/>
                  </a:lnTo>
                  <a:lnTo>
                    <a:pt x="69698" y="32308"/>
                  </a:lnTo>
                  <a:lnTo>
                    <a:pt x="67386" y="40182"/>
                  </a:lnTo>
                  <a:lnTo>
                    <a:pt x="68582" y="56456"/>
                  </a:lnTo>
                  <a:lnTo>
                    <a:pt x="77580" y="71215"/>
                  </a:lnTo>
                  <a:lnTo>
                    <a:pt x="83930" y="78114"/>
                  </a:lnTo>
                  <a:lnTo>
                    <a:pt x="102275" y="87661"/>
                  </a:lnTo>
                  <a:lnTo>
                    <a:pt x="125246" y="92845"/>
                  </a:lnTo>
                  <a:lnTo>
                    <a:pt x="165944" y="92502"/>
                  </a:lnTo>
                  <a:lnTo>
                    <a:pt x="207166" y="90675"/>
                  </a:lnTo>
                  <a:lnTo>
                    <a:pt x="249032" y="79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SMARTInkShape-Group936">
            <a:extLst>
              <a:ext uri="{FF2B5EF4-FFF2-40B4-BE49-F238E27FC236}">
                <a16:creationId xmlns:a16="http://schemas.microsoft.com/office/drawing/2014/main" xmlns="" id="{BF670B43-6EED-4BD1-B22E-8676E2C1C3DD}"/>
              </a:ext>
            </a:extLst>
          </p:cNvPr>
          <p:cNvGrpSpPr/>
          <p:nvPr/>
        </p:nvGrpSpPr>
        <p:grpSpPr>
          <a:xfrm>
            <a:off x="4281223" y="3024675"/>
            <a:ext cx="2087828" cy="575776"/>
            <a:chOff x="4281223" y="3024675"/>
            <a:chExt cx="2087828" cy="575776"/>
          </a:xfrm>
        </p:grpSpPr>
        <p:sp>
          <p:nvSpPr>
            <p:cNvPr id="302" name="SMARTInkShape-4248">
              <a:extLst>
                <a:ext uri="{FF2B5EF4-FFF2-40B4-BE49-F238E27FC236}">
                  <a16:creationId xmlns:a16="http://schemas.microsoft.com/office/drawing/2014/main" xmlns="" id="{D81EC9D5-D858-44F1-AB3C-BCE53F18EF8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337300" y="3511550"/>
              <a:ext cx="31751" cy="31751"/>
            </a:xfrm>
            <a:custGeom>
              <a:avLst/>
              <a:gdLst/>
              <a:ahLst/>
              <a:cxnLst/>
              <a:rect l="0" t="0" r="0" b="0"/>
              <a:pathLst>
                <a:path w="31751" h="31751">
                  <a:moveTo>
                    <a:pt x="31750" y="0"/>
                  </a:moveTo>
                  <a:lnTo>
                    <a:pt x="31750" y="0"/>
                  </a:lnTo>
                  <a:lnTo>
                    <a:pt x="28379" y="10113"/>
                  </a:lnTo>
                  <a:lnTo>
                    <a:pt x="19197" y="1884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4249">
              <a:extLst>
                <a:ext uri="{FF2B5EF4-FFF2-40B4-BE49-F238E27FC236}">
                  <a16:creationId xmlns:a16="http://schemas.microsoft.com/office/drawing/2014/main" xmlns="" id="{A6381125-24A3-4838-9572-E88D24729B4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140450" y="3302101"/>
              <a:ext cx="95251" cy="133852"/>
            </a:xfrm>
            <a:custGeom>
              <a:avLst/>
              <a:gdLst/>
              <a:ahLst/>
              <a:cxnLst/>
              <a:rect l="0" t="0" r="0" b="0"/>
              <a:pathLst>
                <a:path w="95251" h="133852">
                  <a:moveTo>
                    <a:pt x="0" y="69749"/>
                  </a:moveTo>
                  <a:lnTo>
                    <a:pt x="0" y="69749"/>
                  </a:lnTo>
                  <a:lnTo>
                    <a:pt x="14305" y="69749"/>
                  </a:lnTo>
                  <a:lnTo>
                    <a:pt x="47245" y="55443"/>
                  </a:lnTo>
                  <a:lnTo>
                    <a:pt x="64328" y="41992"/>
                  </a:lnTo>
                  <a:lnTo>
                    <a:pt x="70924" y="28720"/>
                  </a:lnTo>
                  <a:lnTo>
                    <a:pt x="72682" y="21229"/>
                  </a:lnTo>
                  <a:lnTo>
                    <a:pt x="72444" y="14824"/>
                  </a:lnTo>
                  <a:lnTo>
                    <a:pt x="68416" y="3946"/>
                  </a:lnTo>
                  <a:lnTo>
                    <a:pt x="64661" y="1186"/>
                  </a:lnTo>
                  <a:lnTo>
                    <a:pt x="60041" y="51"/>
                  </a:lnTo>
                  <a:lnTo>
                    <a:pt x="54845" y="0"/>
                  </a:lnTo>
                  <a:lnTo>
                    <a:pt x="30674" y="10042"/>
                  </a:lnTo>
                  <a:lnTo>
                    <a:pt x="16926" y="24398"/>
                  </a:lnTo>
                  <a:lnTo>
                    <a:pt x="11284" y="33165"/>
                  </a:lnTo>
                  <a:lnTo>
                    <a:pt x="3343" y="79213"/>
                  </a:lnTo>
                  <a:lnTo>
                    <a:pt x="4361" y="113946"/>
                  </a:lnTo>
                  <a:lnTo>
                    <a:pt x="7846" y="121085"/>
                  </a:lnTo>
                  <a:lnTo>
                    <a:pt x="19244" y="130900"/>
                  </a:lnTo>
                  <a:lnTo>
                    <a:pt x="33718" y="133851"/>
                  </a:lnTo>
                  <a:lnTo>
                    <a:pt x="80248" y="128964"/>
                  </a:lnTo>
                  <a:lnTo>
                    <a:pt x="95250" y="126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4250">
              <a:extLst>
                <a:ext uri="{FF2B5EF4-FFF2-40B4-BE49-F238E27FC236}">
                  <a16:creationId xmlns:a16="http://schemas.microsoft.com/office/drawing/2014/main" xmlns="" id="{DB041703-39BC-4F2D-93C2-E5A2CE816D1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013062" y="3287565"/>
              <a:ext cx="82939" cy="179550"/>
            </a:xfrm>
            <a:custGeom>
              <a:avLst/>
              <a:gdLst/>
              <a:ahLst/>
              <a:cxnLst/>
              <a:rect l="0" t="0" r="0" b="0"/>
              <a:pathLst>
                <a:path w="82939" h="179550">
                  <a:moveTo>
                    <a:pt x="82938" y="33485"/>
                  </a:moveTo>
                  <a:lnTo>
                    <a:pt x="82938" y="33485"/>
                  </a:lnTo>
                  <a:lnTo>
                    <a:pt x="47618" y="1535"/>
                  </a:lnTo>
                  <a:lnTo>
                    <a:pt x="36901" y="0"/>
                  </a:lnTo>
                  <a:lnTo>
                    <a:pt x="31080" y="578"/>
                  </a:lnTo>
                  <a:lnTo>
                    <a:pt x="20849" y="6865"/>
                  </a:lnTo>
                  <a:lnTo>
                    <a:pt x="2783" y="24777"/>
                  </a:lnTo>
                  <a:lnTo>
                    <a:pt x="572" y="29796"/>
                  </a:lnTo>
                  <a:lnTo>
                    <a:pt x="0" y="41018"/>
                  </a:lnTo>
                  <a:lnTo>
                    <a:pt x="7741" y="53061"/>
                  </a:lnTo>
                  <a:lnTo>
                    <a:pt x="47348" y="93788"/>
                  </a:lnTo>
                  <a:lnTo>
                    <a:pt x="62181" y="111321"/>
                  </a:lnTo>
                  <a:lnTo>
                    <a:pt x="70186" y="130403"/>
                  </a:lnTo>
                  <a:lnTo>
                    <a:pt x="72331" y="149232"/>
                  </a:lnTo>
                  <a:lnTo>
                    <a:pt x="68582" y="164656"/>
                  </a:lnTo>
                  <a:lnTo>
                    <a:pt x="60329" y="174804"/>
                  </a:lnTo>
                  <a:lnTo>
                    <a:pt x="55166" y="178497"/>
                  </a:lnTo>
                  <a:lnTo>
                    <a:pt x="49606" y="179549"/>
                  </a:lnTo>
                  <a:lnTo>
                    <a:pt x="37785" y="176954"/>
                  </a:lnTo>
                  <a:lnTo>
                    <a:pt x="35903" y="172170"/>
                  </a:lnTo>
                  <a:lnTo>
                    <a:pt x="44838" y="14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4251">
              <a:extLst>
                <a:ext uri="{FF2B5EF4-FFF2-40B4-BE49-F238E27FC236}">
                  <a16:creationId xmlns:a16="http://schemas.microsoft.com/office/drawing/2014/main" xmlns="" id="{F7E6CB49-9435-43E5-96AF-C632B17E1FA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873750" y="3365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4252">
              <a:extLst>
                <a:ext uri="{FF2B5EF4-FFF2-40B4-BE49-F238E27FC236}">
                  <a16:creationId xmlns:a16="http://schemas.microsoft.com/office/drawing/2014/main" xmlns="" id="{D421BAAD-E949-47A9-A9C4-81EAD6E2EB8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679592" y="3506422"/>
              <a:ext cx="98909" cy="86794"/>
            </a:xfrm>
            <a:custGeom>
              <a:avLst/>
              <a:gdLst/>
              <a:ahLst/>
              <a:cxnLst/>
              <a:rect l="0" t="0" r="0" b="0"/>
              <a:pathLst>
                <a:path w="98909" h="86794">
                  <a:moveTo>
                    <a:pt x="3658" y="17828"/>
                  </a:moveTo>
                  <a:lnTo>
                    <a:pt x="3658" y="17828"/>
                  </a:lnTo>
                  <a:lnTo>
                    <a:pt x="287" y="17828"/>
                  </a:lnTo>
                  <a:lnTo>
                    <a:pt x="0" y="17122"/>
                  </a:lnTo>
                  <a:lnTo>
                    <a:pt x="1562" y="14457"/>
                  </a:lnTo>
                  <a:lnTo>
                    <a:pt x="6408" y="8990"/>
                  </a:lnTo>
                  <a:lnTo>
                    <a:pt x="19054" y="2901"/>
                  </a:lnTo>
                  <a:lnTo>
                    <a:pt x="36207" y="0"/>
                  </a:lnTo>
                  <a:lnTo>
                    <a:pt x="44700" y="1202"/>
                  </a:lnTo>
                  <a:lnTo>
                    <a:pt x="47953" y="2511"/>
                  </a:lnTo>
                  <a:lnTo>
                    <a:pt x="49416" y="5500"/>
                  </a:lnTo>
                  <a:lnTo>
                    <a:pt x="49160" y="14465"/>
                  </a:lnTo>
                  <a:lnTo>
                    <a:pt x="38177" y="37468"/>
                  </a:lnTo>
                  <a:lnTo>
                    <a:pt x="7984" y="83198"/>
                  </a:lnTo>
                  <a:lnTo>
                    <a:pt x="7953" y="84691"/>
                  </a:lnTo>
                  <a:lnTo>
                    <a:pt x="8638" y="85687"/>
                  </a:lnTo>
                  <a:lnTo>
                    <a:pt x="13162" y="86793"/>
                  </a:lnTo>
                  <a:lnTo>
                    <a:pt x="21288" y="86579"/>
                  </a:lnTo>
                  <a:lnTo>
                    <a:pt x="65660" y="81882"/>
                  </a:lnTo>
                  <a:lnTo>
                    <a:pt x="98908" y="81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4253">
              <a:extLst>
                <a:ext uri="{FF2B5EF4-FFF2-40B4-BE49-F238E27FC236}">
                  <a16:creationId xmlns:a16="http://schemas.microsoft.com/office/drawing/2014/main" xmlns="" id="{76D29A20-3609-473F-8701-234EC042EC0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581650" y="3387241"/>
              <a:ext cx="94368" cy="213210"/>
            </a:xfrm>
            <a:custGeom>
              <a:avLst/>
              <a:gdLst/>
              <a:ahLst/>
              <a:cxnLst/>
              <a:rect l="0" t="0" r="0" b="0"/>
              <a:pathLst>
                <a:path w="94368" h="213210">
                  <a:moveTo>
                    <a:pt x="88900" y="3659"/>
                  </a:moveTo>
                  <a:lnTo>
                    <a:pt x="88900" y="3659"/>
                  </a:lnTo>
                  <a:lnTo>
                    <a:pt x="92271" y="288"/>
                  </a:lnTo>
                  <a:lnTo>
                    <a:pt x="93264" y="0"/>
                  </a:lnTo>
                  <a:lnTo>
                    <a:pt x="93926" y="515"/>
                  </a:lnTo>
                  <a:lnTo>
                    <a:pt x="94367" y="1563"/>
                  </a:lnTo>
                  <a:lnTo>
                    <a:pt x="77496" y="45570"/>
                  </a:lnTo>
                  <a:lnTo>
                    <a:pt x="62002" y="80988"/>
                  </a:lnTo>
                  <a:lnTo>
                    <a:pt x="44005" y="121665"/>
                  </a:lnTo>
                  <a:lnTo>
                    <a:pt x="25268" y="161625"/>
                  </a:lnTo>
                  <a:lnTo>
                    <a:pt x="0" y="213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4254">
              <a:extLst>
                <a:ext uri="{FF2B5EF4-FFF2-40B4-BE49-F238E27FC236}">
                  <a16:creationId xmlns:a16="http://schemas.microsoft.com/office/drawing/2014/main" xmlns="" id="{C875DF58-A7C7-48B5-A9D5-7AB15B1A942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494409" y="3390900"/>
              <a:ext cx="93592" cy="120651"/>
            </a:xfrm>
            <a:custGeom>
              <a:avLst/>
              <a:gdLst/>
              <a:ahLst/>
              <a:cxnLst/>
              <a:rect l="0" t="0" r="0" b="0"/>
              <a:pathLst>
                <a:path w="93592" h="120651">
                  <a:moveTo>
                    <a:pt x="93591" y="0"/>
                  </a:moveTo>
                  <a:lnTo>
                    <a:pt x="93591" y="0"/>
                  </a:lnTo>
                  <a:lnTo>
                    <a:pt x="90220" y="3371"/>
                  </a:lnTo>
                  <a:lnTo>
                    <a:pt x="68848" y="46710"/>
                  </a:lnTo>
                  <a:lnTo>
                    <a:pt x="32030" y="84778"/>
                  </a:lnTo>
                  <a:lnTo>
                    <a:pt x="27150" y="88269"/>
                  </a:lnTo>
                  <a:lnTo>
                    <a:pt x="22486" y="89890"/>
                  </a:lnTo>
                  <a:lnTo>
                    <a:pt x="13541" y="89810"/>
                  </a:lnTo>
                  <a:lnTo>
                    <a:pt x="6742" y="87423"/>
                  </a:lnTo>
                  <a:lnTo>
                    <a:pt x="3942" y="85799"/>
                  </a:lnTo>
                  <a:lnTo>
                    <a:pt x="2075" y="83305"/>
                  </a:lnTo>
                  <a:lnTo>
                    <a:pt x="0" y="76771"/>
                  </a:lnTo>
                  <a:lnTo>
                    <a:pt x="858" y="73758"/>
                  </a:lnTo>
                  <a:lnTo>
                    <a:pt x="5574" y="68530"/>
                  </a:lnTo>
                  <a:lnTo>
                    <a:pt x="9514" y="67559"/>
                  </a:lnTo>
                  <a:lnTo>
                    <a:pt x="40447" y="72780"/>
                  </a:lnTo>
                  <a:lnTo>
                    <a:pt x="57775" y="81928"/>
                  </a:lnTo>
                  <a:lnTo>
                    <a:pt x="65443" y="91446"/>
                  </a:lnTo>
                  <a:lnTo>
                    <a:pt x="78412" y="114505"/>
                  </a:lnTo>
                  <a:lnTo>
                    <a:pt x="8724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4255">
              <a:extLst>
                <a:ext uri="{FF2B5EF4-FFF2-40B4-BE49-F238E27FC236}">
                  <a16:creationId xmlns:a16="http://schemas.microsoft.com/office/drawing/2014/main" xmlns="" id="{7416B5E7-9A34-4C1A-8104-A9B83861748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259936" y="3258487"/>
              <a:ext cx="194715" cy="197150"/>
            </a:xfrm>
            <a:custGeom>
              <a:avLst/>
              <a:gdLst/>
              <a:ahLst/>
              <a:cxnLst/>
              <a:rect l="0" t="0" r="0" b="0"/>
              <a:pathLst>
                <a:path w="194715" h="197150">
                  <a:moveTo>
                    <a:pt x="23264" y="18113"/>
                  </a:moveTo>
                  <a:lnTo>
                    <a:pt x="23264" y="18113"/>
                  </a:lnTo>
                  <a:lnTo>
                    <a:pt x="44248" y="16701"/>
                  </a:lnTo>
                  <a:lnTo>
                    <a:pt x="91809" y="3807"/>
                  </a:lnTo>
                  <a:lnTo>
                    <a:pt x="136444" y="0"/>
                  </a:lnTo>
                  <a:lnTo>
                    <a:pt x="165957" y="1129"/>
                  </a:lnTo>
                  <a:lnTo>
                    <a:pt x="171309" y="2557"/>
                  </a:lnTo>
                  <a:lnTo>
                    <a:pt x="173466" y="4920"/>
                  </a:lnTo>
                  <a:lnTo>
                    <a:pt x="173492" y="7907"/>
                  </a:lnTo>
                  <a:lnTo>
                    <a:pt x="169760" y="14988"/>
                  </a:lnTo>
                  <a:lnTo>
                    <a:pt x="129876" y="57393"/>
                  </a:lnTo>
                  <a:lnTo>
                    <a:pt x="83635" y="99407"/>
                  </a:lnTo>
                  <a:lnTo>
                    <a:pt x="43996" y="135588"/>
                  </a:lnTo>
                  <a:lnTo>
                    <a:pt x="8780" y="170278"/>
                  </a:lnTo>
                  <a:lnTo>
                    <a:pt x="1069" y="182873"/>
                  </a:lnTo>
                  <a:lnTo>
                    <a:pt x="0" y="187220"/>
                  </a:lnTo>
                  <a:lnTo>
                    <a:pt x="694" y="193931"/>
                  </a:lnTo>
                  <a:lnTo>
                    <a:pt x="1868" y="196708"/>
                  </a:lnTo>
                  <a:lnTo>
                    <a:pt x="6177" y="197149"/>
                  </a:lnTo>
                  <a:lnTo>
                    <a:pt x="48200" y="190840"/>
                  </a:lnTo>
                  <a:lnTo>
                    <a:pt x="89912" y="185451"/>
                  </a:lnTo>
                  <a:lnTo>
                    <a:pt x="136304" y="183655"/>
                  </a:lnTo>
                  <a:lnTo>
                    <a:pt x="182423" y="183271"/>
                  </a:lnTo>
                  <a:lnTo>
                    <a:pt x="194714" y="183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4256">
              <a:extLst>
                <a:ext uri="{FF2B5EF4-FFF2-40B4-BE49-F238E27FC236}">
                  <a16:creationId xmlns:a16="http://schemas.microsoft.com/office/drawing/2014/main" xmlns="" id="{4784C776-D868-4078-9707-67AFA2558FF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953000" y="337820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36628" y="10212"/>
                  </a:lnTo>
                  <a:lnTo>
                    <a:pt x="84219" y="7114"/>
                  </a:lnTo>
                  <a:lnTo>
                    <a:pt x="123182" y="587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4257">
              <a:extLst>
                <a:ext uri="{FF2B5EF4-FFF2-40B4-BE49-F238E27FC236}">
                  <a16:creationId xmlns:a16="http://schemas.microsoft.com/office/drawing/2014/main" xmlns="" id="{B04BDAF9-F93D-463D-BDE4-ABB6E6E8B6A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655724" y="3024675"/>
              <a:ext cx="113127" cy="105876"/>
            </a:xfrm>
            <a:custGeom>
              <a:avLst/>
              <a:gdLst/>
              <a:ahLst/>
              <a:cxnLst/>
              <a:rect l="0" t="0" r="0" b="0"/>
              <a:pathLst>
                <a:path w="113127" h="105876">
                  <a:moveTo>
                    <a:pt x="24226" y="48725"/>
                  </a:moveTo>
                  <a:lnTo>
                    <a:pt x="24226" y="48725"/>
                  </a:lnTo>
                  <a:lnTo>
                    <a:pt x="20855" y="48725"/>
                  </a:lnTo>
                  <a:lnTo>
                    <a:pt x="17318" y="50606"/>
                  </a:lnTo>
                  <a:lnTo>
                    <a:pt x="15387" y="52096"/>
                  </a:lnTo>
                  <a:lnTo>
                    <a:pt x="13242" y="57514"/>
                  </a:lnTo>
                  <a:lnTo>
                    <a:pt x="10153" y="68498"/>
                  </a:lnTo>
                  <a:lnTo>
                    <a:pt x="6682" y="75152"/>
                  </a:lnTo>
                  <a:lnTo>
                    <a:pt x="0" y="79774"/>
                  </a:lnTo>
                  <a:lnTo>
                    <a:pt x="4128" y="73150"/>
                  </a:lnTo>
                  <a:lnTo>
                    <a:pt x="17154" y="39015"/>
                  </a:lnTo>
                  <a:lnTo>
                    <a:pt x="47775" y="0"/>
                  </a:lnTo>
                  <a:lnTo>
                    <a:pt x="49803" y="720"/>
                  </a:lnTo>
                  <a:lnTo>
                    <a:pt x="60104" y="9885"/>
                  </a:lnTo>
                  <a:lnTo>
                    <a:pt x="89369" y="53637"/>
                  </a:lnTo>
                  <a:lnTo>
                    <a:pt x="113126" y="105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4258">
              <a:extLst>
                <a:ext uri="{FF2B5EF4-FFF2-40B4-BE49-F238E27FC236}">
                  <a16:creationId xmlns:a16="http://schemas.microsoft.com/office/drawing/2014/main" xmlns="" id="{0DEEB083-EF51-450B-9D7B-4FF31E0088A0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605997" y="3211498"/>
              <a:ext cx="200954" cy="244867"/>
            </a:xfrm>
            <a:custGeom>
              <a:avLst/>
              <a:gdLst/>
              <a:ahLst/>
              <a:cxnLst/>
              <a:rect l="0" t="0" r="0" b="0"/>
              <a:pathLst>
                <a:path w="200954" h="244867">
                  <a:moveTo>
                    <a:pt x="124753" y="20652"/>
                  </a:moveTo>
                  <a:lnTo>
                    <a:pt x="124753" y="20652"/>
                  </a:lnTo>
                  <a:lnTo>
                    <a:pt x="119684" y="14877"/>
                  </a:lnTo>
                  <a:lnTo>
                    <a:pt x="109826" y="258"/>
                  </a:lnTo>
                  <a:lnTo>
                    <a:pt x="106335" y="0"/>
                  </a:lnTo>
                  <a:lnTo>
                    <a:pt x="96811" y="3477"/>
                  </a:lnTo>
                  <a:lnTo>
                    <a:pt x="76178" y="16739"/>
                  </a:lnTo>
                  <a:lnTo>
                    <a:pt x="45449" y="50928"/>
                  </a:lnTo>
                  <a:lnTo>
                    <a:pt x="19646" y="93436"/>
                  </a:lnTo>
                  <a:lnTo>
                    <a:pt x="5337" y="137311"/>
                  </a:lnTo>
                  <a:lnTo>
                    <a:pt x="0" y="178220"/>
                  </a:lnTo>
                  <a:lnTo>
                    <a:pt x="5161" y="210410"/>
                  </a:lnTo>
                  <a:lnTo>
                    <a:pt x="18997" y="234451"/>
                  </a:lnTo>
                  <a:lnTo>
                    <a:pt x="25322" y="239384"/>
                  </a:lnTo>
                  <a:lnTo>
                    <a:pt x="39874" y="244866"/>
                  </a:lnTo>
                  <a:lnTo>
                    <a:pt x="57631" y="243540"/>
                  </a:lnTo>
                  <a:lnTo>
                    <a:pt x="67305" y="241210"/>
                  </a:lnTo>
                  <a:lnTo>
                    <a:pt x="85579" y="229215"/>
                  </a:lnTo>
                  <a:lnTo>
                    <a:pt x="120308" y="189398"/>
                  </a:lnTo>
                  <a:lnTo>
                    <a:pt x="139115" y="153200"/>
                  </a:lnTo>
                  <a:lnTo>
                    <a:pt x="153624" y="108923"/>
                  </a:lnTo>
                  <a:lnTo>
                    <a:pt x="156747" y="66797"/>
                  </a:lnTo>
                  <a:lnTo>
                    <a:pt x="149086" y="42337"/>
                  </a:lnTo>
                  <a:lnTo>
                    <a:pt x="136273" y="21823"/>
                  </a:lnTo>
                  <a:lnTo>
                    <a:pt x="121171" y="8002"/>
                  </a:lnTo>
                  <a:lnTo>
                    <a:pt x="103170" y="2800"/>
                  </a:lnTo>
                  <a:lnTo>
                    <a:pt x="93431" y="2401"/>
                  </a:lnTo>
                  <a:lnTo>
                    <a:pt x="73201" y="13246"/>
                  </a:lnTo>
                  <a:lnTo>
                    <a:pt x="54569" y="31472"/>
                  </a:lnTo>
                  <a:lnTo>
                    <a:pt x="37557" y="60155"/>
                  </a:lnTo>
                  <a:lnTo>
                    <a:pt x="33083" y="75603"/>
                  </a:lnTo>
                  <a:lnTo>
                    <a:pt x="34712" y="82686"/>
                  </a:lnTo>
                  <a:lnTo>
                    <a:pt x="44048" y="96200"/>
                  </a:lnTo>
                  <a:lnTo>
                    <a:pt x="71913" y="112337"/>
                  </a:lnTo>
                  <a:lnTo>
                    <a:pt x="94918" y="115964"/>
                  </a:lnTo>
                  <a:lnTo>
                    <a:pt x="135433" y="112157"/>
                  </a:lnTo>
                  <a:lnTo>
                    <a:pt x="182837" y="98229"/>
                  </a:lnTo>
                  <a:lnTo>
                    <a:pt x="200953" y="90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4259">
              <a:extLst>
                <a:ext uri="{FF2B5EF4-FFF2-40B4-BE49-F238E27FC236}">
                  <a16:creationId xmlns:a16="http://schemas.microsoft.com/office/drawing/2014/main" xmlns="" id="{70A4E564-A624-4856-B0E7-B630471E7E2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281223" y="3112645"/>
              <a:ext cx="170128" cy="354456"/>
            </a:xfrm>
            <a:custGeom>
              <a:avLst/>
              <a:gdLst/>
              <a:ahLst/>
              <a:cxnLst/>
              <a:rect l="0" t="0" r="0" b="0"/>
              <a:pathLst>
                <a:path w="170128" h="354456">
                  <a:moveTo>
                    <a:pt x="157427" y="11555"/>
                  </a:moveTo>
                  <a:lnTo>
                    <a:pt x="157427" y="11555"/>
                  </a:lnTo>
                  <a:lnTo>
                    <a:pt x="136412" y="0"/>
                  </a:lnTo>
                  <a:lnTo>
                    <a:pt x="123213" y="2565"/>
                  </a:lnTo>
                  <a:lnTo>
                    <a:pt x="109268" y="11165"/>
                  </a:lnTo>
                  <a:lnTo>
                    <a:pt x="75294" y="53471"/>
                  </a:lnTo>
                  <a:lnTo>
                    <a:pt x="50132" y="85924"/>
                  </a:lnTo>
                  <a:lnTo>
                    <a:pt x="28131" y="123394"/>
                  </a:lnTo>
                  <a:lnTo>
                    <a:pt x="11062" y="164272"/>
                  </a:lnTo>
                  <a:lnTo>
                    <a:pt x="1124" y="208311"/>
                  </a:lnTo>
                  <a:lnTo>
                    <a:pt x="0" y="246228"/>
                  </a:lnTo>
                  <a:lnTo>
                    <a:pt x="1676" y="263254"/>
                  </a:lnTo>
                  <a:lnTo>
                    <a:pt x="14826" y="291579"/>
                  </a:lnTo>
                  <a:lnTo>
                    <a:pt x="24260" y="304070"/>
                  </a:lnTo>
                  <a:lnTo>
                    <a:pt x="67875" y="331765"/>
                  </a:lnTo>
                  <a:lnTo>
                    <a:pt x="106573" y="342724"/>
                  </a:lnTo>
                  <a:lnTo>
                    <a:pt x="170127" y="354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7" name="SMARTInkShape-Group937">
            <a:extLst>
              <a:ext uri="{FF2B5EF4-FFF2-40B4-BE49-F238E27FC236}">
                <a16:creationId xmlns:a16="http://schemas.microsoft.com/office/drawing/2014/main" xmlns="" id="{F1790D28-049C-43F7-842C-B557B62E4EBC}"/>
              </a:ext>
            </a:extLst>
          </p:cNvPr>
          <p:cNvGrpSpPr/>
          <p:nvPr/>
        </p:nvGrpSpPr>
        <p:grpSpPr>
          <a:xfrm>
            <a:off x="3757216" y="3229254"/>
            <a:ext cx="198835" cy="228012"/>
            <a:chOff x="3757216" y="3229254"/>
            <a:chExt cx="198835" cy="228012"/>
          </a:xfrm>
        </p:grpSpPr>
        <p:sp>
          <p:nvSpPr>
            <p:cNvPr id="315" name="SMARTInkShape-4260">
              <a:extLst>
                <a:ext uri="{FF2B5EF4-FFF2-40B4-BE49-F238E27FC236}">
                  <a16:creationId xmlns:a16="http://schemas.microsoft.com/office/drawing/2014/main" xmlns="" id="{F00336F9-961E-45FE-BDDB-009D7890F91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778250" y="3340100"/>
              <a:ext cx="177801" cy="31751"/>
            </a:xfrm>
            <a:custGeom>
              <a:avLst/>
              <a:gdLst/>
              <a:ahLst/>
              <a:cxnLst/>
              <a:rect l="0" t="0" r="0" b="0"/>
              <a:pathLst>
                <a:path w="1778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705" y="25988"/>
                  </a:lnTo>
                  <a:lnTo>
                    <a:pt x="44812" y="18681"/>
                  </a:lnTo>
                  <a:lnTo>
                    <a:pt x="91672" y="7730"/>
                  </a:lnTo>
                  <a:lnTo>
                    <a:pt x="126350" y="343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4261">
              <a:extLst>
                <a:ext uri="{FF2B5EF4-FFF2-40B4-BE49-F238E27FC236}">
                  <a16:creationId xmlns:a16="http://schemas.microsoft.com/office/drawing/2014/main" xmlns="" id="{F8C88446-7F64-4DC6-9788-B6249F59E10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757216" y="3229254"/>
              <a:ext cx="198835" cy="228012"/>
            </a:xfrm>
            <a:custGeom>
              <a:avLst/>
              <a:gdLst/>
              <a:ahLst/>
              <a:cxnLst/>
              <a:rect l="0" t="0" r="0" b="0"/>
              <a:pathLst>
                <a:path w="198835" h="228012">
                  <a:moveTo>
                    <a:pt x="154384" y="15596"/>
                  </a:moveTo>
                  <a:lnTo>
                    <a:pt x="154384" y="15596"/>
                  </a:lnTo>
                  <a:lnTo>
                    <a:pt x="151013" y="12225"/>
                  </a:lnTo>
                  <a:lnTo>
                    <a:pt x="149358" y="8689"/>
                  </a:lnTo>
                  <a:lnTo>
                    <a:pt x="148917" y="6758"/>
                  </a:lnTo>
                  <a:lnTo>
                    <a:pt x="144924" y="669"/>
                  </a:lnTo>
                  <a:lnTo>
                    <a:pt x="142433" y="0"/>
                  </a:lnTo>
                  <a:lnTo>
                    <a:pt x="135902" y="1139"/>
                  </a:lnTo>
                  <a:lnTo>
                    <a:pt x="124292" y="5746"/>
                  </a:lnTo>
                  <a:lnTo>
                    <a:pt x="77779" y="48720"/>
                  </a:lnTo>
                  <a:lnTo>
                    <a:pt x="45844" y="85539"/>
                  </a:lnTo>
                  <a:lnTo>
                    <a:pt x="19996" y="122868"/>
                  </a:lnTo>
                  <a:lnTo>
                    <a:pt x="3870" y="167444"/>
                  </a:lnTo>
                  <a:lnTo>
                    <a:pt x="0" y="187506"/>
                  </a:lnTo>
                  <a:lnTo>
                    <a:pt x="631" y="203478"/>
                  </a:lnTo>
                  <a:lnTo>
                    <a:pt x="3904" y="209995"/>
                  </a:lnTo>
                  <a:lnTo>
                    <a:pt x="15067" y="220999"/>
                  </a:lnTo>
                  <a:lnTo>
                    <a:pt x="33198" y="226831"/>
                  </a:lnTo>
                  <a:lnTo>
                    <a:pt x="56074" y="228011"/>
                  </a:lnTo>
                  <a:lnTo>
                    <a:pt x="96014" y="221448"/>
                  </a:lnTo>
                  <a:lnTo>
                    <a:pt x="134972" y="215427"/>
                  </a:lnTo>
                  <a:lnTo>
                    <a:pt x="178537" y="211153"/>
                  </a:lnTo>
                  <a:lnTo>
                    <a:pt x="198834" y="206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SMARTInkShape-Group938">
            <a:extLst>
              <a:ext uri="{FF2B5EF4-FFF2-40B4-BE49-F238E27FC236}">
                <a16:creationId xmlns:a16="http://schemas.microsoft.com/office/drawing/2014/main" xmlns="" id="{DACC7DFE-80F0-4164-9814-DC94B50839BA}"/>
              </a:ext>
            </a:extLst>
          </p:cNvPr>
          <p:cNvGrpSpPr/>
          <p:nvPr/>
        </p:nvGrpSpPr>
        <p:grpSpPr>
          <a:xfrm>
            <a:off x="2415834" y="3090434"/>
            <a:ext cx="1108417" cy="459217"/>
            <a:chOff x="2415834" y="3090434"/>
            <a:chExt cx="1108417" cy="459217"/>
          </a:xfrm>
        </p:grpSpPr>
        <p:sp>
          <p:nvSpPr>
            <p:cNvPr id="318" name="SMARTInkShape-4262">
              <a:extLst>
                <a:ext uri="{FF2B5EF4-FFF2-40B4-BE49-F238E27FC236}">
                  <a16:creationId xmlns:a16="http://schemas.microsoft.com/office/drawing/2014/main" xmlns="" id="{BC034F6D-3174-4A91-93FA-4A311487AD9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170645" y="3194420"/>
              <a:ext cx="353606" cy="299784"/>
            </a:xfrm>
            <a:custGeom>
              <a:avLst/>
              <a:gdLst/>
              <a:ahLst/>
              <a:cxnLst/>
              <a:rect l="0" t="0" r="0" b="0"/>
              <a:pathLst>
                <a:path w="353606" h="299784">
                  <a:moveTo>
                    <a:pt x="131355" y="37730"/>
                  </a:moveTo>
                  <a:lnTo>
                    <a:pt x="131355" y="37730"/>
                  </a:lnTo>
                  <a:lnTo>
                    <a:pt x="98739" y="21428"/>
                  </a:lnTo>
                  <a:lnTo>
                    <a:pt x="89578" y="19901"/>
                  </a:lnTo>
                  <a:lnTo>
                    <a:pt x="78921" y="22986"/>
                  </a:lnTo>
                  <a:lnTo>
                    <a:pt x="61021" y="34537"/>
                  </a:lnTo>
                  <a:lnTo>
                    <a:pt x="42311" y="55128"/>
                  </a:lnTo>
                  <a:lnTo>
                    <a:pt x="17027" y="100434"/>
                  </a:lnTo>
                  <a:lnTo>
                    <a:pt x="4739" y="142465"/>
                  </a:lnTo>
                  <a:lnTo>
                    <a:pt x="0" y="186198"/>
                  </a:lnTo>
                  <a:lnTo>
                    <a:pt x="5338" y="227065"/>
                  </a:lnTo>
                  <a:lnTo>
                    <a:pt x="20489" y="272319"/>
                  </a:lnTo>
                  <a:lnTo>
                    <a:pt x="31281" y="288746"/>
                  </a:lnTo>
                  <a:lnTo>
                    <a:pt x="45015" y="297460"/>
                  </a:lnTo>
                  <a:lnTo>
                    <a:pt x="52628" y="299783"/>
                  </a:lnTo>
                  <a:lnTo>
                    <a:pt x="86940" y="296311"/>
                  </a:lnTo>
                  <a:lnTo>
                    <a:pt x="128386" y="279603"/>
                  </a:lnTo>
                  <a:lnTo>
                    <a:pt x="165204" y="250037"/>
                  </a:lnTo>
                  <a:lnTo>
                    <a:pt x="191714" y="217836"/>
                  </a:lnTo>
                  <a:lnTo>
                    <a:pt x="206232" y="179211"/>
                  </a:lnTo>
                  <a:lnTo>
                    <a:pt x="215003" y="133116"/>
                  </a:lnTo>
                  <a:lnTo>
                    <a:pt x="211957" y="90452"/>
                  </a:lnTo>
                  <a:lnTo>
                    <a:pt x="198746" y="50999"/>
                  </a:lnTo>
                  <a:lnTo>
                    <a:pt x="181427" y="22612"/>
                  </a:lnTo>
                  <a:lnTo>
                    <a:pt x="159518" y="4166"/>
                  </a:lnTo>
                  <a:lnTo>
                    <a:pt x="143402" y="0"/>
                  </a:lnTo>
                  <a:lnTo>
                    <a:pt x="127537" y="1205"/>
                  </a:lnTo>
                  <a:lnTo>
                    <a:pt x="105999" y="10523"/>
                  </a:lnTo>
                  <a:lnTo>
                    <a:pt x="90218" y="20699"/>
                  </a:lnTo>
                  <a:lnTo>
                    <a:pt x="79440" y="36041"/>
                  </a:lnTo>
                  <a:lnTo>
                    <a:pt x="71288" y="62629"/>
                  </a:lnTo>
                  <a:lnTo>
                    <a:pt x="68533" y="100268"/>
                  </a:lnTo>
                  <a:lnTo>
                    <a:pt x="73801" y="117030"/>
                  </a:lnTo>
                  <a:lnTo>
                    <a:pt x="83903" y="130830"/>
                  </a:lnTo>
                  <a:lnTo>
                    <a:pt x="97800" y="141667"/>
                  </a:lnTo>
                  <a:lnTo>
                    <a:pt x="124862" y="152330"/>
                  </a:lnTo>
                  <a:lnTo>
                    <a:pt x="161965" y="153216"/>
                  </a:lnTo>
                  <a:lnTo>
                    <a:pt x="193643" y="146913"/>
                  </a:lnTo>
                  <a:lnTo>
                    <a:pt x="228182" y="137761"/>
                  </a:lnTo>
                  <a:lnTo>
                    <a:pt x="262349" y="128990"/>
                  </a:lnTo>
                  <a:lnTo>
                    <a:pt x="303204" y="119489"/>
                  </a:lnTo>
                  <a:lnTo>
                    <a:pt x="353605" y="113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4263">
              <a:extLst>
                <a:ext uri="{FF2B5EF4-FFF2-40B4-BE49-F238E27FC236}">
                  <a16:creationId xmlns:a16="http://schemas.microsoft.com/office/drawing/2014/main" xmlns="" id="{AED04EC6-23D5-4C68-BFAC-ECA3AD5004E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860296" y="3090434"/>
              <a:ext cx="175005" cy="459217"/>
            </a:xfrm>
            <a:custGeom>
              <a:avLst/>
              <a:gdLst/>
              <a:ahLst/>
              <a:cxnLst/>
              <a:rect l="0" t="0" r="0" b="0"/>
              <a:pathLst>
                <a:path w="175005" h="459217">
                  <a:moveTo>
                    <a:pt x="105154" y="21066"/>
                  </a:moveTo>
                  <a:lnTo>
                    <a:pt x="105154" y="21066"/>
                  </a:lnTo>
                  <a:lnTo>
                    <a:pt x="105154" y="14324"/>
                  </a:lnTo>
                  <a:lnTo>
                    <a:pt x="103273" y="9133"/>
                  </a:lnTo>
                  <a:lnTo>
                    <a:pt x="96316" y="51"/>
                  </a:lnTo>
                  <a:lnTo>
                    <a:pt x="93617" y="0"/>
                  </a:lnTo>
                  <a:lnTo>
                    <a:pt x="86856" y="3707"/>
                  </a:lnTo>
                  <a:lnTo>
                    <a:pt x="58762" y="42802"/>
                  </a:lnTo>
                  <a:lnTo>
                    <a:pt x="34911" y="84584"/>
                  </a:lnTo>
                  <a:lnTo>
                    <a:pt x="24459" y="108567"/>
                  </a:lnTo>
                  <a:lnTo>
                    <a:pt x="15374" y="133728"/>
                  </a:lnTo>
                  <a:lnTo>
                    <a:pt x="7201" y="159674"/>
                  </a:lnTo>
                  <a:lnTo>
                    <a:pt x="2457" y="184732"/>
                  </a:lnTo>
                  <a:lnTo>
                    <a:pt x="0" y="209199"/>
                  </a:lnTo>
                  <a:lnTo>
                    <a:pt x="564" y="256375"/>
                  </a:lnTo>
                  <a:lnTo>
                    <a:pt x="7869" y="300861"/>
                  </a:lnTo>
                  <a:lnTo>
                    <a:pt x="21935" y="340388"/>
                  </a:lnTo>
                  <a:lnTo>
                    <a:pt x="41357" y="376064"/>
                  </a:lnTo>
                  <a:lnTo>
                    <a:pt x="80057" y="421095"/>
                  </a:lnTo>
                  <a:lnTo>
                    <a:pt x="108346" y="440862"/>
                  </a:lnTo>
                  <a:lnTo>
                    <a:pt x="148668" y="453778"/>
                  </a:lnTo>
                  <a:lnTo>
                    <a:pt x="175004" y="459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4264">
              <a:extLst>
                <a:ext uri="{FF2B5EF4-FFF2-40B4-BE49-F238E27FC236}">
                  <a16:creationId xmlns:a16="http://schemas.microsoft.com/office/drawing/2014/main" xmlns="" id="{2318C91A-1164-4B64-9874-24AD31329F7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555391" y="3302000"/>
              <a:ext cx="175110" cy="212966"/>
            </a:xfrm>
            <a:custGeom>
              <a:avLst/>
              <a:gdLst/>
              <a:ahLst/>
              <a:cxnLst/>
              <a:rect l="0" t="0" r="0" b="0"/>
              <a:pathLst>
                <a:path w="175110" h="212966">
                  <a:moveTo>
                    <a:pt x="3659" y="88900"/>
                  </a:moveTo>
                  <a:lnTo>
                    <a:pt x="3659" y="88900"/>
                  </a:lnTo>
                  <a:lnTo>
                    <a:pt x="288" y="88900"/>
                  </a:lnTo>
                  <a:lnTo>
                    <a:pt x="0" y="88194"/>
                  </a:lnTo>
                  <a:lnTo>
                    <a:pt x="1562" y="85529"/>
                  </a:lnTo>
                  <a:lnTo>
                    <a:pt x="6409" y="80062"/>
                  </a:lnTo>
                  <a:lnTo>
                    <a:pt x="12172" y="77916"/>
                  </a:lnTo>
                  <a:lnTo>
                    <a:pt x="20848" y="77668"/>
                  </a:lnTo>
                  <a:lnTo>
                    <a:pt x="34112" y="79910"/>
                  </a:lnTo>
                  <a:lnTo>
                    <a:pt x="57445" y="95251"/>
                  </a:lnTo>
                  <a:lnTo>
                    <a:pt x="82233" y="121042"/>
                  </a:lnTo>
                  <a:lnTo>
                    <a:pt x="97339" y="154398"/>
                  </a:lnTo>
                  <a:lnTo>
                    <a:pt x="99541" y="187721"/>
                  </a:lnTo>
                  <a:lnTo>
                    <a:pt x="95427" y="203611"/>
                  </a:lnTo>
                  <a:lnTo>
                    <a:pt x="92354" y="209824"/>
                  </a:lnTo>
                  <a:lnTo>
                    <a:pt x="88189" y="212555"/>
                  </a:lnTo>
                  <a:lnTo>
                    <a:pt x="83296" y="212965"/>
                  </a:lnTo>
                  <a:lnTo>
                    <a:pt x="77917" y="211826"/>
                  </a:lnTo>
                  <a:lnTo>
                    <a:pt x="73625" y="208245"/>
                  </a:lnTo>
                  <a:lnTo>
                    <a:pt x="66976" y="196740"/>
                  </a:lnTo>
                  <a:lnTo>
                    <a:pt x="62636" y="164283"/>
                  </a:lnTo>
                  <a:lnTo>
                    <a:pt x="71463" y="123387"/>
                  </a:lnTo>
                  <a:lnTo>
                    <a:pt x="94226" y="79990"/>
                  </a:lnTo>
                  <a:lnTo>
                    <a:pt x="133523" y="32629"/>
                  </a:lnTo>
                  <a:lnTo>
                    <a:pt x="175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4265">
              <a:extLst>
                <a:ext uri="{FF2B5EF4-FFF2-40B4-BE49-F238E27FC236}">
                  <a16:creationId xmlns:a16="http://schemas.microsoft.com/office/drawing/2014/main" xmlns="" id="{3999C99A-3F25-446E-BC6B-6F18234C44E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415834" y="3107330"/>
              <a:ext cx="151183" cy="436942"/>
            </a:xfrm>
            <a:custGeom>
              <a:avLst/>
              <a:gdLst/>
              <a:ahLst/>
              <a:cxnLst/>
              <a:rect l="0" t="0" r="0" b="0"/>
              <a:pathLst>
                <a:path w="151183" h="436942">
                  <a:moveTo>
                    <a:pt x="41616" y="143870"/>
                  </a:moveTo>
                  <a:lnTo>
                    <a:pt x="41616" y="143870"/>
                  </a:lnTo>
                  <a:lnTo>
                    <a:pt x="37252" y="133731"/>
                  </a:lnTo>
                  <a:lnTo>
                    <a:pt x="35149" y="123619"/>
                  </a:lnTo>
                  <a:lnTo>
                    <a:pt x="33777" y="121903"/>
                  </a:lnTo>
                  <a:lnTo>
                    <a:pt x="29876" y="119148"/>
                  </a:lnTo>
                  <a:lnTo>
                    <a:pt x="39098" y="161861"/>
                  </a:lnTo>
                  <a:lnTo>
                    <a:pt x="42281" y="207370"/>
                  </a:lnTo>
                  <a:lnTo>
                    <a:pt x="48026" y="244999"/>
                  </a:lnTo>
                  <a:lnTo>
                    <a:pt x="53402" y="285242"/>
                  </a:lnTo>
                  <a:lnTo>
                    <a:pt x="58143" y="325235"/>
                  </a:lnTo>
                  <a:lnTo>
                    <a:pt x="62602" y="361825"/>
                  </a:lnTo>
                  <a:lnTo>
                    <a:pt x="65708" y="407416"/>
                  </a:lnTo>
                  <a:lnTo>
                    <a:pt x="63258" y="434252"/>
                  </a:lnTo>
                  <a:lnTo>
                    <a:pt x="60982" y="436941"/>
                  </a:lnTo>
                  <a:lnTo>
                    <a:pt x="58055" y="436617"/>
                  </a:lnTo>
                  <a:lnTo>
                    <a:pt x="54692" y="434284"/>
                  </a:lnTo>
                  <a:lnTo>
                    <a:pt x="39846" y="407405"/>
                  </a:lnTo>
                  <a:lnTo>
                    <a:pt x="28129" y="374356"/>
                  </a:lnTo>
                  <a:lnTo>
                    <a:pt x="16572" y="332386"/>
                  </a:lnTo>
                  <a:lnTo>
                    <a:pt x="11514" y="308353"/>
                  </a:lnTo>
                  <a:lnTo>
                    <a:pt x="6732" y="283158"/>
                  </a:lnTo>
                  <a:lnTo>
                    <a:pt x="3543" y="257896"/>
                  </a:lnTo>
                  <a:lnTo>
                    <a:pt x="1417" y="232587"/>
                  </a:lnTo>
                  <a:lnTo>
                    <a:pt x="0" y="207248"/>
                  </a:lnTo>
                  <a:lnTo>
                    <a:pt x="2189" y="162160"/>
                  </a:lnTo>
                  <a:lnTo>
                    <a:pt x="7159" y="121660"/>
                  </a:lnTo>
                  <a:lnTo>
                    <a:pt x="11720" y="84845"/>
                  </a:lnTo>
                  <a:lnTo>
                    <a:pt x="24997" y="39127"/>
                  </a:lnTo>
                  <a:lnTo>
                    <a:pt x="45707" y="8883"/>
                  </a:lnTo>
                  <a:lnTo>
                    <a:pt x="53516" y="3785"/>
                  </a:lnTo>
                  <a:lnTo>
                    <a:pt x="69718" y="0"/>
                  </a:lnTo>
                  <a:lnTo>
                    <a:pt x="98077" y="5208"/>
                  </a:lnTo>
                  <a:lnTo>
                    <a:pt x="114687" y="17567"/>
                  </a:lnTo>
                  <a:lnTo>
                    <a:pt x="128420" y="35524"/>
                  </a:lnTo>
                  <a:lnTo>
                    <a:pt x="143379" y="70139"/>
                  </a:lnTo>
                  <a:lnTo>
                    <a:pt x="151182" y="110656"/>
                  </a:lnTo>
                  <a:lnTo>
                    <a:pt x="150755" y="136870"/>
                  </a:lnTo>
                  <a:lnTo>
                    <a:pt x="144450" y="158868"/>
                  </a:lnTo>
                  <a:lnTo>
                    <a:pt x="133887" y="176641"/>
                  </a:lnTo>
                  <a:lnTo>
                    <a:pt x="119784" y="189244"/>
                  </a:lnTo>
                  <a:lnTo>
                    <a:pt x="96584" y="193905"/>
                  </a:lnTo>
                  <a:lnTo>
                    <a:pt x="49181" y="191149"/>
                  </a:lnTo>
                  <a:lnTo>
                    <a:pt x="37923" y="187695"/>
                  </a:lnTo>
                  <a:lnTo>
                    <a:pt x="34920" y="185786"/>
                  </a:lnTo>
                  <a:lnTo>
                    <a:pt x="34330" y="184514"/>
                  </a:lnTo>
                  <a:lnTo>
                    <a:pt x="35348" y="183666"/>
                  </a:lnTo>
                  <a:lnTo>
                    <a:pt x="41616" y="181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939">
            <a:extLst>
              <a:ext uri="{FF2B5EF4-FFF2-40B4-BE49-F238E27FC236}">
                <a16:creationId xmlns:a16="http://schemas.microsoft.com/office/drawing/2014/main" xmlns="" id="{ECAC26F2-2FCD-4D3A-BCE0-FF2A6282FBC0}"/>
              </a:ext>
            </a:extLst>
          </p:cNvPr>
          <p:cNvGrpSpPr/>
          <p:nvPr/>
        </p:nvGrpSpPr>
        <p:grpSpPr>
          <a:xfrm>
            <a:off x="791111" y="2924383"/>
            <a:ext cx="866240" cy="554535"/>
            <a:chOff x="791111" y="2924383"/>
            <a:chExt cx="866240" cy="554535"/>
          </a:xfrm>
        </p:grpSpPr>
        <p:sp>
          <p:nvSpPr>
            <p:cNvPr id="323" name="SMARTInkShape-4266">
              <a:extLst>
                <a:ext uri="{FF2B5EF4-FFF2-40B4-BE49-F238E27FC236}">
                  <a16:creationId xmlns:a16="http://schemas.microsoft.com/office/drawing/2014/main" xmlns="" id="{1E996C89-F65C-4B5C-B414-D4876CF11B7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647342" y="328930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12700"/>
                  </a:moveTo>
                  <a:lnTo>
                    <a:pt x="3658" y="12700"/>
                  </a:lnTo>
                  <a:lnTo>
                    <a:pt x="287" y="9329"/>
                  </a:lnTo>
                  <a:lnTo>
                    <a:pt x="0" y="7630"/>
                  </a:lnTo>
                  <a:lnTo>
                    <a:pt x="513" y="5793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4267">
              <a:extLst>
                <a:ext uri="{FF2B5EF4-FFF2-40B4-BE49-F238E27FC236}">
                  <a16:creationId xmlns:a16="http://schemas.microsoft.com/office/drawing/2014/main" xmlns="" id="{708364D7-22E0-48FB-835B-6F1ED97AA29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651000" y="3130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4268">
              <a:extLst>
                <a:ext uri="{FF2B5EF4-FFF2-40B4-BE49-F238E27FC236}">
                  <a16:creationId xmlns:a16="http://schemas.microsoft.com/office/drawing/2014/main" xmlns="" id="{B43D2606-928B-4257-8A8B-725AD7082B9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00680" y="3321050"/>
              <a:ext cx="516971" cy="150472"/>
            </a:xfrm>
            <a:custGeom>
              <a:avLst/>
              <a:gdLst/>
              <a:ahLst/>
              <a:cxnLst/>
              <a:rect l="0" t="0" r="0" b="0"/>
              <a:pathLst>
                <a:path w="516971" h="150472">
                  <a:moveTo>
                    <a:pt x="85170" y="120650"/>
                  </a:moveTo>
                  <a:lnTo>
                    <a:pt x="85170" y="120650"/>
                  </a:lnTo>
                  <a:lnTo>
                    <a:pt x="41347" y="134134"/>
                  </a:lnTo>
                  <a:lnTo>
                    <a:pt x="0" y="148060"/>
                  </a:lnTo>
                  <a:lnTo>
                    <a:pt x="168" y="149507"/>
                  </a:lnTo>
                  <a:lnTo>
                    <a:pt x="3102" y="150471"/>
                  </a:lnTo>
                  <a:lnTo>
                    <a:pt x="36466" y="142135"/>
                  </a:lnTo>
                  <a:lnTo>
                    <a:pt x="61167" y="134973"/>
                  </a:lnTo>
                  <a:lnTo>
                    <a:pt x="92451" y="125965"/>
                  </a:lnTo>
                  <a:lnTo>
                    <a:pt x="128124" y="115727"/>
                  </a:lnTo>
                  <a:lnTo>
                    <a:pt x="166723" y="104668"/>
                  </a:lnTo>
                  <a:lnTo>
                    <a:pt x="209389" y="92356"/>
                  </a:lnTo>
                  <a:lnTo>
                    <a:pt x="254766" y="79210"/>
                  </a:lnTo>
                  <a:lnTo>
                    <a:pt x="301950" y="65506"/>
                  </a:lnTo>
                  <a:lnTo>
                    <a:pt x="346813" y="52138"/>
                  </a:lnTo>
                  <a:lnTo>
                    <a:pt x="390126" y="38991"/>
                  </a:lnTo>
                  <a:lnTo>
                    <a:pt x="432408" y="25995"/>
                  </a:lnTo>
                  <a:lnTo>
                    <a:pt x="5169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4269">
              <a:extLst>
                <a:ext uri="{FF2B5EF4-FFF2-40B4-BE49-F238E27FC236}">
                  <a16:creationId xmlns:a16="http://schemas.microsoft.com/office/drawing/2014/main" xmlns="" id="{28B051A0-2A8E-4FBB-8B2E-05A895F581B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91111" y="3352800"/>
              <a:ext cx="612240" cy="126118"/>
            </a:xfrm>
            <a:custGeom>
              <a:avLst/>
              <a:gdLst/>
              <a:ahLst/>
              <a:cxnLst/>
              <a:rect l="0" t="0" r="0" b="0"/>
              <a:pathLst>
                <a:path w="612240" h="126118">
                  <a:moveTo>
                    <a:pt x="15339" y="120650"/>
                  </a:moveTo>
                  <a:lnTo>
                    <a:pt x="15339" y="120650"/>
                  </a:lnTo>
                  <a:lnTo>
                    <a:pt x="1855" y="124021"/>
                  </a:lnTo>
                  <a:lnTo>
                    <a:pt x="0" y="125014"/>
                  </a:lnTo>
                  <a:lnTo>
                    <a:pt x="880" y="125676"/>
                  </a:lnTo>
                  <a:lnTo>
                    <a:pt x="3583" y="126117"/>
                  </a:lnTo>
                  <a:lnTo>
                    <a:pt x="32927" y="119082"/>
                  </a:lnTo>
                  <a:lnTo>
                    <a:pt x="54581" y="113255"/>
                  </a:lnTo>
                  <a:lnTo>
                    <a:pt x="83834" y="105137"/>
                  </a:lnTo>
                  <a:lnTo>
                    <a:pt x="118152" y="95491"/>
                  </a:lnTo>
                  <a:lnTo>
                    <a:pt x="155848" y="84827"/>
                  </a:lnTo>
                  <a:lnTo>
                    <a:pt x="199323" y="74190"/>
                  </a:lnTo>
                  <a:lnTo>
                    <a:pt x="246650" y="63571"/>
                  </a:lnTo>
                  <a:lnTo>
                    <a:pt x="296546" y="52963"/>
                  </a:lnTo>
                  <a:lnTo>
                    <a:pt x="346744" y="43071"/>
                  </a:lnTo>
                  <a:lnTo>
                    <a:pt x="397142" y="33653"/>
                  </a:lnTo>
                  <a:lnTo>
                    <a:pt x="447675" y="24552"/>
                  </a:lnTo>
                  <a:lnTo>
                    <a:pt x="489829" y="17780"/>
                  </a:lnTo>
                  <a:lnTo>
                    <a:pt x="526399" y="12558"/>
                  </a:lnTo>
                  <a:lnTo>
                    <a:pt x="559246" y="8372"/>
                  </a:lnTo>
                  <a:lnTo>
                    <a:pt x="6122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4270">
              <a:extLst>
                <a:ext uri="{FF2B5EF4-FFF2-40B4-BE49-F238E27FC236}">
                  <a16:creationId xmlns:a16="http://schemas.microsoft.com/office/drawing/2014/main" xmlns="" id="{5B7D6241-CFB8-468A-BCD0-705AD5329B3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365250" y="3155121"/>
              <a:ext cx="165101" cy="32580"/>
            </a:xfrm>
            <a:custGeom>
              <a:avLst/>
              <a:gdLst/>
              <a:ahLst/>
              <a:cxnLst/>
              <a:rect l="0" t="0" r="0" b="0"/>
              <a:pathLst>
                <a:path w="165101" h="32580">
                  <a:moveTo>
                    <a:pt x="0" y="32579"/>
                  </a:moveTo>
                  <a:lnTo>
                    <a:pt x="0" y="32579"/>
                  </a:lnTo>
                  <a:lnTo>
                    <a:pt x="0" y="25837"/>
                  </a:lnTo>
                  <a:lnTo>
                    <a:pt x="2822" y="23146"/>
                  </a:lnTo>
                  <a:lnTo>
                    <a:pt x="13484" y="18274"/>
                  </a:lnTo>
                  <a:lnTo>
                    <a:pt x="48837" y="11564"/>
                  </a:lnTo>
                  <a:lnTo>
                    <a:pt x="95060" y="1737"/>
                  </a:lnTo>
                  <a:lnTo>
                    <a:pt x="137763" y="0"/>
                  </a:lnTo>
                  <a:lnTo>
                    <a:pt x="165100" y="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4271">
              <a:extLst>
                <a:ext uri="{FF2B5EF4-FFF2-40B4-BE49-F238E27FC236}">
                  <a16:creationId xmlns:a16="http://schemas.microsoft.com/office/drawing/2014/main" xmlns="" id="{A6F3E5B7-2EE8-4F6C-8C5B-AC34FDA574D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417358" y="2924383"/>
              <a:ext cx="106643" cy="403018"/>
            </a:xfrm>
            <a:custGeom>
              <a:avLst/>
              <a:gdLst/>
              <a:ahLst/>
              <a:cxnLst/>
              <a:rect l="0" t="0" r="0" b="0"/>
              <a:pathLst>
                <a:path w="106643" h="403018">
                  <a:moveTo>
                    <a:pt x="106642" y="66467"/>
                  </a:moveTo>
                  <a:lnTo>
                    <a:pt x="106642" y="66467"/>
                  </a:lnTo>
                  <a:lnTo>
                    <a:pt x="106642" y="52983"/>
                  </a:lnTo>
                  <a:lnTo>
                    <a:pt x="96529" y="27743"/>
                  </a:lnTo>
                  <a:lnTo>
                    <a:pt x="84038" y="13744"/>
                  </a:lnTo>
                  <a:lnTo>
                    <a:pt x="76756" y="8035"/>
                  </a:lnTo>
                  <a:lnTo>
                    <a:pt x="59257" y="1692"/>
                  </a:lnTo>
                  <a:lnTo>
                    <a:pt x="49652" y="0"/>
                  </a:lnTo>
                  <a:lnTo>
                    <a:pt x="41132" y="1694"/>
                  </a:lnTo>
                  <a:lnTo>
                    <a:pt x="26021" y="11103"/>
                  </a:lnTo>
                  <a:lnTo>
                    <a:pt x="14131" y="32218"/>
                  </a:lnTo>
                  <a:lnTo>
                    <a:pt x="5554" y="61123"/>
                  </a:lnTo>
                  <a:lnTo>
                    <a:pt x="1742" y="95136"/>
                  </a:lnTo>
                  <a:lnTo>
                    <a:pt x="47" y="135183"/>
                  </a:lnTo>
                  <a:lnTo>
                    <a:pt x="0" y="179557"/>
                  </a:lnTo>
                  <a:lnTo>
                    <a:pt x="975" y="203244"/>
                  </a:lnTo>
                  <a:lnTo>
                    <a:pt x="3234" y="250023"/>
                  </a:lnTo>
                  <a:lnTo>
                    <a:pt x="4239" y="291981"/>
                  </a:lnTo>
                  <a:lnTo>
                    <a:pt x="6566" y="326151"/>
                  </a:lnTo>
                  <a:lnTo>
                    <a:pt x="9962" y="367307"/>
                  </a:lnTo>
                  <a:lnTo>
                    <a:pt x="11392" y="403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4272">
              <a:extLst>
                <a:ext uri="{FF2B5EF4-FFF2-40B4-BE49-F238E27FC236}">
                  <a16:creationId xmlns:a16="http://schemas.microsoft.com/office/drawing/2014/main" xmlns="" id="{1C7B36D3-CDD9-4433-8CF4-DABAE3B1F11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243364" y="3130550"/>
              <a:ext cx="96487" cy="162469"/>
            </a:xfrm>
            <a:custGeom>
              <a:avLst/>
              <a:gdLst/>
              <a:ahLst/>
              <a:cxnLst/>
              <a:rect l="0" t="0" r="0" b="0"/>
              <a:pathLst>
                <a:path w="96487" h="162469">
                  <a:moveTo>
                    <a:pt x="64736" y="57150"/>
                  </a:moveTo>
                  <a:lnTo>
                    <a:pt x="64736" y="57150"/>
                  </a:lnTo>
                  <a:lnTo>
                    <a:pt x="47059" y="48312"/>
                  </a:lnTo>
                  <a:lnTo>
                    <a:pt x="42368" y="48436"/>
                  </a:lnTo>
                  <a:lnTo>
                    <a:pt x="25653" y="55352"/>
                  </a:lnTo>
                  <a:lnTo>
                    <a:pt x="13499" y="62466"/>
                  </a:lnTo>
                  <a:lnTo>
                    <a:pt x="4805" y="75975"/>
                  </a:lnTo>
                  <a:lnTo>
                    <a:pt x="0" y="93034"/>
                  </a:lnTo>
                  <a:lnTo>
                    <a:pt x="216" y="110023"/>
                  </a:lnTo>
                  <a:lnTo>
                    <a:pt x="11047" y="138824"/>
                  </a:lnTo>
                  <a:lnTo>
                    <a:pt x="21824" y="151776"/>
                  </a:lnTo>
                  <a:lnTo>
                    <a:pt x="27661" y="156217"/>
                  </a:lnTo>
                  <a:lnTo>
                    <a:pt x="41673" y="161152"/>
                  </a:lnTo>
                  <a:lnTo>
                    <a:pt x="49361" y="162468"/>
                  </a:lnTo>
                  <a:lnTo>
                    <a:pt x="55897" y="161229"/>
                  </a:lnTo>
                  <a:lnTo>
                    <a:pt x="66922" y="154207"/>
                  </a:lnTo>
                  <a:lnTo>
                    <a:pt x="81063" y="131612"/>
                  </a:lnTo>
                  <a:lnTo>
                    <a:pt x="87448" y="102575"/>
                  </a:lnTo>
                  <a:lnTo>
                    <a:pt x="80877" y="61158"/>
                  </a:lnTo>
                  <a:lnTo>
                    <a:pt x="78965" y="40116"/>
                  </a:lnTo>
                  <a:lnTo>
                    <a:pt x="83760" y="22768"/>
                  </a:lnTo>
                  <a:lnTo>
                    <a:pt x="964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4273">
              <a:extLst>
                <a:ext uri="{FF2B5EF4-FFF2-40B4-BE49-F238E27FC236}">
                  <a16:creationId xmlns:a16="http://schemas.microsoft.com/office/drawing/2014/main" xmlns="" id="{6AA6A1FB-7BE1-43C6-95A8-38E95E794F5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125648" y="3181350"/>
              <a:ext cx="91465" cy="141085"/>
            </a:xfrm>
            <a:custGeom>
              <a:avLst/>
              <a:gdLst/>
              <a:ahLst/>
              <a:cxnLst/>
              <a:rect l="0" t="0" r="0" b="0"/>
              <a:pathLst>
                <a:path w="91465" h="141085">
                  <a:moveTo>
                    <a:pt x="61802" y="0"/>
                  </a:moveTo>
                  <a:lnTo>
                    <a:pt x="61802" y="0"/>
                  </a:lnTo>
                  <a:lnTo>
                    <a:pt x="51663" y="706"/>
                  </a:lnTo>
                  <a:lnTo>
                    <a:pt x="34190" y="8789"/>
                  </a:lnTo>
                  <a:lnTo>
                    <a:pt x="23424" y="16606"/>
                  </a:lnTo>
                  <a:lnTo>
                    <a:pt x="13936" y="27136"/>
                  </a:lnTo>
                  <a:lnTo>
                    <a:pt x="4032" y="51706"/>
                  </a:lnTo>
                  <a:lnTo>
                    <a:pt x="0" y="81329"/>
                  </a:lnTo>
                  <a:lnTo>
                    <a:pt x="4701" y="98235"/>
                  </a:lnTo>
                  <a:lnTo>
                    <a:pt x="14552" y="112804"/>
                  </a:lnTo>
                  <a:lnTo>
                    <a:pt x="35964" y="131495"/>
                  </a:lnTo>
                  <a:lnTo>
                    <a:pt x="51965" y="139111"/>
                  </a:lnTo>
                  <a:lnTo>
                    <a:pt x="66602" y="141084"/>
                  </a:lnTo>
                  <a:lnTo>
                    <a:pt x="73469" y="140623"/>
                  </a:lnTo>
                  <a:lnTo>
                    <a:pt x="78752" y="138199"/>
                  </a:lnTo>
                  <a:lnTo>
                    <a:pt x="86504" y="129861"/>
                  </a:lnTo>
                  <a:lnTo>
                    <a:pt x="90419" y="115336"/>
                  </a:lnTo>
                  <a:lnTo>
                    <a:pt x="91464" y="106525"/>
                  </a:lnTo>
                  <a:lnTo>
                    <a:pt x="86979" y="89207"/>
                  </a:lnTo>
                  <a:lnTo>
                    <a:pt x="66854" y="55094"/>
                  </a:lnTo>
                  <a:lnTo>
                    <a:pt x="48783" y="35312"/>
                  </a:lnTo>
                  <a:lnTo>
                    <a:pt x="49102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4274">
              <a:extLst>
                <a:ext uri="{FF2B5EF4-FFF2-40B4-BE49-F238E27FC236}">
                  <a16:creationId xmlns:a16="http://schemas.microsoft.com/office/drawing/2014/main" xmlns="" id="{F2A514F7-565D-48E0-A1D1-F9EE4515595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47033" y="3175000"/>
              <a:ext cx="145168" cy="157981"/>
            </a:xfrm>
            <a:custGeom>
              <a:avLst/>
              <a:gdLst/>
              <a:ahLst/>
              <a:cxnLst/>
              <a:rect l="0" t="0" r="0" b="0"/>
              <a:pathLst>
                <a:path w="145168" h="157981">
                  <a:moveTo>
                    <a:pt x="5467" y="44450"/>
                  </a:moveTo>
                  <a:lnTo>
                    <a:pt x="5467" y="44450"/>
                  </a:lnTo>
                  <a:lnTo>
                    <a:pt x="2096" y="44450"/>
                  </a:lnTo>
                  <a:lnTo>
                    <a:pt x="1103" y="43744"/>
                  </a:lnTo>
                  <a:lnTo>
                    <a:pt x="441" y="42568"/>
                  </a:lnTo>
                  <a:lnTo>
                    <a:pt x="0" y="41079"/>
                  </a:lnTo>
                  <a:lnTo>
                    <a:pt x="1116" y="39381"/>
                  </a:lnTo>
                  <a:lnTo>
                    <a:pt x="6120" y="35612"/>
                  </a:lnTo>
                  <a:lnTo>
                    <a:pt x="26984" y="36265"/>
                  </a:lnTo>
                  <a:lnTo>
                    <a:pt x="55508" y="51040"/>
                  </a:lnTo>
                  <a:lnTo>
                    <a:pt x="79561" y="76663"/>
                  </a:lnTo>
                  <a:lnTo>
                    <a:pt x="87786" y="98278"/>
                  </a:lnTo>
                  <a:lnTo>
                    <a:pt x="90031" y="120585"/>
                  </a:lnTo>
                  <a:lnTo>
                    <a:pt x="86325" y="139906"/>
                  </a:lnTo>
                  <a:lnTo>
                    <a:pt x="79974" y="152256"/>
                  </a:lnTo>
                  <a:lnTo>
                    <a:pt x="76305" y="156537"/>
                  </a:lnTo>
                  <a:lnTo>
                    <a:pt x="73154" y="157980"/>
                  </a:lnTo>
                  <a:lnTo>
                    <a:pt x="70347" y="157531"/>
                  </a:lnTo>
                  <a:lnTo>
                    <a:pt x="67770" y="155821"/>
                  </a:lnTo>
                  <a:lnTo>
                    <a:pt x="60773" y="139929"/>
                  </a:lnTo>
                  <a:lnTo>
                    <a:pt x="60973" y="103863"/>
                  </a:lnTo>
                  <a:lnTo>
                    <a:pt x="75614" y="60799"/>
                  </a:lnTo>
                  <a:lnTo>
                    <a:pt x="97826" y="30244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4275">
              <a:extLst>
                <a:ext uri="{FF2B5EF4-FFF2-40B4-BE49-F238E27FC236}">
                  <a16:creationId xmlns:a16="http://schemas.microsoft.com/office/drawing/2014/main" xmlns="" id="{3D8D700B-F54E-4EE5-96E2-E5E90B636EE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44550" y="2936980"/>
              <a:ext cx="115302" cy="412935"/>
            </a:xfrm>
            <a:custGeom>
              <a:avLst/>
              <a:gdLst/>
              <a:ahLst/>
              <a:cxnLst/>
              <a:rect l="0" t="0" r="0" b="0"/>
              <a:pathLst>
                <a:path w="115302" h="412935">
                  <a:moveTo>
                    <a:pt x="0" y="155470"/>
                  </a:moveTo>
                  <a:lnTo>
                    <a:pt x="0" y="155470"/>
                  </a:lnTo>
                  <a:lnTo>
                    <a:pt x="0" y="198840"/>
                  </a:lnTo>
                  <a:lnTo>
                    <a:pt x="3371" y="244442"/>
                  </a:lnTo>
                  <a:lnTo>
                    <a:pt x="6908" y="280856"/>
                  </a:lnTo>
                  <a:lnTo>
                    <a:pt x="10126" y="319147"/>
                  </a:lnTo>
                  <a:lnTo>
                    <a:pt x="11556" y="354980"/>
                  </a:lnTo>
                  <a:lnTo>
                    <a:pt x="16838" y="401581"/>
                  </a:lnTo>
                  <a:lnTo>
                    <a:pt x="18067" y="412549"/>
                  </a:lnTo>
                  <a:lnTo>
                    <a:pt x="17689" y="412934"/>
                  </a:lnTo>
                  <a:lnTo>
                    <a:pt x="15388" y="405835"/>
                  </a:lnTo>
                  <a:lnTo>
                    <a:pt x="13496" y="369117"/>
                  </a:lnTo>
                  <a:lnTo>
                    <a:pt x="11172" y="332033"/>
                  </a:lnTo>
                  <a:lnTo>
                    <a:pt x="8493" y="286859"/>
                  </a:lnTo>
                  <a:lnTo>
                    <a:pt x="7779" y="259996"/>
                  </a:lnTo>
                  <a:lnTo>
                    <a:pt x="7303" y="231504"/>
                  </a:lnTo>
                  <a:lnTo>
                    <a:pt x="7691" y="202632"/>
                  </a:lnTo>
                  <a:lnTo>
                    <a:pt x="8655" y="173506"/>
                  </a:lnTo>
                  <a:lnTo>
                    <a:pt x="10003" y="144211"/>
                  </a:lnTo>
                  <a:lnTo>
                    <a:pt x="13019" y="118330"/>
                  </a:lnTo>
                  <a:lnTo>
                    <a:pt x="22014" y="72641"/>
                  </a:lnTo>
                  <a:lnTo>
                    <a:pt x="33067" y="38694"/>
                  </a:lnTo>
                  <a:lnTo>
                    <a:pt x="49309" y="7275"/>
                  </a:lnTo>
                  <a:lnTo>
                    <a:pt x="54039" y="1640"/>
                  </a:lnTo>
                  <a:lnTo>
                    <a:pt x="60015" y="0"/>
                  </a:lnTo>
                  <a:lnTo>
                    <a:pt x="74181" y="3822"/>
                  </a:lnTo>
                  <a:lnTo>
                    <a:pt x="89884" y="21984"/>
                  </a:lnTo>
                  <a:lnTo>
                    <a:pt x="104154" y="49576"/>
                  </a:lnTo>
                  <a:lnTo>
                    <a:pt x="112848" y="83005"/>
                  </a:lnTo>
                  <a:lnTo>
                    <a:pt x="115301" y="115267"/>
                  </a:lnTo>
                  <a:lnTo>
                    <a:pt x="111923" y="146069"/>
                  </a:lnTo>
                  <a:lnTo>
                    <a:pt x="101014" y="176221"/>
                  </a:lnTo>
                  <a:lnTo>
                    <a:pt x="72263" y="214221"/>
                  </a:lnTo>
                  <a:lnTo>
                    <a:pt x="36934" y="237711"/>
                  </a:lnTo>
                  <a:lnTo>
                    <a:pt x="0" y="250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4" name="SMARTInkShape-4276">
            <a:extLst>
              <a:ext uri="{FF2B5EF4-FFF2-40B4-BE49-F238E27FC236}">
                <a16:creationId xmlns:a16="http://schemas.microsoft.com/office/drawing/2014/main" xmlns="" id="{1B5248FA-958D-41FD-B596-22C5C5FCF13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54200" y="2477845"/>
            <a:ext cx="7239001" cy="214556"/>
          </a:xfrm>
          <a:custGeom>
            <a:avLst/>
            <a:gdLst/>
            <a:ahLst/>
            <a:cxnLst/>
            <a:rect l="0" t="0" r="0" b="0"/>
            <a:pathLst>
              <a:path w="7239001" h="214556">
                <a:moveTo>
                  <a:pt x="0" y="36755"/>
                </a:moveTo>
                <a:lnTo>
                  <a:pt x="0" y="36755"/>
                </a:lnTo>
                <a:lnTo>
                  <a:pt x="47037" y="36755"/>
                </a:lnTo>
                <a:lnTo>
                  <a:pt x="84275" y="36755"/>
                </a:lnTo>
                <a:lnTo>
                  <a:pt x="135911" y="35344"/>
                </a:lnTo>
                <a:lnTo>
                  <a:pt x="197146" y="32992"/>
                </a:lnTo>
                <a:lnTo>
                  <a:pt x="264781" y="30013"/>
                </a:lnTo>
                <a:lnTo>
                  <a:pt x="346559" y="26616"/>
                </a:lnTo>
                <a:lnTo>
                  <a:pt x="437767" y="22940"/>
                </a:lnTo>
                <a:lnTo>
                  <a:pt x="535262" y="19078"/>
                </a:lnTo>
                <a:lnTo>
                  <a:pt x="646119" y="15798"/>
                </a:lnTo>
                <a:lnTo>
                  <a:pt x="765885" y="12906"/>
                </a:lnTo>
                <a:lnTo>
                  <a:pt x="891590" y="10272"/>
                </a:lnTo>
                <a:lnTo>
                  <a:pt x="1025488" y="7811"/>
                </a:lnTo>
                <a:lnTo>
                  <a:pt x="1164848" y="5465"/>
                </a:lnTo>
                <a:lnTo>
                  <a:pt x="1307848" y="3195"/>
                </a:lnTo>
                <a:lnTo>
                  <a:pt x="1458921" y="1682"/>
                </a:lnTo>
                <a:lnTo>
                  <a:pt x="1615375" y="673"/>
                </a:lnTo>
                <a:lnTo>
                  <a:pt x="1775417" y="0"/>
                </a:lnTo>
                <a:lnTo>
                  <a:pt x="1944905" y="963"/>
                </a:lnTo>
                <a:lnTo>
                  <a:pt x="2120693" y="3016"/>
                </a:lnTo>
                <a:lnTo>
                  <a:pt x="2300679" y="5795"/>
                </a:lnTo>
                <a:lnTo>
                  <a:pt x="2484875" y="8354"/>
                </a:lnTo>
                <a:lnTo>
                  <a:pt x="2671878" y="10766"/>
                </a:lnTo>
                <a:lnTo>
                  <a:pt x="2860752" y="13079"/>
                </a:lnTo>
                <a:lnTo>
                  <a:pt x="3055812" y="15326"/>
                </a:lnTo>
                <a:lnTo>
                  <a:pt x="3254997" y="17530"/>
                </a:lnTo>
                <a:lnTo>
                  <a:pt x="3456932" y="19705"/>
                </a:lnTo>
                <a:lnTo>
                  <a:pt x="3664932" y="22566"/>
                </a:lnTo>
                <a:lnTo>
                  <a:pt x="3876977" y="25885"/>
                </a:lnTo>
                <a:lnTo>
                  <a:pt x="4091718" y="29508"/>
                </a:lnTo>
                <a:lnTo>
                  <a:pt x="4301201" y="34746"/>
                </a:lnTo>
                <a:lnTo>
                  <a:pt x="4507178" y="41060"/>
                </a:lnTo>
                <a:lnTo>
                  <a:pt x="4710818" y="48092"/>
                </a:lnTo>
                <a:lnTo>
                  <a:pt x="4908668" y="57012"/>
                </a:lnTo>
                <a:lnTo>
                  <a:pt x="5102656" y="67193"/>
                </a:lnTo>
                <a:lnTo>
                  <a:pt x="5294071" y="78214"/>
                </a:lnTo>
                <a:lnTo>
                  <a:pt x="5481652" y="89794"/>
                </a:lnTo>
                <a:lnTo>
                  <a:pt x="5666679" y="101748"/>
                </a:lnTo>
                <a:lnTo>
                  <a:pt x="5850003" y="113950"/>
                </a:lnTo>
                <a:lnTo>
                  <a:pt x="6024430" y="125613"/>
                </a:lnTo>
                <a:lnTo>
                  <a:pt x="6192926" y="136916"/>
                </a:lnTo>
                <a:lnTo>
                  <a:pt x="6357468" y="147979"/>
                </a:lnTo>
                <a:lnTo>
                  <a:pt x="6505262" y="158882"/>
                </a:lnTo>
                <a:lnTo>
                  <a:pt x="6641891" y="169678"/>
                </a:lnTo>
                <a:lnTo>
                  <a:pt x="6771077" y="180404"/>
                </a:lnTo>
                <a:lnTo>
                  <a:pt x="6880484" y="188965"/>
                </a:lnTo>
                <a:lnTo>
                  <a:pt x="6976707" y="196084"/>
                </a:lnTo>
                <a:lnTo>
                  <a:pt x="7064137" y="202241"/>
                </a:lnTo>
                <a:lnTo>
                  <a:pt x="7122425" y="206346"/>
                </a:lnTo>
                <a:lnTo>
                  <a:pt x="7239000" y="21455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2" name="SMARTInkShape-Group941">
            <a:extLst>
              <a:ext uri="{FF2B5EF4-FFF2-40B4-BE49-F238E27FC236}">
                <a16:creationId xmlns:a16="http://schemas.microsoft.com/office/drawing/2014/main" xmlns="" id="{10BEA941-9DA3-48A0-9F2E-8D708BC42630}"/>
              </a:ext>
            </a:extLst>
          </p:cNvPr>
          <p:cNvGrpSpPr/>
          <p:nvPr/>
        </p:nvGrpSpPr>
        <p:grpSpPr>
          <a:xfrm>
            <a:off x="6499744" y="1726703"/>
            <a:ext cx="1348857" cy="368278"/>
            <a:chOff x="6499744" y="1726703"/>
            <a:chExt cx="1348857" cy="368278"/>
          </a:xfrm>
        </p:grpSpPr>
        <p:sp>
          <p:nvSpPr>
            <p:cNvPr id="335" name="SMARTInkShape-4277">
              <a:extLst>
                <a:ext uri="{FF2B5EF4-FFF2-40B4-BE49-F238E27FC236}">
                  <a16:creationId xmlns:a16="http://schemas.microsoft.com/office/drawing/2014/main" xmlns="" id="{5455BFA6-3737-447A-989F-55FED309788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652463" y="1751358"/>
              <a:ext cx="196138" cy="150114"/>
            </a:xfrm>
            <a:custGeom>
              <a:avLst/>
              <a:gdLst/>
              <a:ahLst/>
              <a:cxnLst/>
              <a:rect l="0" t="0" r="0" b="0"/>
              <a:pathLst>
                <a:path w="196138" h="150114">
                  <a:moveTo>
                    <a:pt x="31037" y="64742"/>
                  </a:moveTo>
                  <a:lnTo>
                    <a:pt x="31037" y="64742"/>
                  </a:lnTo>
                  <a:lnTo>
                    <a:pt x="25569" y="59275"/>
                  </a:lnTo>
                  <a:lnTo>
                    <a:pt x="25981" y="58980"/>
                  </a:lnTo>
                  <a:lnTo>
                    <a:pt x="55218" y="51673"/>
                  </a:lnTo>
                  <a:lnTo>
                    <a:pt x="88913" y="32370"/>
                  </a:lnTo>
                  <a:lnTo>
                    <a:pt x="98622" y="23073"/>
                  </a:lnTo>
                  <a:lnTo>
                    <a:pt x="103408" y="14237"/>
                  </a:lnTo>
                  <a:lnTo>
                    <a:pt x="104684" y="9905"/>
                  </a:lnTo>
                  <a:lnTo>
                    <a:pt x="104124" y="6312"/>
                  </a:lnTo>
                  <a:lnTo>
                    <a:pt x="102340" y="3211"/>
                  </a:lnTo>
                  <a:lnTo>
                    <a:pt x="99738" y="438"/>
                  </a:lnTo>
                  <a:lnTo>
                    <a:pt x="94477" y="0"/>
                  </a:lnTo>
                  <a:lnTo>
                    <a:pt x="79223" y="3277"/>
                  </a:lnTo>
                  <a:lnTo>
                    <a:pt x="44061" y="19798"/>
                  </a:lnTo>
                  <a:lnTo>
                    <a:pt x="9104" y="49308"/>
                  </a:lnTo>
                  <a:lnTo>
                    <a:pt x="3009" y="60803"/>
                  </a:lnTo>
                  <a:lnTo>
                    <a:pt x="0" y="84864"/>
                  </a:lnTo>
                  <a:lnTo>
                    <a:pt x="9012" y="107787"/>
                  </a:lnTo>
                  <a:lnTo>
                    <a:pt x="16353" y="118838"/>
                  </a:lnTo>
                  <a:lnTo>
                    <a:pt x="39563" y="134881"/>
                  </a:lnTo>
                  <a:lnTo>
                    <a:pt x="70103" y="145304"/>
                  </a:lnTo>
                  <a:lnTo>
                    <a:pt x="107196" y="149936"/>
                  </a:lnTo>
                  <a:lnTo>
                    <a:pt x="143437" y="150113"/>
                  </a:lnTo>
                  <a:lnTo>
                    <a:pt x="196137" y="147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4278">
              <a:extLst>
                <a:ext uri="{FF2B5EF4-FFF2-40B4-BE49-F238E27FC236}">
                  <a16:creationId xmlns:a16="http://schemas.microsoft.com/office/drawing/2014/main" xmlns="" id="{2EA2A669-31F8-4012-A791-42BA22818EF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534414" y="1726703"/>
              <a:ext cx="98287" cy="188118"/>
            </a:xfrm>
            <a:custGeom>
              <a:avLst/>
              <a:gdLst/>
              <a:ahLst/>
              <a:cxnLst/>
              <a:rect l="0" t="0" r="0" b="0"/>
              <a:pathLst>
                <a:path w="98287" h="188118">
                  <a:moveTo>
                    <a:pt x="98286" y="13197"/>
                  </a:moveTo>
                  <a:lnTo>
                    <a:pt x="98286" y="13197"/>
                  </a:lnTo>
                  <a:lnTo>
                    <a:pt x="81430" y="3084"/>
                  </a:lnTo>
                  <a:lnTo>
                    <a:pt x="63748" y="0"/>
                  </a:lnTo>
                  <a:lnTo>
                    <a:pt x="44836" y="1687"/>
                  </a:lnTo>
                  <a:lnTo>
                    <a:pt x="19733" y="10571"/>
                  </a:lnTo>
                  <a:lnTo>
                    <a:pt x="7870" y="18145"/>
                  </a:lnTo>
                  <a:lnTo>
                    <a:pt x="4142" y="22845"/>
                  </a:lnTo>
                  <a:lnTo>
                    <a:pt x="0" y="33713"/>
                  </a:lnTo>
                  <a:lnTo>
                    <a:pt x="40" y="45599"/>
                  </a:lnTo>
                  <a:lnTo>
                    <a:pt x="1039" y="51731"/>
                  </a:lnTo>
                  <a:lnTo>
                    <a:pt x="7793" y="64190"/>
                  </a:lnTo>
                  <a:lnTo>
                    <a:pt x="53231" y="108458"/>
                  </a:lnTo>
                  <a:lnTo>
                    <a:pt x="69336" y="127500"/>
                  </a:lnTo>
                  <a:lnTo>
                    <a:pt x="74835" y="140199"/>
                  </a:lnTo>
                  <a:lnTo>
                    <a:pt x="76303" y="146548"/>
                  </a:lnTo>
                  <a:lnTo>
                    <a:pt x="74458" y="152898"/>
                  </a:lnTo>
                  <a:lnTo>
                    <a:pt x="64883" y="165597"/>
                  </a:lnTo>
                  <a:lnTo>
                    <a:pt x="40254" y="181276"/>
                  </a:lnTo>
                  <a:lnTo>
                    <a:pt x="17356" y="188117"/>
                  </a:lnTo>
                  <a:lnTo>
                    <a:pt x="12583" y="187666"/>
                  </a:lnTo>
                  <a:lnTo>
                    <a:pt x="9400" y="185954"/>
                  </a:lnTo>
                  <a:lnTo>
                    <a:pt x="7279" y="183402"/>
                  </a:lnTo>
                  <a:lnTo>
                    <a:pt x="8686" y="179583"/>
                  </a:lnTo>
                  <a:lnTo>
                    <a:pt x="28436" y="159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4279">
              <a:extLst>
                <a:ext uri="{FF2B5EF4-FFF2-40B4-BE49-F238E27FC236}">
                  <a16:creationId xmlns:a16="http://schemas.microsoft.com/office/drawing/2014/main" xmlns="" id="{B5B0C3B8-4FEF-4333-B9D4-32AE159B8BE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366883" y="1854200"/>
              <a:ext cx="11818" cy="1"/>
            </a:xfrm>
            <a:custGeom>
              <a:avLst/>
              <a:gdLst/>
              <a:ahLst/>
              <a:cxnLst/>
              <a:rect l="0" t="0" r="0" b="0"/>
              <a:pathLst>
                <a:path w="1181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4280">
              <a:extLst>
                <a:ext uri="{FF2B5EF4-FFF2-40B4-BE49-F238E27FC236}">
                  <a16:creationId xmlns:a16="http://schemas.microsoft.com/office/drawing/2014/main" xmlns="" id="{955D7397-D03F-48E0-B51A-9E5C15AFCF1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067550" y="1997402"/>
              <a:ext cx="114301" cy="97579"/>
            </a:xfrm>
            <a:custGeom>
              <a:avLst/>
              <a:gdLst/>
              <a:ahLst/>
              <a:cxnLst/>
              <a:rect l="0" t="0" r="0" b="0"/>
              <a:pathLst>
                <a:path w="114301" h="97579">
                  <a:moveTo>
                    <a:pt x="0" y="15548"/>
                  </a:moveTo>
                  <a:lnTo>
                    <a:pt x="0" y="15548"/>
                  </a:lnTo>
                  <a:lnTo>
                    <a:pt x="9434" y="6820"/>
                  </a:lnTo>
                  <a:lnTo>
                    <a:pt x="21015" y="0"/>
                  </a:lnTo>
                  <a:lnTo>
                    <a:pt x="24592" y="244"/>
                  </a:lnTo>
                  <a:lnTo>
                    <a:pt x="38331" y="6623"/>
                  </a:lnTo>
                  <a:lnTo>
                    <a:pt x="44787" y="11111"/>
                  </a:lnTo>
                  <a:lnTo>
                    <a:pt x="48127" y="19220"/>
                  </a:lnTo>
                  <a:lnTo>
                    <a:pt x="49018" y="24346"/>
                  </a:lnTo>
                  <a:lnTo>
                    <a:pt x="43530" y="45044"/>
                  </a:lnTo>
                  <a:lnTo>
                    <a:pt x="19973" y="76870"/>
                  </a:lnTo>
                  <a:lnTo>
                    <a:pt x="10387" y="89221"/>
                  </a:lnTo>
                  <a:lnTo>
                    <a:pt x="9041" y="92180"/>
                  </a:lnTo>
                  <a:lnTo>
                    <a:pt x="7438" y="94153"/>
                  </a:lnTo>
                  <a:lnTo>
                    <a:pt x="3777" y="96344"/>
                  </a:lnTo>
                  <a:lnTo>
                    <a:pt x="3928" y="96929"/>
                  </a:lnTo>
                  <a:lnTo>
                    <a:pt x="7860" y="97578"/>
                  </a:lnTo>
                  <a:lnTo>
                    <a:pt x="46599" y="89240"/>
                  </a:lnTo>
                  <a:lnTo>
                    <a:pt x="78718" y="82068"/>
                  </a:lnTo>
                  <a:lnTo>
                    <a:pt x="114300" y="79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4281">
              <a:extLst>
                <a:ext uri="{FF2B5EF4-FFF2-40B4-BE49-F238E27FC236}">
                  <a16:creationId xmlns:a16="http://schemas.microsoft.com/office/drawing/2014/main" xmlns="" id="{C639C7B1-C93D-44D1-888D-44F6AC3B6CE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991350" y="1890479"/>
              <a:ext cx="82551" cy="179622"/>
            </a:xfrm>
            <a:custGeom>
              <a:avLst/>
              <a:gdLst/>
              <a:ahLst/>
              <a:cxnLst/>
              <a:rect l="0" t="0" r="0" b="0"/>
              <a:pathLst>
                <a:path w="82551" h="179622">
                  <a:moveTo>
                    <a:pt x="82550" y="8171"/>
                  </a:moveTo>
                  <a:lnTo>
                    <a:pt x="82550" y="8171"/>
                  </a:lnTo>
                  <a:lnTo>
                    <a:pt x="82550" y="1429"/>
                  </a:lnTo>
                  <a:lnTo>
                    <a:pt x="81845" y="148"/>
                  </a:lnTo>
                  <a:lnTo>
                    <a:pt x="80668" y="0"/>
                  </a:lnTo>
                  <a:lnTo>
                    <a:pt x="79179" y="607"/>
                  </a:lnTo>
                  <a:lnTo>
                    <a:pt x="61580" y="18201"/>
                  </a:lnTo>
                  <a:lnTo>
                    <a:pt x="37721" y="57947"/>
                  </a:lnTo>
                  <a:lnTo>
                    <a:pt x="20819" y="96768"/>
                  </a:lnTo>
                  <a:lnTo>
                    <a:pt x="8755" y="136963"/>
                  </a:lnTo>
                  <a:lnTo>
                    <a:pt x="0" y="179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4282">
              <a:extLst>
                <a:ext uri="{FF2B5EF4-FFF2-40B4-BE49-F238E27FC236}">
                  <a16:creationId xmlns:a16="http://schemas.microsoft.com/office/drawing/2014/main" xmlns="" id="{3522BD01-42BE-4F8A-85B1-82BE4CD9852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838686" y="1899533"/>
              <a:ext cx="133615" cy="107068"/>
            </a:xfrm>
            <a:custGeom>
              <a:avLst/>
              <a:gdLst/>
              <a:ahLst/>
              <a:cxnLst/>
              <a:rect l="0" t="0" r="0" b="0"/>
              <a:pathLst>
                <a:path w="133615" h="107068">
                  <a:moveTo>
                    <a:pt x="89164" y="5467"/>
                  </a:moveTo>
                  <a:lnTo>
                    <a:pt x="89164" y="5467"/>
                  </a:lnTo>
                  <a:lnTo>
                    <a:pt x="92534" y="2096"/>
                  </a:lnTo>
                  <a:lnTo>
                    <a:pt x="96071" y="441"/>
                  </a:lnTo>
                  <a:lnTo>
                    <a:pt x="98002" y="0"/>
                  </a:lnTo>
                  <a:lnTo>
                    <a:pt x="99995" y="411"/>
                  </a:lnTo>
                  <a:lnTo>
                    <a:pt x="104090" y="2750"/>
                  </a:lnTo>
                  <a:lnTo>
                    <a:pt x="104760" y="5772"/>
                  </a:lnTo>
                  <a:lnTo>
                    <a:pt x="103620" y="14775"/>
                  </a:lnTo>
                  <a:lnTo>
                    <a:pt x="91365" y="42871"/>
                  </a:lnTo>
                  <a:lnTo>
                    <a:pt x="59846" y="83971"/>
                  </a:lnTo>
                  <a:lnTo>
                    <a:pt x="35714" y="102497"/>
                  </a:lnTo>
                  <a:lnTo>
                    <a:pt x="22839" y="106682"/>
                  </a:lnTo>
                  <a:lnTo>
                    <a:pt x="17431" y="106810"/>
                  </a:lnTo>
                  <a:lnTo>
                    <a:pt x="7659" y="103190"/>
                  </a:lnTo>
                  <a:lnTo>
                    <a:pt x="3077" y="100249"/>
                  </a:lnTo>
                  <a:lnTo>
                    <a:pt x="728" y="95466"/>
                  </a:lnTo>
                  <a:lnTo>
                    <a:pt x="0" y="82626"/>
                  </a:lnTo>
                  <a:lnTo>
                    <a:pt x="6927" y="62901"/>
                  </a:lnTo>
                  <a:lnTo>
                    <a:pt x="14045" y="53806"/>
                  </a:lnTo>
                  <a:lnTo>
                    <a:pt x="23322" y="47412"/>
                  </a:lnTo>
                  <a:lnTo>
                    <a:pt x="36852" y="42218"/>
                  </a:lnTo>
                  <a:lnTo>
                    <a:pt x="50393" y="43203"/>
                  </a:lnTo>
                  <a:lnTo>
                    <a:pt x="76331" y="55333"/>
                  </a:lnTo>
                  <a:lnTo>
                    <a:pt x="100427" y="75681"/>
                  </a:lnTo>
                  <a:lnTo>
                    <a:pt x="133614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4283">
              <a:extLst>
                <a:ext uri="{FF2B5EF4-FFF2-40B4-BE49-F238E27FC236}">
                  <a16:creationId xmlns:a16="http://schemas.microsoft.com/office/drawing/2014/main" xmlns="" id="{FD96B022-3602-48D1-908C-B5853516316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499744" y="1740456"/>
              <a:ext cx="282057" cy="219073"/>
            </a:xfrm>
            <a:custGeom>
              <a:avLst/>
              <a:gdLst/>
              <a:ahLst/>
              <a:cxnLst/>
              <a:rect l="0" t="0" r="0" b="0"/>
              <a:pathLst>
                <a:path w="282057" h="219073">
                  <a:moveTo>
                    <a:pt x="9006" y="31194"/>
                  </a:moveTo>
                  <a:lnTo>
                    <a:pt x="9006" y="31194"/>
                  </a:lnTo>
                  <a:lnTo>
                    <a:pt x="9004" y="27823"/>
                  </a:lnTo>
                  <a:lnTo>
                    <a:pt x="10887" y="24286"/>
                  </a:lnTo>
                  <a:lnTo>
                    <a:pt x="12376" y="22356"/>
                  </a:lnTo>
                  <a:lnTo>
                    <a:pt x="24586" y="16267"/>
                  </a:lnTo>
                  <a:lnTo>
                    <a:pt x="69364" y="7889"/>
                  </a:lnTo>
                  <a:lnTo>
                    <a:pt x="102155" y="3668"/>
                  </a:lnTo>
                  <a:lnTo>
                    <a:pt x="136012" y="1321"/>
                  </a:lnTo>
                  <a:lnTo>
                    <a:pt x="183045" y="0"/>
                  </a:lnTo>
                  <a:lnTo>
                    <a:pt x="226750" y="2925"/>
                  </a:lnTo>
                  <a:lnTo>
                    <a:pt x="240072" y="8282"/>
                  </a:lnTo>
                  <a:lnTo>
                    <a:pt x="245600" y="11686"/>
                  </a:lnTo>
                  <a:lnTo>
                    <a:pt x="248579" y="15366"/>
                  </a:lnTo>
                  <a:lnTo>
                    <a:pt x="249861" y="19231"/>
                  </a:lnTo>
                  <a:lnTo>
                    <a:pt x="250010" y="23219"/>
                  </a:lnTo>
                  <a:lnTo>
                    <a:pt x="240766" y="35175"/>
                  </a:lnTo>
                  <a:lnTo>
                    <a:pt x="202717" y="65847"/>
                  </a:lnTo>
                  <a:lnTo>
                    <a:pt x="163455" y="90694"/>
                  </a:lnTo>
                  <a:lnTo>
                    <a:pt x="117171" y="119300"/>
                  </a:lnTo>
                  <a:lnTo>
                    <a:pt x="71080" y="146748"/>
                  </a:lnTo>
                  <a:lnTo>
                    <a:pt x="27173" y="176237"/>
                  </a:lnTo>
                  <a:lnTo>
                    <a:pt x="6392" y="195290"/>
                  </a:lnTo>
                  <a:lnTo>
                    <a:pt x="789" y="205490"/>
                  </a:lnTo>
                  <a:lnTo>
                    <a:pt x="0" y="209480"/>
                  </a:lnTo>
                  <a:lnTo>
                    <a:pt x="1005" y="215795"/>
                  </a:lnTo>
                  <a:lnTo>
                    <a:pt x="13209" y="219072"/>
                  </a:lnTo>
                  <a:lnTo>
                    <a:pt x="47646" y="219036"/>
                  </a:lnTo>
                  <a:lnTo>
                    <a:pt x="79801" y="216279"/>
                  </a:lnTo>
                  <a:lnTo>
                    <a:pt x="119963" y="212702"/>
                  </a:lnTo>
                  <a:lnTo>
                    <a:pt x="159920" y="210642"/>
                  </a:lnTo>
                  <a:lnTo>
                    <a:pt x="199551" y="209726"/>
                  </a:lnTo>
                  <a:lnTo>
                    <a:pt x="240683" y="209320"/>
                  </a:lnTo>
                  <a:lnTo>
                    <a:pt x="282056" y="208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SMARTInkShape-Group942">
            <a:extLst>
              <a:ext uri="{FF2B5EF4-FFF2-40B4-BE49-F238E27FC236}">
                <a16:creationId xmlns:a16="http://schemas.microsoft.com/office/drawing/2014/main" xmlns="" id="{D8A48118-44CB-4721-91B0-CF87768FBDCB}"/>
              </a:ext>
            </a:extLst>
          </p:cNvPr>
          <p:cNvGrpSpPr/>
          <p:nvPr/>
        </p:nvGrpSpPr>
        <p:grpSpPr>
          <a:xfrm>
            <a:off x="5994662" y="1701800"/>
            <a:ext cx="234689" cy="291578"/>
            <a:chOff x="5994662" y="1701800"/>
            <a:chExt cx="234689" cy="291578"/>
          </a:xfrm>
        </p:grpSpPr>
        <p:sp>
          <p:nvSpPr>
            <p:cNvPr id="343" name="SMARTInkShape-4284">
              <a:extLst>
                <a:ext uri="{FF2B5EF4-FFF2-40B4-BE49-F238E27FC236}">
                  <a16:creationId xmlns:a16="http://schemas.microsoft.com/office/drawing/2014/main" xmlns="" id="{F42A5CF3-0FE6-4A8F-B3FE-2B53487521E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996949" y="1974850"/>
              <a:ext cx="232402" cy="18528"/>
            </a:xfrm>
            <a:custGeom>
              <a:avLst/>
              <a:gdLst/>
              <a:ahLst/>
              <a:cxnLst/>
              <a:rect l="0" t="0" r="0" b="0"/>
              <a:pathLst>
                <a:path w="232402" h="18528">
                  <a:moveTo>
                    <a:pt x="29201" y="6350"/>
                  </a:moveTo>
                  <a:lnTo>
                    <a:pt x="29201" y="6350"/>
                  </a:lnTo>
                  <a:lnTo>
                    <a:pt x="19088" y="6350"/>
                  </a:lnTo>
                  <a:lnTo>
                    <a:pt x="10360" y="10113"/>
                  </a:lnTo>
                  <a:lnTo>
                    <a:pt x="0" y="17285"/>
                  </a:lnTo>
                  <a:lnTo>
                    <a:pt x="562" y="17873"/>
                  </a:lnTo>
                  <a:lnTo>
                    <a:pt x="4947" y="18527"/>
                  </a:lnTo>
                  <a:lnTo>
                    <a:pt x="42363" y="13877"/>
                  </a:lnTo>
                  <a:lnTo>
                    <a:pt x="76208" y="10166"/>
                  </a:lnTo>
                  <a:lnTo>
                    <a:pt x="114769" y="6165"/>
                  </a:lnTo>
                  <a:lnTo>
                    <a:pt x="154720" y="2740"/>
                  </a:lnTo>
                  <a:lnTo>
                    <a:pt x="193642" y="1218"/>
                  </a:lnTo>
                  <a:lnTo>
                    <a:pt x="232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4285">
              <a:extLst>
                <a:ext uri="{FF2B5EF4-FFF2-40B4-BE49-F238E27FC236}">
                  <a16:creationId xmlns:a16="http://schemas.microsoft.com/office/drawing/2014/main" xmlns="" id="{93C62624-E33F-48DE-95DF-ECEDAB3AA05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098979" y="1701800"/>
              <a:ext cx="3372" cy="203201"/>
            </a:xfrm>
            <a:custGeom>
              <a:avLst/>
              <a:gdLst/>
              <a:ahLst/>
              <a:cxnLst/>
              <a:rect l="0" t="0" r="0" b="0"/>
              <a:pathLst>
                <a:path w="3372" h="2032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439" y="42376"/>
                  </a:lnTo>
                  <a:lnTo>
                    <a:pt x="3094" y="79349"/>
                  </a:lnTo>
                  <a:lnTo>
                    <a:pt x="3288" y="121583"/>
                  </a:lnTo>
                  <a:lnTo>
                    <a:pt x="3348" y="163495"/>
                  </a:lnTo>
                  <a:lnTo>
                    <a:pt x="3371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4286">
              <a:extLst>
                <a:ext uri="{FF2B5EF4-FFF2-40B4-BE49-F238E27FC236}">
                  <a16:creationId xmlns:a16="http://schemas.microsoft.com/office/drawing/2014/main" xmlns="" id="{AC2C2179-5C8E-4CBA-AF5E-0266789EF85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994662" y="1797050"/>
              <a:ext cx="202939" cy="25401"/>
            </a:xfrm>
            <a:custGeom>
              <a:avLst/>
              <a:gdLst/>
              <a:ahLst/>
              <a:cxnLst/>
              <a:rect l="0" t="0" r="0" b="0"/>
              <a:pathLst>
                <a:path w="202939" h="25401">
                  <a:moveTo>
                    <a:pt x="6088" y="25400"/>
                  </a:moveTo>
                  <a:lnTo>
                    <a:pt x="6088" y="25400"/>
                  </a:lnTo>
                  <a:lnTo>
                    <a:pt x="0" y="25400"/>
                  </a:lnTo>
                  <a:lnTo>
                    <a:pt x="3187" y="25400"/>
                  </a:lnTo>
                  <a:lnTo>
                    <a:pt x="40364" y="13190"/>
                  </a:lnTo>
                  <a:lnTo>
                    <a:pt x="80058" y="5006"/>
                  </a:lnTo>
                  <a:lnTo>
                    <a:pt x="119726" y="1483"/>
                  </a:lnTo>
                  <a:lnTo>
                    <a:pt x="158292" y="439"/>
                  </a:lnTo>
                  <a:lnTo>
                    <a:pt x="202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SMARTInkShape-Group943">
            <a:extLst>
              <a:ext uri="{FF2B5EF4-FFF2-40B4-BE49-F238E27FC236}">
                <a16:creationId xmlns:a16="http://schemas.microsoft.com/office/drawing/2014/main" xmlns="" id="{68B1EE51-A6BD-4E22-A278-300EDCB03231}"/>
              </a:ext>
            </a:extLst>
          </p:cNvPr>
          <p:cNvGrpSpPr/>
          <p:nvPr/>
        </p:nvGrpSpPr>
        <p:grpSpPr>
          <a:xfrm>
            <a:off x="5503036" y="1465244"/>
            <a:ext cx="269115" cy="483313"/>
            <a:chOff x="5503036" y="1465244"/>
            <a:chExt cx="269115" cy="483313"/>
          </a:xfrm>
        </p:grpSpPr>
        <p:sp>
          <p:nvSpPr>
            <p:cNvPr id="347" name="SMARTInkShape-4287">
              <a:extLst>
                <a:ext uri="{FF2B5EF4-FFF2-40B4-BE49-F238E27FC236}">
                  <a16:creationId xmlns:a16="http://schemas.microsoft.com/office/drawing/2014/main" xmlns="" id="{22E44B1E-195B-4192-943B-DFDDC6343B5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581736" y="1465244"/>
              <a:ext cx="139615" cy="141307"/>
            </a:xfrm>
            <a:custGeom>
              <a:avLst/>
              <a:gdLst/>
              <a:ahLst/>
              <a:cxnLst/>
              <a:rect l="0" t="0" r="0" b="0"/>
              <a:pathLst>
                <a:path w="139615" h="141307">
                  <a:moveTo>
                    <a:pt x="18964" y="33356"/>
                  </a:moveTo>
                  <a:lnTo>
                    <a:pt x="18964" y="33356"/>
                  </a:lnTo>
                  <a:lnTo>
                    <a:pt x="18964" y="29985"/>
                  </a:lnTo>
                  <a:lnTo>
                    <a:pt x="18258" y="28992"/>
                  </a:lnTo>
                  <a:lnTo>
                    <a:pt x="17083" y="28330"/>
                  </a:lnTo>
                  <a:lnTo>
                    <a:pt x="15593" y="27889"/>
                  </a:lnTo>
                  <a:lnTo>
                    <a:pt x="13895" y="29711"/>
                  </a:lnTo>
                  <a:lnTo>
                    <a:pt x="10125" y="37381"/>
                  </a:lnTo>
                  <a:lnTo>
                    <a:pt x="3232" y="80647"/>
                  </a:lnTo>
                  <a:lnTo>
                    <a:pt x="205" y="106368"/>
                  </a:lnTo>
                  <a:lnTo>
                    <a:pt x="0" y="98498"/>
                  </a:lnTo>
                  <a:lnTo>
                    <a:pt x="14434" y="61668"/>
                  </a:lnTo>
                  <a:lnTo>
                    <a:pt x="31605" y="19271"/>
                  </a:lnTo>
                  <a:lnTo>
                    <a:pt x="41844" y="0"/>
                  </a:lnTo>
                  <a:lnTo>
                    <a:pt x="44095" y="535"/>
                  </a:lnTo>
                  <a:lnTo>
                    <a:pt x="50359" y="6775"/>
                  </a:lnTo>
                  <a:lnTo>
                    <a:pt x="73759" y="49733"/>
                  </a:lnTo>
                  <a:lnTo>
                    <a:pt x="104420" y="94211"/>
                  </a:lnTo>
                  <a:lnTo>
                    <a:pt x="139614" y="141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4288">
              <a:extLst>
                <a:ext uri="{FF2B5EF4-FFF2-40B4-BE49-F238E27FC236}">
                  <a16:creationId xmlns:a16="http://schemas.microsoft.com/office/drawing/2014/main" xmlns="" id="{7AA67004-A27E-4CC2-B520-29AD9C7D5D2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503036" y="1674401"/>
              <a:ext cx="269115" cy="274156"/>
            </a:xfrm>
            <a:custGeom>
              <a:avLst/>
              <a:gdLst/>
              <a:ahLst/>
              <a:cxnLst/>
              <a:rect l="0" t="0" r="0" b="0"/>
              <a:pathLst>
                <a:path w="269115" h="274156">
                  <a:moveTo>
                    <a:pt x="116714" y="52799"/>
                  </a:moveTo>
                  <a:lnTo>
                    <a:pt x="116714" y="52799"/>
                  </a:lnTo>
                  <a:lnTo>
                    <a:pt x="117420" y="42660"/>
                  </a:lnTo>
                  <a:lnTo>
                    <a:pt x="122181" y="22945"/>
                  </a:lnTo>
                  <a:lnTo>
                    <a:pt x="122802" y="10400"/>
                  </a:lnTo>
                  <a:lnTo>
                    <a:pt x="121478" y="6894"/>
                  </a:lnTo>
                  <a:lnTo>
                    <a:pt x="116244" y="1117"/>
                  </a:lnTo>
                  <a:lnTo>
                    <a:pt x="112167" y="0"/>
                  </a:lnTo>
                  <a:lnTo>
                    <a:pt x="101994" y="640"/>
                  </a:lnTo>
                  <a:lnTo>
                    <a:pt x="80994" y="11709"/>
                  </a:lnTo>
                  <a:lnTo>
                    <a:pt x="53528" y="41879"/>
                  </a:lnTo>
                  <a:lnTo>
                    <a:pt x="29788" y="85468"/>
                  </a:lnTo>
                  <a:lnTo>
                    <a:pt x="15991" y="119530"/>
                  </a:lnTo>
                  <a:lnTo>
                    <a:pt x="4921" y="155129"/>
                  </a:lnTo>
                  <a:lnTo>
                    <a:pt x="0" y="189766"/>
                  </a:lnTo>
                  <a:lnTo>
                    <a:pt x="3972" y="230887"/>
                  </a:lnTo>
                  <a:lnTo>
                    <a:pt x="17457" y="258671"/>
                  </a:lnTo>
                  <a:lnTo>
                    <a:pt x="32618" y="269651"/>
                  </a:lnTo>
                  <a:lnTo>
                    <a:pt x="41600" y="273567"/>
                  </a:lnTo>
                  <a:lnTo>
                    <a:pt x="60987" y="274155"/>
                  </a:lnTo>
                  <a:lnTo>
                    <a:pt x="81363" y="268302"/>
                  </a:lnTo>
                  <a:lnTo>
                    <a:pt x="112668" y="247728"/>
                  </a:lnTo>
                  <a:lnTo>
                    <a:pt x="143581" y="214037"/>
                  </a:lnTo>
                  <a:lnTo>
                    <a:pt x="169516" y="169639"/>
                  </a:lnTo>
                  <a:lnTo>
                    <a:pt x="185354" y="124186"/>
                  </a:lnTo>
                  <a:lnTo>
                    <a:pt x="189263" y="76694"/>
                  </a:lnTo>
                  <a:lnTo>
                    <a:pt x="181405" y="37301"/>
                  </a:lnTo>
                  <a:lnTo>
                    <a:pt x="171571" y="19100"/>
                  </a:lnTo>
                  <a:lnTo>
                    <a:pt x="156382" y="7718"/>
                  </a:lnTo>
                  <a:lnTo>
                    <a:pt x="147392" y="3695"/>
                  </a:lnTo>
                  <a:lnTo>
                    <a:pt x="127996" y="2988"/>
                  </a:lnTo>
                  <a:lnTo>
                    <a:pt x="108323" y="8083"/>
                  </a:lnTo>
                  <a:lnTo>
                    <a:pt x="90171" y="17403"/>
                  </a:lnTo>
                  <a:lnTo>
                    <a:pt x="78342" y="30482"/>
                  </a:lnTo>
                  <a:lnTo>
                    <a:pt x="71437" y="45703"/>
                  </a:lnTo>
                  <a:lnTo>
                    <a:pt x="68369" y="61875"/>
                  </a:lnTo>
                  <a:lnTo>
                    <a:pt x="70373" y="70138"/>
                  </a:lnTo>
                  <a:lnTo>
                    <a:pt x="80125" y="86846"/>
                  </a:lnTo>
                  <a:lnTo>
                    <a:pt x="97630" y="98035"/>
                  </a:lnTo>
                  <a:lnTo>
                    <a:pt x="133167" y="106419"/>
                  </a:lnTo>
                  <a:lnTo>
                    <a:pt x="178739" y="107021"/>
                  </a:lnTo>
                  <a:lnTo>
                    <a:pt x="212014" y="103709"/>
                  </a:lnTo>
                  <a:lnTo>
                    <a:pt x="269114" y="90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SMARTInkShape-Group944">
            <a:extLst>
              <a:ext uri="{FF2B5EF4-FFF2-40B4-BE49-F238E27FC236}">
                <a16:creationId xmlns:a16="http://schemas.microsoft.com/office/drawing/2014/main" xmlns="" id="{F3A3F2F9-E8E9-44A3-B031-39AFCDB455C1}"/>
              </a:ext>
            </a:extLst>
          </p:cNvPr>
          <p:cNvGrpSpPr/>
          <p:nvPr/>
        </p:nvGrpSpPr>
        <p:grpSpPr>
          <a:xfrm>
            <a:off x="4184650" y="1598379"/>
            <a:ext cx="165213" cy="185972"/>
            <a:chOff x="4184650" y="1598379"/>
            <a:chExt cx="165213" cy="185972"/>
          </a:xfrm>
        </p:grpSpPr>
        <p:sp>
          <p:nvSpPr>
            <p:cNvPr id="350" name="SMARTInkShape-4289">
              <a:extLst>
                <a:ext uri="{FF2B5EF4-FFF2-40B4-BE49-F238E27FC236}">
                  <a16:creationId xmlns:a16="http://schemas.microsoft.com/office/drawing/2014/main" xmlns="" id="{1A5858BE-5EDD-4C7D-9B49-CEA44787FE3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258420" y="1620656"/>
              <a:ext cx="91443" cy="163695"/>
            </a:xfrm>
            <a:custGeom>
              <a:avLst/>
              <a:gdLst/>
              <a:ahLst/>
              <a:cxnLst/>
              <a:rect l="0" t="0" r="0" b="0"/>
              <a:pathLst>
                <a:path w="91443" h="163695">
                  <a:moveTo>
                    <a:pt x="46880" y="17644"/>
                  </a:moveTo>
                  <a:lnTo>
                    <a:pt x="46880" y="17644"/>
                  </a:lnTo>
                  <a:lnTo>
                    <a:pt x="33065" y="5710"/>
                  </a:lnTo>
                  <a:lnTo>
                    <a:pt x="25217" y="1757"/>
                  </a:lnTo>
                  <a:lnTo>
                    <a:pt x="17026" y="0"/>
                  </a:lnTo>
                  <a:lnTo>
                    <a:pt x="10564" y="1100"/>
                  </a:lnTo>
                  <a:lnTo>
                    <a:pt x="7852" y="2382"/>
                  </a:lnTo>
                  <a:lnTo>
                    <a:pt x="2958" y="7568"/>
                  </a:lnTo>
                  <a:lnTo>
                    <a:pt x="665" y="10927"/>
                  </a:lnTo>
                  <a:lnTo>
                    <a:pt x="0" y="20303"/>
                  </a:lnTo>
                  <a:lnTo>
                    <a:pt x="810" y="25767"/>
                  </a:lnTo>
                  <a:lnTo>
                    <a:pt x="7355" y="37482"/>
                  </a:lnTo>
                  <a:lnTo>
                    <a:pt x="53910" y="84561"/>
                  </a:lnTo>
                  <a:lnTo>
                    <a:pt x="90440" y="127433"/>
                  </a:lnTo>
                  <a:lnTo>
                    <a:pt x="91442" y="132464"/>
                  </a:lnTo>
                  <a:lnTo>
                    <a:pt x="90699" y="137230"/>
                  </a:lnTo>
                  <a:lnTo>
                    <a:pt x="88793" y="141818"/>
                  </a:lnTo>
                  <a:lnTo>
                    <a:pt x="79149" y="150679"/>
                  </a:lnTo>
                  <a:lnTo>
                    <a:pt x="65455" y="157909"/>
                  </a:lnTo>
                  <a:lnTo>
                    <a:pt x="34180" y="16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4290">
              <a:extLst>
                <a:ext uri="{FF2B5EF4-FFF2-40B4-BE49-F238E27FC236}">
                  <a16:creationId xmlns:a16="http://schemas.microsoft.com/office/drawing/2014/main" xmlns="" id="{984C472B-F2D3-4BD8-B78B-5CCC70FF297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191000" y="1598379"/>
              <a:ext cx="1" cy="8172"/>
            </a:xfrm>
            <a:custGeom>
              <a:avLst/>
              <a:gdLst/>
              <a:ahLst/>
              <a:cxnLst/>
              <a:rect l="0" t="0" r="0" b="0"/>
              <a:pathLst>
                <a:path w="1" h="8172">
                  <a:moveTo>
                    <a:pt x="0" y="8171"/>
                  </a:moveTo>
                  <a:lnTo>
                    <a:pt x="0" y="8171"/>
                  </a:lnTo>
                  <a:lnTo>
                    <a:pt x="0" y="0"/>
                  </a:lnTo>
                  <a:lnTo>
                    <a:pt x="0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4291">
              <a:extLst>
                <a:ext uri="{FF2B5EF4-FFF2-40B4-BE49-F238E27FC236}">
                  <a16:creationId xmlns:a16="http://schemas.microsoft.com/office/drawing/2014/main" xmlns="" id="{91AC2DB1-0B1A-4F3B-A454-979E11D45B1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184650" y="1678165"/>
              <a:ext cx="25401" cy="99836"/>
            </a:xfrm>
            <a:custGeom>
              <a:avLst/>
              <a:gdLst/>
              <a:ahLst/>
              <a:cxnLst/>
              <a:rect l="0" t="0" r="0" b="0"/>
              <a:pathLst>
                <a:path w="25401" h="998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2" y="883"/>
                  </a:lnTo>
                  <a:lnTo>
                    <a:pt x="3371" y="0"/>
                  </a:lnTo>
                  <a:lnTo>
                    <a:pt x="5069" y="2234"/>
                  </a:lnTo>
                  <a:lnTo>
                    <a:pt x="12865" y="31742"/>
                  </a:lnTo>
                  <a:lnTo>
                    <a:pt x="21199" y="77761"/>
                  </a:lnTo>
                  <a:lnTo>
                    <a:pt x="25400" y="99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SMARTInkShape-Group945">
            <a:extLst>
              <a:ext uri="{FF2B5EF4-FFF2-40B4-BE49-F238E27FC236}">
                <a16:creationId xmlns:a16="http://schemas.microsoft.com/office/drawing/2014/main" xmlns="" id="{6981AB84-5B4B-47AF-8634-C7F8DC00731E}"/>
              </a:ext>
            </a:extLst>
          </p:cNvPr>
          <p:cNvGrpSpPr/>
          <p:nvPr/>
        </p:nvGrpSpPr>
        <p:grpSpPr>
          <a:xfrm>
            <a:off x="3156283" y="1566517"/>
            <a:ext cx="406068" cy="248285"/>
            <a:chOff x="3156283" y="1566517"/>
            <a:chExt cx="406068" cy="248285"/>
          </a:xfrm>
        </p:grpSpPr>
        <p:sp>
          <p:nvSpPr>
            <p:cNvPr id="354" name="SMARTInkShape-4292">
              <a:extLst>
                <a:ext uri="{FF2B5EF4-FFF2-40B4-BE49-F238E27FC236}">
                  <a16:creationId xmlns:a16="http://schemas.microsoft.com/office/drawing/2014/main" xmlns="" id="{7DC2E59A-F29B-46B0-9173-3F4EDBA2359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351194" y="1784350"/>
              <a:ext cx="211157" cy="30452"/>
            </a:xfrm>
            <a:custGeom>
              <a:avLst/>
              <a:gdLst/>
              <a:ahLst/>
              <a:cxnLst/>
              <a:rect l="0" t="0" r="0" b="0"/>
              <a:pathLst>
                <a:path w="211157" h="30452">
                  <a:moveTo>
                    <a:pt x="14306" y="6350"/>
                  </a:moveTo>
                  <a:lnTo>
                    <a:pt x="14306" y="6350"/>
                  </a:lnTo>
                  <a:lnTo>
                    <a:pt x="0" y="20656"/>
                  </a:lnTo>
                  <a:lnTo>
                    <a:pt x="536" y="22943"/>
                  </a:lnTo>
                  <a:lnTo>
                    <a:pt x="6775" y="27365"/>
                  </a:lnTo>
                  <a:lnTo>
                    <a:pt x="22187" y="30451"/>
                  </a:lnTo>
                  <a:lnTo>
                    <a:pt x="62978" y="25013"/>
                  </a:lnTo>
                  <a:lnTo>
                    <a:pt x="107828" y="12115"/>
                  </a:lnTo>
                  <a:lnTo>
                    <a:pt x="140303" y="5854"/>
                  </a:lnTo>
                  <a:lnTo>
                    <a:pt x="183577" y="1735"/>
                  </a:lnTo>
                  <a:lnTo>
                    <a:pt x="211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4293">
              <a:extLst>
                <a:ext uri="{FF2B5EF4-FFF2-40B4-BE49-F238E27FC236}">
                  <a16:creationId xmlns:a16="http://schemas.microsoft.com/office/drawing/2014/main" xmlns="" id="{E9C3BC05-95E8-46FE-A133-ABF1900C6A5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339604" y="1566517"/>
              <a:ext cx="171947" cy="40034"/>
            </a:xfrm>
            <a:custGeom>
              <a:avLst/>
              <a:gdLst/>
              <a:ahLst/>
              <a:cxnLst/>
              <a:rect l="0" t="0" r="0" b="0"/>
              <a:pathLst>
                <a:path w="171947" h="40034">
                  <a:moveTo>
                    <a:pt x="13196" y="40033"/>
                  </a:moveTo>
                  <a:lnTo>
                    <a:pt x="13196" y="40033"/>
                  </a:lnTo>
                  <a:lnTo>
                    <a:pt x="3083" y="33291"/>
                  </a:lnTo>
                  <a:lnTo>
                    <a:pt x="810" y="30599"/>
                  </a:lnTo>
                  <a:lnTo>
                    <a:pt x="0" y="28099"/>
                  </a:lnTo>
                  <a:lnTo>
                    <a:pt x="165" y="25727"/>
                  </a:lnTo>
                  <a:lnTo>
                    <a:pt x="5993" y="19329"/>
                  </a:lnTo>
                  <a:lnTo>
                    <a:pt x="10511" y="15647"/>
                  </a:lnTo>
                  <a:lnTo>
                    <a:pt x="47208" y="7094"/>
                  </a:lnTo>
                  <a:lnTo>
                    <a:pt x="78642" y="2345"/>
                  </a:lnTo>
                  <a:lnTo>
                    <a:pt x="110722" y="0"/>
                  </a:lnTo>
                  <a:lnTo>
                    <a:pt x="151610" y="5201"/>
                  </a:lnTo>
                  <a:lnTo>
                    <a:pt x="171946" y="8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4294">
              <a:extLst>
                <a:ext uri="{FF2B5EF4-FFF2-40B4-BE49-F238E27FC236}">
                  <a16:creationId xmlns:a16="http://schemas.microsoft.com/office/drawing/2014/main" xmlns="" id="{624C3FAF-9B19-41C9-9934-3B3BE350325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416300" y="1587500"/>
              <a:ext cx="19051" cy="222230"/>
            </a:xfrm>
            <a:custGeom>
              <a:avLst/>
              <a:gdLst/>
              <a:ahLst/>
              <a:cxnLst/>
              <a:rect l="0" t="0" r="0" b="0"/>
              <a:pathLst>
                <a:path w="19051" h="222230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6840" y="25693"/>
                  </a:lnTo>
                  <a:lnTo>
                    <a:pt x="2027" y="62489"/>
                  </a:lnTo>
                  <a:lnTo>
                    <a:pt x="2782" y="94095"/>
                  </a:lnTo>
                  <a:lnTo>
                    <a:pt x="4764" y="127898"/>
                  </a:lnTo>
                  <a:lnTo>
                    <a:pt x="6585" y="173284"/>
                  </a:lnTo>
                  <a:lnTo>
                    <a:pt x="9401" y="213414"/>
                  </a:lnTo>
                  <a:lnTo>
                    <a:pt x="7254" y="222219"/>
                  </a:lnTo>
                  <a:lnTo>
                    <a:pt x="6953" y="222229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4295">
              <a:extLst>
                <a:ext uri="{FF2B5EF4-FFF2-40B4-BE49-F238E27FC236}">
                  <a16:creationId xmlns:a16="http://schemas.microsoft.com/office/drawing/2014/main" xmlns="" id="{453D8ED6-6D20-4DC2-B297-B857A4CC41F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156283" y="1577088"/>
              <a:ext cx="94918" cy="226313"/>
            </a:xfrm>
            <a:custGeom>
              <a:avLst/>
              <a:gdLst/>
              <a:ahLst/>
              <a:cxnLst/>
              <a:rect l="0" t="0" r="0" b="0"/>
              <a:pathLst>
                <a:path w="94918" h="226313">
                  <a:moveTo>
                    <a:pt x="94917" y="23112"/>
                  </a:moveTo>
                  <a:lnTo>
                    <a:pt x="94917" y="23112"/>
                  </a:lnTo>
                  <a:lnTo>
                    <a:pt x="82984" y="9297"/>
                  </a:lnTo>
                  <a:lnTo>
                    <a:pt x="80612" y="5435"/>
                  </a:lnTo>
                  <a:lnTo>
                    <a:pt x="76913" y="2861"/>
                  </a:lnTo>
                  <a:lnTo>
                    <a:pt x="67160" y="0"/>
                  </a:lnTo>
                  <a:lnTo>
                    <a:pt x="53888" y="4373"/>
                  </a:lnTo>
                  <a:lnTo>
                    <a:pt x="46398" y="8503"/>
                  </a:lnTo>
                  <a:lnTo>
                    <a:pt x="22372" y="34541"/>
                  </a:lnTo>
                  <a:lnTo>
                    <a:pt x="4121" y="79180"/>
                  </a:lnTo>
                  <a:lnTo>
                    <a:pt x="0" y="114353"/>
                  </a:lnTo>
                  <a:lnTo>
                    <a:pt x="2637" y="149036"/>
                  </a:lnTo>
                  <a:lnTo>
                    <a:pt x="13217" y="178562"/>
                  </a:lnTo>
                  <a:lnTo>
                    <a:pt x="32970" y="200151"/>
                  </a:lnTo>
                  <a:lnTo>
                    <a:pt x="69517" y="226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SMARTInkShape-Group946">
            <a:extLst>
              <a:ext uri="{FF2B5EF4-FFF2-40B4-BE49-F238E27FC236}">
                <a16:creationId xmlns:a16="http://schemas.microsoft.com/office/drawing/2014/main" xmlns="" id="{5AA329E6-F365-4783-A80F-18A56D80ACA3}"/>
              </a:ext>
            </a:extLst>
          </p:cNvPr>
          <p:cNvGrpSpPr/>
          <p:nvPr/>
        </p:nvGrpSpPr>
        <p:grpSpPr>
          <a:xfrm>
            <a:off x="1892951" y="1533329"/>
            <a:ext cx="809237" cy="335128"/>
            <a:chOff x="1892951" y="1533329"/>
            <a:chExt cx="809237" cy="335128"/>
          </a:xfrm>
        </p:grpSpPr>
        <p:sp>
          <p:nvSpPr>
            <p:cNvPr id="359" name="SMARTInkShape-4296">
              <a:extLst>
                <a:ext uri="{FF2B5EF4-FFF2-40B4-BE49-F238E27FC236}">
                  <a16:creationId xmlns:a16="http://schemas.microsoft.com/office/drawing/2014/main" xmlns="" id="{31D63221-819E-4666-8ABC-91F772298B2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190750" y="1708150"/>
              <a:ext cx="171451" cy="76201"/>
            </a:xfrm>
            <a:custGeom>
              <a:avLst/>
              <a:gdLst/>
              <a:ahLst/>
              <a:cxnLst/>
              <a:rect l="0" t="0" r="0" b="0"/>
              <a:pathLst>
                <a:path w="171451" h="76201">
                  <a:moveTo>
                    <a:pt x="0" y="76200"/>
                  </a:moveTo>
                  <a:lnTo>
                    <a:pt x="0" y="76200"/>
                  </a:lnTo>
                  <a:lnTo>
                    <a:pt x="0" y="69458"/>
                  </a:lnTo>
                  <a:lnTo>
                    <a:pt x="3763" y="62385"/>
                  </a:lnTo>
                  <a:lnTo>
                    <a:pt x="11550" y="54538"/>
                  </a:lnTo>
                  <a:lnTo>
                    <a:pt x="43308" y="38002"/>
                  </a:lnTo>
                  <a:lnTo>
                    <a:pt x="81506" y="25371"/>
                  </a:lnTo>
                  <a:lnTo>
                    <a:pt x="126691" y="1269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4297">
              <a:extLst>
                <a:ext uri="{FF2B5EF4-FFF2-40B4-BE49-F238E27FC236}">
                  <a16:creationId xmlns:a16="http://schemas.microsoft.com/office/drawing/2014/main" xmlns="" id="{A47F50AD-3708-4FFD-9212-2F351BE17E0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133600" y="1606550"/>
              <a:ext cx="44451" cy="234951"/>
            </a:xfrm>
            <a:custGeom>
              <a:avLst/>
              <a:gdLst/>
              <a:ahLst/>
              <a:cxnLst/>
              <a:rect l="0" t="0" r="0" b="0"/>
              <a:pathLst>
                <a:path w="44451" h="234951">
                  <a:moveTo>
                    <a:pt x="0" y="0"/>
                  </a:moveTo>
                  <a:lnTo>
                    <a:pt x="0" y="0"/>
                  </a:lnTo>
                  <a:lnTo>
                    <a:pt x="6907" y="38300"/>
                  </a:lnTo>
                  <a:lnTo>
                    <a:pt x="14747" y="80022"/>
                  </a:lnTo>
                  <a:lnTo>
                    <a:pt x="24125" y="126251"/>
                  </a:lnTo>
                  <a:lnTo>
                    <a:pt x="31372" y="169347"/>
                  </a:lnTo>
                  <a:lnTo>
                    <a:pt x="40142" y="215092"/>
                  </a:lnTo>
                  <a:lnTo>
                    <a:pt x="444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4298">
              <a:extLst>
                <a:ext uri="{FF2B5EF4-FFF2-40B4-BE49-F238E27FC236}">
                  <a16:creationId xmlns:a16="http://schemas.microsoft.com/office/drawing/2014/main" xmlns="" id="{1407431E-4B78-4ED7-B982-AB0F570510F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892951" y="1550920"/>
              <a:ext cx="164450" cy="317537"/>
            </a:xfrm>
            <a:custGeom>
              <a:avLst/>
              <a:gdLst/>
              <a:ahLst/>
              <a:cxnLst/>
              <a:rect l="0" t="0" r="0" b="0"/>
              <a:pathLst>
                <a:path w="164450" h="317537">
                  <a:moveTo>
                    <a:pt x="164449" y="42930"/>
                  </a:moveTo>
                  <a:lnTo>
                    <a:pt x="164449" y="42930"/>
                  </a:lnTo>
                  <a:lnTo>
                    <a:pt x="164449" y="36188"/>
                  </a:lnTo>
                  <a:lnTo>
                    <a:pt x="162567" y="30997"/>
                  </a:lnTo>
                  <a:lnTo>
                    <a:pt x="146737" y="8963"/>
                  </a:lnTo>
                  <a:lnTo>
                    <a:pt x="139878" y="3609"/>
                  </a:lnTo>
                  <a:lnTo>
                    <a:pt x="121342" y="0"/>
                  </a:lnTo>
                  <a:lnTo>
                    <a:pt x="91234" y="9043"/>
                  </a:lnTo>
                  <a:lnTo>
                    <a:pt x="58873" y="31870"/>
                  </a:lnTo>
                  <a:lnTo>
                    <a:pt x="26942" y="74461"/>
                  </a:lnTo>
                  <a:lnTo>
                    <a:pt x="11377" y="111036"/>
                  </a:lnTo>
                  <a:lnTo>
                    <a:pt x="1872" y="150105"/>
                  </a:lnTo>
                  <a:lnTo>
                    <a:pt x="0" y="188635"/>
                  </a:lnTo>
                  <a:lnTo>
                    <a:pt x="3401" y="223164"/>
                  </a:lnTo>
                  <a:lnTo>
                    <a:pt x="11733" y="253562"/>
                  </a:lnTo>
                  <a:lnTo>
                    <a:pt x="36258" y="289097"/>
                  </a:lnTo>
                  <a:lnTo>
                    <a:pt x="55735" y="306149"/>
                  </a:lnTo>
                  <a:lnTo>
                    <a:pt x="78031" y="315138"/>
                  </a:lnTo>
                  <a:lnTo>
                    <a:pt x="89904" y="317536"/>
                  </a:lnTo>
                  <a:lnTo>
                    <a:pt x="114385" y="312673"/>
                  </a:lnTo>
                  <a:lnTo>
                    <a:pt x="151749" y="296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4299">
              <a:extLst>
                <a:ext uri="{FF2B5EF4-FFF2-40B4-BE49-F238E27FC236}">
                  <a16:creationId xmlns:a16="http://schemas.microsoft.com/office/drawing/2014/main" xmlns="" id="{1FC9A2BA-0923-41E6-8286-92CE3D221FC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628900" y="1533329"/>
              <a:ext cx="73288" cy="289122"/>
            </a:xfrm>
            <a:custGeom>
              <a:avLst/>
              <a:gdLst/>
              <a:ahLst/>
              <a:cxnLst/>
              <a:rect l="0" t="0" r="0" b="0"/>
              <a:pathLst>
                <a:path w="73288" h="2891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775" y="418"/>
                  </a:lnTo>
                  <a:lnTo>
                    <a:pt x="12209" y="4646"/>
                  </a:lnTo>
                  <a:lnTo>
                    <a:pt x="30507" y="25072"/>
                  </a:lnTo>
                  <a:lnTo>
                    <a:pt x="50432" y="66951"/>
                  </a:lnTo>
                  <a:lnTo>
                    <a:pt x="61455" y="101479"/>
                  </a:lnTo>
                  <a:lnTo>
                    <a:pt x="69647" y="137991"/>
                  </a:lnTo>
                  <a:lnTo>
                    <a:pt x="73287" y="175385"/>
                  </a:lnTo>
                  <a:lnTo>
                    <a:pt x="67380" y="211290"/>
                  </a:lnTo>
                  <a:lnTo>
                    <a:pt x="48187" y="255712"/>
                  </a:lnTo>
                  <a:lnTo>
                    <a:pt x="2540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4300">
              <a:extLst>
                <a:ext uri="{FF2B5EF4-FFF2-40B4-BE49-F238E27FC236}">
                  <a16:creationId xmlns:a16="http://schemas.microsoft.com/office/drawing/2014/main" xmlns="" id="{306A3A0F-F136-48FF-BB54-FF8F79E05CD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418215" y="1606550"/>
              <a:ext cx="134486" cy="177034"/>
            </a:xfrm>
            <a:custGeom>
              <a:avLst/>
              <a:gdLst/>
              <a:ahLst/>
              <a:cxnLst/>
              <a:rect l="0" t="0" r="0" b="0"/>
              <a:pathLst>
                <a:path w="134486" h="177034">
                  <a:moveTo>
                    <a:pt x="121785" y="0"/>
                  </a:moveTo>
                  <a:lnTo>
                    <a:pt x="121785" y="0"/>
                  </a:lnTo>
                  <a:lnTo>
                    <a:pt x="126149" y="17325"/>
                  </a:lnTo>
                  <a:lnTo>
                    <a:pt x="127252" y="36628"/>
                  </a:lnTo>
                  <a:lnTo>
                    <a:pt x="114390" y="74666"/>
                  </a:lnTo>
                  <a:lnTo>
                    <a:pt x="96075" y="113846"/>
                  </a:lnTo>
                  <a:lnTo>
                    <a:pt x="66560" y="157824"/>
                  </a:lnTo>
                  <a:lnTo>
                    <a:pt x="52790" y="171509"/>
                  </a:lnTo>
                  <a:lnTo>
                    <a:pt x="46155" y="175017"/>
                  </a:lnTo>
                  <a:lnTo>
                    <a:pt x="33138" y="177033"/>
                  </a:lnTo>
                  <a:lnTo>
                    <a:pt x="20298" y="173696"/>
                  </a:lnTo>
                  <a:lnTo>
                    <a:pt x="13910" y="170831"/>
                  </a:lnTo>
                  <a:lnTo>
                    <a:pt x="4931" y="162003"/>
                  </a:lnTo>
                  <a:lnTo>
                    <a:pt x="1549" y="156685"/>
                  </a:lnTo>
                  <a:lnTo>
                    <a:pt x="0" y="151729"/>
                  </a:lnTo>
                  <a:lnTo>
                    <a:pt x="160" y="142459"/>
                  </a:lnTo>
                  <a:lnTo>
                    <a:pt x="2602" y="138717"/>
                  </a:lnTo>
                  <a:lnTo>
                    <a:pt x="10959" y="132678"/>
                  </a:lnTo>
                  <a:lnTo>
                    <a:pt x="34306" y="128682"/>
                  </a:lnTo>
                  <a:lnTo>
                    <a:pt x="73095" y="136766"/>
                  </a:lnTo>
                  <a:lnTo>
                    <a:pt x="117272" y="148059"/>
                  </a:lnTo>
                  <a:lnTo>
                    <a:pt x="13448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8" name="SMARTInkShape-Group947">
            <a:extLst>
              <a:ext uri="{FF2B5EF4-FFF2-40B4-BE49-F238E27FC236}">
                <a16:creationId xmlns:a16="http://schemas.microsoft.com/office/drawing/2014/main" xmlns="" id="{DBA441C0-1D39-4DC5-9D41-D613A5497775}"/>
              </a:ext>
            </a:extLst>
          </p:cNvPr>
          <p:cNvGrpSpPr/>
          <p:nvPr/>
        </p:nvGrpSpPr>
        <p:grpSpPr>
          <a:xfrm>
            <a:off x="9707213" y="704850"/>
            <a:ext cx="646922" cy="320468"/>
            <a:chOff x="9707213" y="704850"/>
            <a:chExt cx="646922" cy="320468"/>
          </a:xfrm>
        </p:grpSpPr>
        <p:sp>
          <p:nvSpPr>
            <p:cNvPr id="365" name="SMARTInkShape-4301">
              <a:extLst>
                <a:ext uri="{FF2B5EF4-FFF2-40B4-BE49-F238E27FC236}">
                  <a16:creationId xmlns:a16="http://schemas.microsoft.com/office/drawing/2014/main" xmlns="" id="{80989BAD-4C35-4070-B12F-4CD44281F9E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105756" y="865338"/>
              <a:ext cx="248379" cy="136747"/>
            </a:xfrm>
            <a:custGeom>
              <a:avLst/>
              <a:gdLst/>
              <a:ahLst/>
              <a:cxnLst/>
              <a:rect l="0" t="0" r="0" b="0"/>
              <a:pathLst>
                <a:path w="248379" h="136747">
                  <a:moveTo>
                    <a:pt x="9794" y="42712"/>
                  </a:moveTo>
                  <a:lnTo>
                    <a:pt x="9794" y="42712"/>
                  </a:lnTo>
                  <a:lnTo>
                    <a:pt x="6137" y="42712"/>
                  </a:lnTo>
                  <a:lnTo>
                    <a:pt x="30658" y="42712"/>
                  </a:lnTo>
                  <a:lnTo>
                    <a:pt x="48431" y="35970"/>
                  </a:lnTo>
                  <a:lnTo>
                    <a:pt x="63734" y="21664"/>
                  </a:lnTo>
                  <a:lnTo>
                    <a:pt x="66215" y="17391"/>
                  </a:lnTo>
                  <a:lnTo>
                    <a:pt x="67163" y="13837"/>
                  </a:lnTo>
                  <a:lnTo>
                    <a:pt x="67091" y="10762"/>
                  </a:lnTo>
                  <a:lnTo>
                    <a:pt x="65631" y="8712"/>
                  </a:lnTo>
                  <a:lnTo>
                    <a:pt x="63247" y="7345"/>
                  </a:lnTo>
                  <a:lnTo>
                    <a:pt x="60244" y="6434"/>
                  </a:lnTo>
                  <a:lnTo>
                    <a:pt x="42539" y="11894"/>
                  </a:lnTo>
                  <a:lnTo>
                    <a:pt x="22789" y="29191"/>
                  </a:lnTo>
                  <a:lnTo>
                    <a:pt x="6902" y="55561"/>
                  </a:lnTo>
                  <a:lnTo>
                    <a:pt x="0" y="82346"/>
                  </a:lnTo>
                  <a:lnTo>
                    <a:pt x="1147" y="89595"/>
                  </a:lnTo>
                  <a:lnTo>
                    <a:pt x="8069" y="101414"/>
                  </a:lnTo>
                  <a:lnTo>
                    <a:pt x="18199" y="107607"/>
                  </a:lnTo>
                  <a:lnTo>
                    <a:pt x="23864" y="109259"/>
                  </a:lnTo>
                  <a:lnTo>
                    <a:pt x="48692" y="104841"/>
                  </a:lnTo>
                  <a:lnTo>
                    <a:pt x="81762" y="87853"/>
                  </a:lnTo>
                  <a:lnTo>
                    <a:pt x="118607" y="53876"/>
                  </a:lnTo>
                  <a:lnTo>
                    <a:pt x="131111" y="37026"/>
                  </a:lnTo>
                  <a:lnTo>
                    <a:pt x="130888" y="36804"/>
                  </a:lnTo>
                  <a:lnTo>
                    <a:pt x="118273" y="80592"/>
                  </a:lnTo>
                  <a:lnTo>
                    <a:pt x="110418" y="123073"/>
                  </a:lnTo>
                  <a:lnTo>
                    <a:pt x="108138" y="134167"/>
                  </a:lnTo>
                  <a:lnTo>
                    <a:pt x="108519" y="136137"/>
                  </a:lnTo>
                  <a:lnTo>
                    <a:pt x="109476" y="136746"/>
                  </a:lnTo>
                  <a:lnTo>
                    <a:pt x="114305" y="131777"/>
                  </a:lnTo>
                  <a:lnTo>
                    <a:pt x="140130" y="88778"/>
                  </a:lnTo>
                  <a:lnTo>
                    <a:pt x="169297" y="46405"/>
                  </a:lnTo>
                  <a:lnTo>
                    <a:pt x="192991" y="13389"/>
                  </a:lnTo>
                  <a:lnTo>
                    <a:pt x="209277" y="1928"/>
                  </a:lnTo>
                  <a:lnTo>
                    <a:pt x="216160" y="0"/>
                  </a:lnTo>
                  <a:lnTo>
                    <a:pt x="222162" y="126"/>
                  </a:lnTo>
                  <a:lnTo>
                    <a:pt x="227572" y="1622"/>
                  </a:lnTo>
                  <a:lnTo>
                    <a:pt x="237348" y="12690"/>
                  </a:lnTo>
                  <a:lnTo>
                    <a:pt x="241929" y="20581"/>
                  </a:lnTo>
                  <a:lnTo>
                    <a:pt x="248378" y="55283"/>
                  </a:lnTo>
                  <a:lnTo>
                    <a:pt x="237466" y="101953"/>
                  </a:lnTo>
                  <a:lnTo>
                    <a:pt x="232044" y="118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4302">
              <a:extLst>
                <a:ext uri="{FF2B5EF4-FFF2-40B4-BE49-F238E27FC236}">
                  <a16:creationId xmlns:a16="http://schemas.microsoft.com/office/drawing/2014/main" xmlns="" id="{EE70D572-9772-4B24-8BF6-151132A2F0C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707213" y="718931"/>
              <a:ext cx="325788" cy="265320"/>
            </a:xfrm>
            <a:custGeom>
              <a:avLst/>
              <a:gdLst/>
              <a:ahLst/>
              <a:cxnLst/>
              <a:rect l="0" t="0" r="0" b="0"/>
              <a:pathLst>
                <a:path w="325788" h="265320">
                  <a:moveTo>
                    <a:pt x="27337" y="176419"/>
                  </a:moveTo>
                  <a:lnTo>
                    <a:pt x="27337" y="176419"/>
                  </a:lnTo>
                  <a:lnTo>
                    <a:pt x="5517" y="175713"/>
                  </a:lnTo>
                  <a:lnTo>
                    <a:pt x="2206" y="174537"/>
                  </a:lnTo>
                  <a:lnTo>
                    <a:pt x="0" y="173048"/>
                  </a:lnTo>
                  <a:lnTo>
                    <a:pt x="646" y="170644"/>
                  </a:lnTo>
                  <a:lnTo>
                    <a:pt x="7007" y="164210"/>
                  </a:lnTo>
                  <a:lnTo>
                    <a:pt x="44958" y="147170"/>
                  </a:lnTo>
                  <a:lnTo>
                    <a:pt x="90728" y="125263"/>
                  </a:lnTo>
                  <a:lnTo>
                    <a:pt x="128418" y="106646"/>
                  </a:lnTo>
                  <a:lnTo>
                    <a:pt x="163042" y="86612"/>
                  </a:lnTo>
                  <a:lnTo>
                    <a:pt x="204660" y="53619"/>
                  </a:lnTo>
                  <a:lnTo>
                    <a:pt x="245735" y="8606"/>
                  </a:lnTo>
                  <a:lnTo>
                    <a:pt x="251402" y="0"/>
                  </a:lnTo>
                  <a:lnTo>
                    <a:pt x="252914" y="245"/>
                  </a:lnTo>
                  <a:lnTo>
                    <a:pt x="254594" y="8044"/>
                  </a:lnTo>
                  <a:lnTo>
                    <a:pt x="248796" y="41785"/>
                  </a:lnTo>
                  <a:lnTo>
                    <a:pt x="241945" y="75424"/>
                  </a:lnTo>
                  <a:lnTo>
                    <a:pt x="234196" y="113893"/>
                  </a:lnTo>
                  <a:lnTo>
                    <a:pt x="226050" y="154510"/>
                  </a:lnTo>
                  <a:lnTo>
                    <a:pt x="217723" y="188554"/>
                  </a:lnTo>
                  <a:lnTo>
                    <a:pt x="206243" y="232761"/>
                  </a:lnTo>
                  <a:lnTo>
                    <a:pt x="205873" y="233031"/>
                  </a:lnTo>
                  <a:lnTo>
                    <a:pt x="247799" y="192330"/>
                  </a:lnTo>
                  <a:lnTo>
                    <a:pt x="268108" y="181447"/>
                  </a:lnTo>
                  <a:lnTo>
                    <a:pt x="281101" y="178654"/>
                  </a:lnTo>
                  <a:lnTo>
                    <a:pt x="286120" y="180025"/>
                  </a:lnTo>
                  <a:lnTo>
                    <a:pt x="290170" y="183057"/>
                  </a:lnTo>
                  <a:lnTo>
                    <a:pt x="296552" y="192775"/>
                  </a:lnTo>
                  <a:lnTo>
                    <a:pt x="311526" y="237604"/>
                  </a:lnTo>
                  <a:lnTo>
                    <a:pt x="325787" y="265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4303">
              <a:extLst>
                <a:ext uri="{FF2B5EF4-FFF2-40B4-BE49-F238E27FC236}">
                  <a16:creationId xmlns:a16="http://schemas.microsoft.com/office/drawing/2014/main" xmlns="" id="{54CC1D00-0FB5-4651-9009-85B096F4D08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788392" y="704850"/>
              <a:ext cx="73159" cy="320468"/>
            </a:xfrm>
            <a:custGeom>
              <a:avLst/>
              <a:gdLst/>
              <a:ahLst/>
              <a:cxnLst/>
              <a:rect l="0" t="0" r="0" b="0"/>
              <a:pathLst>
                <a:path w="73159" h="320468">
                  <a:moveTo>
                    <a:pt x="66808" y="0"/>
                  </a:moveTo>
                  <a:lnTo>
                    <a:pt x="66808" y="0"/>
                  </a:lnTo>
                  <a:lnTo>
                    <a:pt x="57969" y="0"/>
                  </a:lnTo>
                  <a:lnTo>
                    <a:pt x="56682" y="1411"/>
                  </a:lnTo>
                  <a:lnTo>
                    <a:pt x="47352" y="43308"/>
                  </a:lnTo>
                  <a:lnTo>
                    <a:pt x="39406" y="83388"/>
                  </a:lnTo>
                  <a:lnTo>
                    <a:pt x="32757" y="117494"/>
                  </a:lnTo>
                  <a:lnTo>
                    <a:pt x="27451" y="153820"/>
                  </a:lnTo>
                  <a:lnTo>
                    <a:pt x="22740" y="191131"/>
                  </a:lnTo>
                  <a:lnTo>
                    <a:pt x="16885" y="227469"/>
                  </a:lnTo>
                  <a:lnTo>
                    <a:pt x="3802" y="272872"/>
                  </a:lnTo>
                  <a:lnTo>
                    <a:pt x="0" y="292726"/>
                  </a:lnTo>
                  <a:lnTo>
                    <a:pt x="2073" y="306725"/>
                  </a:lnTo>
                  <a:lnTo>
                    <a:pt x="4601" y="312433"/>
                  </a:lnTo>
                  <a:lnTo>
                    <a:pt x="8403" y="316239"/>
                  </a:lnTo>
                  <a:lnTo>
                    <a:pt x="18274" y="320467"/>
                  </a:lnTo>
                  <a:lnTo>
                    <a:pt x="33479" y="316702"/>
                  </a:lnTo>
                  <a:lnTo>
                    <a:pt x="49877" y="307268"/>
                  </a:lnTo>
                  <a:lnTo>
                    <a:pt x="61870" y="293667"/>
                  </a:lnTo>
                  <a:lnTo>
                    <a:pt x="68141" y="276334"/>
                  </a:lnTo>
                  <a:lnTo>
                    <a:pt x="73158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9" name="SMARTInkShape-4304">
            <a:extLst>
              <a:ext uri="{FF2B5EF4-FFF2-40B4-BE49-F238E27FC236}">
                <a16:creationId xmlns:a16="http://schemas.microsoft.com/office/drawing/2014/main" xmlns="" id="{30D3BBE2-CEEF-4D45-A1DC-69CF8FEC656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271000" y="1030106"/>
            <a:ext cx="70594" cy="144645"/>
          </a:xfrm>
          <a:custGeom>
            <a:avLst/>
            <a:gdLst/>
            <a:ahLst/>
            <a:cxnLst/>
            <a:rect l="0" t="0" r="0" b="0"/>
            <a:pathLst>
              <a:path w="70594" h="144645">
                <a:moveTo>
                  <a:pt x="31750" y="17644"/>
                </a:moveTo>
                <a:lnTo>
                  <a:pt x="31750" y="17644"/>
                </a:lnTo>
                <a:lnTo>
                  <a:pt x="35120" y="10902"/>
                </a:lnTo>
                <a:lnTo>
                  <a:pt x="42420" y="5710"/>
                </a:lnTo>
                <a:lnTo>
                  <a:pt x="56548" y="702"/>
                </a:lnTo>
                <a:lnTo>
                  <a:pt x="60982" y="0"/>
                </a:lnTo>
                <a:lnTo>
                  <a:pt x="64643" y="2353"/>
                </a:lnTo>
                <a:lnTo>
                  <a:pt x="70593" y="12494"/>
                </a:lnTo>
                <a:lnTo>
                  <a:pt x="68064" y="33935"/>
                </a:lnTo>
                <a:lnTo>
                  <a:pt x="58472" y="60868"/>
                </a:lnTo>
                <a:lnTo>
                  <a:pt x="33945" y="99125"/>
                </a:lnTo>
                <a:lnTo>
                  <a:pt x="0" y="1446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0" name="SMARTInkShape-Group949">
            <a:extLst>
              <a:ext uri="{FF2B5EF4-FFF2-40B4-BE49-F238E27FC236}">
                <a16:creationId xmlns:a16="http://schemas.microsoft.com/office/drawing/2014/main" xmlns="" id="{E5E71717-780B-416C-86B0-86F8514D3249}"/>
              </a:ext>
            </a:extLst>
          </p:cNvPr>
          <p:cNvGrpSpPr/>
          <p:nvPr/>
        </p:nvGrpSpPr>
        <p:grpSpPr>
          <a:xfrm>
            <a:off x="756533" y="550576"/>
            <a:ext cx="2029278" cy="478656"/>
            <a:chOff x="756533" y="550576"/>
            <a:chExt cx="2029278" cy="478656"/>
          </a:xfrm>
        </p:grpSpPr>
        <p:sp>
          <p:nvSpPr>
            <p:cNvPr id="370" name="SMARTInkShape-4305">
              <a:extLst>
                <a:ext uri="{FF2B5EF4-FFF2-40B4-BE49-F238E27FC236}">
                  <a16:creationId xmlns:a16="http://schemas.microsoft.com/office/drawing/2014/main" xmlns="" id="{ACB0EF09-1A66-458E-BEAA-53E31B1FBDB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56533" y="654314"/>
              <a:ext cx="259468" cy="374918"/>
            </a:xfrm>
            <a:custGeom>
              <a:avLst/>
              <a:gdLst/>
              <a:ahLst/>
              <a:cxnLst/>
              <a:rect l="0" t="0" r="0" b="0"/>
              <a:pathLst>
                <a:path w="259468" h="374918">
                  <a:moveTo>
                    <a:pt x="5467" y="69586"/>
                  </a:moveTo>
                  <a:lnTo>
                    <a:pt x="5467" y="69586"/>
                  </a:lnTo>
                  <a:lnTo>
                    <a:pt x="5467" y="62844"/>
                  </a:lnTo>
                  <a:lnTo>
                    <a:pt x="4761" y="60858"/>
                  </a:lnTo>
                  <a:lnTo>
                    <a:pt x="3585" y="59534"/>
                  </a:lnTo>
                  <a:lnTo>
                    <a:pt x="0" y="57409"/>
                  </a:lnTo>
                  <a:lnTo>
                    <a:pt x="2750" y="60412"/>
                  </a:lnTo>
                  <a:lnTo>
                    <a:pt x="10000" y="95212"/>
                  </a:lnTo>
                  <a:lnTo>
                    <a:pt x="14067" y="126131"/>
                  </a:lnTo>
                  <a:lnTo>
                    <a:pt x="18226" y="162921"/>
                  </a:lnTo>
                  <a:lnTo>
                    <a:pt x="21721" y="203496"/>
                  </a:lnTo>
                  <a:lnTo>
                    <a:pt x="23274" y="247400"/>
                  </a:lnTo>
                  <a:lnTo>
                    <a:pt x="23965" y="287138"/>
                  </a:lnTo>
                  <a:lnTo>
                    <a:pt x="24353" y="333718"/>
                  </a:lnTo>
                  <a:lnTo>
                    <a:pt x="24485" y="361257"/>
                  </a:lnTo>
                  <a:lnTo>
                    <a:pt x="23790" y="360694"/>
                  </a:lnTo>
                  <a:lnTo>
                    <a:pt x="17605" y="328224"/>
                  </a:lnTo>
                  <a:lnTo>
                    <a:pt x="12978" y="291075"/>
                  </a:lnTo>
                  <a:lnTo>
                    <a:pt x="9769" y="267340"/>
                  </a:lnTo>
                  <a:lnTo>
                    <a:pt x="6218" y="241639"/>
                  </a:lnTo>
                  <a:lnTo>
                    <a:pt x="3851" y="213921"/>
                  </a:lnTo>
                  <a:lnTo>
                    <a:pt x="2273" y="184859"/>
                  </a:lnTo>
                  <a:lnTo>
                    <a:pt x="1221" y="154902"/>
                  </a:lnTo>
                  <a:lnTo>
                    <a:pt x="520" y="127169"/>
                  </a:lnTo>
                  <a:lnTo>
                    <a:pt x="52" y="100919"/>
                  </a:lnTo>
                  <a:lnTo>
                    <a:pt x="238" y="55995"/>
                  </a:lnTo>
                  <a:lnTo>
                    <a:pt x="4225" y="9804"/>
                  </a:lnTo>
                  <a:lnTo>
                    <a:pt x="5099" y="132"/>
                  </a:lnTo>
                  <a:lnTo>
                    <a:pt x="5222" y="0"/>
                  </a:lnTo>
                  <a:lnTo>
                    <a:pt x="22038" y="33028"/>
                  </a:lnTo>
                  <a:lnTo>
                    <a:pt x="38702" y="66273"/>
                  </a:lnTo>
                  <a:lnTo>
                    <a:pt x="61631" y="108330"/>
                  </a:lnTo>
                  <a:lnTo>
                    <a:pt x="87579" y="155245"/>
                  </a:lnTo>
                  <a:lnTo>
                    <a:pt x="100425" y="179608"/>
                  </a:lnTo>
                  <a:lnTo>
                    <a:pt x="125281" y="227140"/>
                  </a:lnTo>
                  <a:lnTo>
                    <a:pt x="148088" y="269432"/>
                  </a:lnTo>
                  <a:lnTo>
                    <a:pt x="169984" y="307514"/>
                  </a:lnTo>
                  <a:lnTo>
                    <a:pt x="198381" y="351280"/>
                  </a:lnTo>
                  <a:lnTo>
                    <a:pt x="212562" y="367644"/>
                  </a:lnTo>
                  <a:lnTo>
                    <a:pt x="223569" y="374917"/>
                  </a:lnTo>
                  <a:lnTo>
                    <a:pt x="227774" y="372624"/>
                  </a:lnTo>
                  <a:lnTo>
                    <a:pt x="234327" y="358786"/>
                  </a:lnTo>
                  <a:lnTo>
                    <a:pt x="241984" y="317082"/>
                  </a:lnTo>
                  <a:lnTo>
                    <a:pt x="246523" y="275070"/>
                  </a:lnTo>
                  <a:lnTo>
                    <a:pt x="248721" y="251025"/>
                  </a:lnTo>
                  <a:lnTo>
                    <a:pt x="250892" y="225823"/>
                  </a:lnTo>
                  <a:lnTo>
                    <a:pt x="253045" y="199850"/>
                  </a:lnTo>
                  <a:lnTo>
                    <a:pt x="255185" y="173362"/>
                  </a:lnTo>
                  <a:lnTo>
                    <a:pt x="255683" y="126997"/>
                  </a:lnTo>
                  <a:lnTo>
                    <a:pt x="254257" y="87341"/>
                  </a:lnTo>
                  <a:lnTo>
                    <a:pt x="253455" y="44037"/>
                  </a:lnTo>
                  <a:lnTo>
                    <a:pt x="253923" y="22427"/>
                  </a:lnTo>
                  <a:lnTo>
                    <a:pt x="255065" y="19096"/>
                  </a:lnTo>
                  <a:lnTo>
                    <a:pt x="259467" y="12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4306">
              <a:extLst>
                <a:ext uri="{FF2B5EF4-FFF2-40B4-BE49-F238E27FC236}">
                  <a16:creationId xmlns:a16="http://schemas.microsoft.com/office/drawing/2014/main" xmlns="" id="{9899BA93-FE4E-436A-8724-875BC90C1F5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51647" y="817935"/>
              <a:ext cx="91262" cy="171750"/>
            </a:xfrm>
            <a:custGeom>
              <a:avLst/>
              <a:gdLst/>
              <a:ahLst/>
              <a:cxnLst/>
              <a:rect l="0" t="0" r="0" b="0"/>
              <a:pathLst>
                <a:path w="91262" h="171750">
                  <a:moveTo>
                    <a:pt x="72303" y="58365"/>
                  </a:moveTo>
                  <a:lnTo>
                    <a:pt x="72303" y="58365"/>
                  </a:lnTo>
                  <a:lnTo>
                    <a:pt x="70421" y="37643"/>
                  </a:lnTo>
                  <a:lnTo>
                    <a:pt x="65130" y="8756"/>
                  </a:lnTo>
                  <a:lnTo>
                    <a:pt x="59472" y="1509"/>
                  </a:lnTo>
                  <a:lnTo>
                    <a:pt x="55988" y="0"/>
                  </a:lnTo>
                  <a:lnTo>
                    <a:pt x="48354" y="204"/>
                  </a:lnTo>
                  <a:lnTo>
                    <a:pt x="29380" y="21141"/>
                  </a:lnTo>
                  <a:lnTo>
                    <a:pt x="9255" y="57527"/>
                  </a:lnTo>
                  <a:lnTo>
                    <a:pt x="0" y="102959"/>
                  </a:lnTo>
                  <a:lnTo>
                    <a:pt x="4000" y="142055"/>
                  </a:lnTo>
                  <a:lnTo>
                    <a:pt x="14194" y="159296"/>
                  </a:lnTo>
                  <a:lnTo>
                    <a:pt x="20864" y="165869"/>
                  </a:lnTo>
                  <a:lnTo>
                    <a:pt x="28838" y="169545"/>
                  </a:lnTo>
                  <a:lnTo>
                    <a:pt x="47106" y="171749"/>
                  </a:lnTo>
                  <a:lnTo>
                    <a:pt x="55505" y="169232"/>
                  </a:lnTo>
                  <a:lnTo>
                    <a:pt x="70482" y="158910"/>
                  </a:lnTo>
                  <a:lnTo>
                    <a:pt x="87442" y="130489"/>
                  </a:lnTo>
                  <a:lnTo>
                    <a:pt x="91261" y="107354"/>
                  </a:lnTo>
                  <a:lnTo>
                    <a:pt x="87964" y="61378"/>
                  </a:lnTo>
                  <a:lnTo>
                    <a:pt x="72303" y="20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4307">
              <a:extLst>
                <a:ext uri="{FF2B5EF4-FFF2-40B4-BE49-F238E27FC236}">
                  <a16:creationId xmlns:a16="http://schemas.microsoft.com/office/drawing/2014/main" xmlns="" id="{EC54C333-61D1-47B6-8564-AC924AFA2C9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74750" y="793750"/>
              <a:ext cx="107951" cy="184267"/>
            </a:xfrm>
            <a:custGeom>
              <a:avLst/>
              <a:gdLst/>
              <a:ahLst/>
              <a:cxnLst/>
              <a:rect l="0" t="0" r="0" b="0"/>
              <a:pathLst>
                <a:path w="107951" h="184267">
                  <a:moveTo>
                    <a:pt x="0" y="38100"/>
                  </a:moveTo>
                  <a:lnTo>
                    <a:pt x="0" y="38100"/>
                  </a:lnTo>
                  <a:lnTo>
                    <a:pt x="3371" y="31358"/>
                  </a:lnTo>
                  <a:lnTo>
                    <a:pt x="5070" y="29372"/>
                  </a:lnTo>
                  <a:lnTo>
                    <a:pt x="8838" y="27165"/>
                  </a:lnTo>
                  <a:lnTo>
                    <a:pt x="14927" y="25923"/>
                  </a:lnTo>
                  <a:lnTo>
                    <a:pt x="41466" y="63943"/>
                  </a:lnTo>
                  <a:lnTo>
                    <a:pt x="56344" y="98282"/>
                  </a:lnTo>
                  <a:lnTo>
                    <a:pt x="60674" y="137698"/>
                  </a:lnTo>
                  <a:lnTo>
                    <a:pt x="56174" y="175810"/>
                  </a:lnTo>
                  <a:lnTo>
                    <a:pt x="54383" y="180707"/>
                  </a:lnTo>
                  <a:lnTo>
                    <a:pt x="51777" y="183266"/>
                  </a:lnTo>
                  <a:lnTo>
                    <a:pt x="48629" y="184266"/>
                  </a:lnTo>
                  <a:lnTo>
                    <a:pt x="45120" y="184227"/>
                  </a:lnTo>
                  <a:lnTo>
                    <a:pt x="41369" y="181379"/>
                  </a:lnTo>
                  <a:lnTo>
                    <a:pt x="33438" y="170689"/>
                  </a:lnTo>
                  <a:lnTo>
                    <a:pt x="27782" y="135319"/>
                  </a:lnTo>
                  <a:lnTo>
                    <a:pt x="36219" y="89091"/>
                  </a:lnTo>
                  <a:lnTo>
                    <a:pt x="52124" y="49759"/>
                  </a:lnTo>
                  <a:lnTo>
                    <a:pt x="73613" y="2250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4308">
              <a:extLst>
                <a:ext uri="{FF2B5EF4-FFF2-40B4-BE49-F238E27FC236}">
                  <a16:creationId xmlns:a16="http://schemas.microsoft.com/office/drawing/2014/main" xmlns="" id="{5408C626-FB1E-419A-9680-44A026F492B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315333" y="802777"/>
              <a:ext cx="138818" cy="181474"/>
            </a:xfrm>
            <a:custGeom>
              <a:avLst/>
              <a:gdLst/>
              <a:ahLst/>
              <a:cxnLst/>
              <a:rect l="0" t="0" r="0" b="0"/>
              <a:pathLst>
                <a:path w="138818" h="181474">
                  <a:moveTo>
                    <a:pt x="5467" y="29073"/>
                  </a:moveTo>
                  <a:lnTo>
                    <a:pt x="5467" y="29073"/>
                  </a:lnTo>
                  <a:lnTo>
                    <a:pt x="0" y="23606"/>
                  </a:lnTo>
                  <a:lnTo>
                    <a:pt x="2749" y="26356"/>
                  </a:lnTo>
                  <a:lnTo>
                    <a:pt x="8033" y="38381"/>
                  </a:lnTo>
                  <a:lnTo>
                    <a:pt x="11485" y="85992"/>
                  </a:lnTo>
                  <a:lnTo>
                    <a:pt x="6747" y="133508"/>
                  </a:lnTo>
                  <a:lnTo>
                    <a:pt x="5720" y="151616"/>
                  </a:lnTo>
                  <a:lnTo>
                    <a:pt x="5542" y="144639"/>
                  </a:lnTo>
                  <a:lnTo>
                    <a:pt x="12384" y="104752"/>
                  </a:lnTo>
                  <a:lnTo>
                    <a:pt x="20217" y="67018"/>
                  </a:lnTo>
                  <a:lnTo>
                    <a:pt x="34534" y="21683"/>
                  </a:lnTo>
                  <a:lnTo>
                    <a:pt x="36839" y="19208"/>
                  </a:lnTo>
                  <a:lnTo>
                    <a:pt x="39082" y="18263"/>
                  </a:lnTo>
                  <a:lnTo>
                    <a:pt x="41282" y="20455"/>
                  </a:lnTo>
                  <a:lnTo>
                    <a:pt x="45609" y="30417"/>
                  </a:lnTo>
                  <a:lnTo>
                    <a:pt x="44702" y="73606"/>
                  </a:lnTo>
                  <a:lnTo>
                    <a:pt x="43716" y="118176"/>
                  </a:lnTo>
                  <a:lnTo>
                    <a:pt x="43611" y="126970"/>
                  </a:lnTo>
                  <a:lnTo>
                    <a:pt x="44302" y="126088"/>
                  </a:lnTo>
                  <a:lnTo>
                    <a:pt x="60176" y="82049"/>
                  </a:lnTo>
                  <a:lnTo>
                    <a:pt x="76475" y="44142"/>
                  </a:lnTo>
                  <a:lnTo>
                    <a:pt x="103848" y="2818"/>
                  </a:lnTo>
                  <a:lnTo>
                    <a:pt x="109155" y="281"/>
                  </a:lnTo>
                  <a:lnTo>
                    <a:pt x="114809" y="0"/>
                  </a:lnTo>
                  <a:lnTo>
                    <a:pt x="120695" y="1225"/>
                  </a:lnTo>
                  <a:lnTo>
                    <a:pt x="125324" y="5568"/>
                  </a:lnTo>
                  <a:lnTo>
                    <a:pt x="132350" y="19802"/>
                  </a:lnTo>
                  <a:lnTo>
                    <a:pt x="133530" y="51021"/>
                  </a:lnTo>
                  <a:lnTo>
                    <a:pt x="129411" y="93824"/>
                  </a:lnTo>
                  <a:lnTo>
                    <a:pt x="130464" y="135512"/>
                  </a:lnTo>
                  <a:lnTo>
                    <a:pt x="138817" y="181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4309">
              <a:extLst>
                <a:ext uri="{FF2B5EF4-FFF2-40B4-BE49-F238E27FC236}">
                  <a16:creationId xmlns:a16="http://schemas.microsoft.com/office/drawing/2014/main" xmlns="" id="{94A0C32C-E2F1-42ED-90F4-6B910AD129F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511516" y="550576"/>
              <a:ext cx="243199" cy="377218"/>
            </a:xfrm>
            <a:custGeom>
              <a:avLst/>
              <a:gdLst/>
              <a:ahLst/>
              <a:cxnLst/>
              <a:rect l="0" t="0" r="0" b="0"/>
              <a:pathLst>
                <a:path w="243199" h="377218">
                  <a:moveTo>
                    <a:pt x="75984" y="313024"/>
                  </a:moveTo>
                  <a:lnTo>
                    <a:pt x="75984" y="313024"/>
                  </a:lnTo>
                  <a:lnTo>
                    <a:pt x="79642" y="289087"/>
                  </a:lnTo>
                  <a:lnTo>
                    <a:pt x="78080" y="275574"/>
                  </a:lnTo>
                  <a:lnTo>
                    <a:pt x="75265" y="271124"/>
                  </a:lnTo>
                  <a:lnTo>
                    <a:pt x="71271" y="268157"/>
                  </a:lnTo>
                  <a:lnTo>
                    <a:pt x="66492" y="266180"/>
                  </a:lnTo>
                  <a:lnTo>
                    <a:pt x="60484" y="266978"/>
                  </a:lnTo>
                  <a:lnTo>
                    <a:pt x="46282" y="273509"/>
                  </a:lnTo>
                  <a:lnTo>
                    <a:pt x="22420" y="299199"/>
                  </a:lnTo>
                  <a:lnTo>
                    <a:pt x="4217" y="330251"/>
                  </a:lnTo>
                  <a:lnTo>
                    <a:pt x="108" y="347492"/>
                  </a:lnTo>
                  <a:lnTo>
                    <a:pt x="0" y="355052"/>
                  </a:lnTo>
                  <a:lnTo>
                    <a:pt x="2045" y="360799"/>
                  </a:lnTo>
                  <a:lnTo>
                    <a:pt x="9961" y="369064"/>
                  </a:lnTo>
                  <a:lnTo>
                    <a:pt x="15035" y="370845"/>
                  </a:lnTo>
                  <a:lnTo>
                    <a:pt x="26318" y="370943"/>
                  </a:lnTo>
                  <a:lnTo>
                    <a:pt x="38388" y="364871"/>
                  </a:lnTo>
                  <a:lnTo>
                    <a:pt x="49397" y="355117"/>
                  </a:lnTo>
                  <a:lnTo>
                    <a:pt x="62213" y="337253"/>
                  </a:lnTo>
                  <a:lnTo>
                    <a:pt x="64687" y="335527"/>
                  </a:lnTo>
                  <a:lnTo>
                    <a:pt x="67041" y="335787"/>
                  </a:lnTo>
                  <a:lnTo>
                    <a:pt x="69317" y="337371"/>
                  </a:lnTo>
                  <a:lnTo>
                    <a:pt x="71539" y="339839"/>
                  </a:lnTo>
                  <a:lnTo>
                    <a:pt x="74009" y="348225"/>
                  </a:lnTo>
                  <a:lnTo>
                    <a:pt x="74667" y="353425"/>
                  </a:lnTo>
                  <a:lnTo>
                    <a:pt x="79162" y="362965"/>
                  </a:lnTo>
                  <a:lnTo>
                    <a:pt x="82336" y="367485"/>
                  </a:lnTo>
                  <a:lnTo>
                    <a:pt x="91507" y="374388"/>
                  </a:lnTo>
                  <a:lnTo>
                    <a:pt x="96916" y="377217"/>
                  </a:lnTo>
                  <a:lnTo>
                    <a:pt x="104050" y="376986"/>
                  </a:lnTo>
                  <a:lnTo>
                    <a:pt x="121384" y="371085"/>
                  </a:lnTo>
                  <a:lnTo>
                    <a:pt x="150976" y="345749"/>
                  </a:lnTo>
                  <a:lnTo>
                    <a:pt x="182086" y="301319"/>
                  </a:lnTo>
                  <a:lnTo>
                    <a:pt x="201222" y="256786"/>
                  </a:lnTo>
                  <a:lnTo>
                    <a:pt x="210276" y="231082"/>
                  </a:lnTo>
                  <a:lnTo>
                    <a:pt x="218429" y="201246"/>
                  </a:lnTo>
                  <a:lnTo>
                    <a:pt x="225980" y="168655"/>
                  </a:lnTo>
                  <a:lnTo>
                    <a:pt x="233132" y="134228"/>
                  </a:lnTo>
                  <a:lnTo>
                    <a:pt x="237899" y="103516"/>
                  </a:lnTo>
                  <a:lnTo>
                    <a:pt x="241077" y="75280"/>
                  </a:lnTo>
                  <a:lnTo>
                    <a:pt x="243198" y="29560"/>
                  </a:lnTo>
                  <a:lnTo>
                    <a:pt x="239436" y="4536"/>
                  </a:lnTo>
                  <a:lnTo>
                    <a:pt x="234341" y="121"/>
                  </a:lnTo>
                  <a:lnTo>
                    <a:pt x="227417" y="0"/>
                  </a:lnTo>
                  <a:lnTo>
                    <a:pt x="219272" y="2741"/>
                  </a:lnTo>
                  <a:lnTo>
                    <a:pt x="202697" y="24602"/>
                  </a:lnTo>
                  <a:lnTo>
                    <a:pt x="187334" y="60659"/>
                  </a:lnTo>
                  <a:lnTo>
                    <a:pt x="181262" y="84103"/>
                  </a:lnTo>
                  <a:lnTo>
                    <a:pt x="175803" y="109610"/>
                  </a:lnTo>
                  <a:lnTo>
                    <a:pt x="172868" y="136492"/>
                  </a:lnTo>
                  <a:lnTo>
                    <a:pt x="171618" y="164292"/>
                  </a:lnTo>
                  <a:lnTo>
                    <a:pt x="171490" y="192702"/>
                  </a:lnTo>
                  <a:lnTo>
                    <a:pt x="172816" y="217993"/>
                  </a:lnTo>
                  <a:lnTo>
                    <a:pt x="178052" y="263027"/>
                  </a:lnTo>
                  <a:lnTo>
                    <a:pt x="188933" y="310596"/>
                  </a:lnTo>
                  <a:lnTo>
                    <a:pt x="222034" y="363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4310">
              <a:extLst>
                <a:ext uri="{FF2B5EF4-FFF2-40B4-BE49-F238E27FC236}">
                  <a16:creationId xmlns:a16="http://schemas.microsoft.com/office/drawing/2014/main" xmlns="" id="{69A91B7E-5EE9-4423-AE5D-B55DDA4DE03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873250" y="8445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44813" y="3939"/>
                  </a:lnTo>
                  <a:lnTo>
                    <a:pt x="88669" y="51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4311">
              <a:extLst>
                <a:ext uri="{FF2B5EF4-FFF2-40B4-BE49-F238E27FC236}">
                  <a16:creationId xmlns:a16="http://schemas.microsoft.com/office/drawing/2014/main" xmlns="" id="{D8394B99-0692-4F8A-A6B5-FA8905809E4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101850" y="588068"/>
              <a:ext cx="114581" cy="314798"/>
            </a:xfrm>
            <a:custGeom>
              <a:avLst/>
              <a:gdLst/>
              <a:ahLst/>
              <a:cxnLst/>
              <a:rect l="0" t="0" r="0" b="0"/>
              <a:pathLst>
                <a:path w="114581" h="314798">
                  <a:moveTo>
                    <a:pt x="0" y="15182"/>
                  </a:moveTo>
                  <a:lnTo>
                    <a:pt x="0" y="15182"/>
                  </a:lnTo>
                  <a:lnTo>
                    <a:pt x="0" y="876"/>
                  </a:lnTo>
                  <a:lnTo>
                    <a:pt x="705" y="0"/>
                  </a:lnTo>
                  <a:lnTo>
                    <a:pt x="1881" y="122"/>
                  </a:lnTo>
                  <a:lnTo>
                    <a:pt x="3371" y="909"/>
                  </a:lnTo>
                  <a:lnTo>
                    <a:pt x="14747" y="44338"/>
                  </a:lnTo>
                  <a:lnTo>
                    <a:pt x="21370" y="78940"/>
                  </a:lnTo>
                  <a:lnTo>
                    <a:pt x="26667" y="122541"/>
                  </a:lnTo>
                  <a:lnTo>
                    <a:pt x="29490" y="168260"/>
                  </a:lnTo>
                  <a:lnTo>
                    <a:pt x="30746" y="211628"/>
                  </a:lnTo>
                  <a:lnTo>
                    <a:pt x="31304" y="247365"/>
                  </a:lnTo>
                  <a:lnTo>
                    <a:pt x="30956" y="288156"/>
                  </a:lnTo>
                  <a:lnTo>
                    <a:pt x="28340" y="295254"/>
                  </a:lnTo>
                  <a:lnTo>
                    <a:pt x="27360" y="293619"/>
                  </a:lnTo>
                  <a:lnTo>
                    <a:pt x="26686" y="273052"/>
                  </a:lnTo>
                  <a:lnTo>
                    <a:pt x="34304" y="228214"/>
                  </a:lnTo>
                  <a:lnTo>
                    <a:pt x="45207" y="204127"/>
                  </a:lnTo>
                  <a:lnTo>
                    <a:pt x="49188" y="198295"/>
                  </a:lnTo>
                  <a:lnTo>
                    <a:pt x="53959" y="194407"/>
                  </a:lnTo>
                  <a:lnTo>
                    <a:pt x="64904" y="190088"/>
                  </a:lnTo>
                  <a:lnTo>
                    <a:pt x="70080" y="191052"/>
                  </a:lnTo>
                  <a:lnTo>
                    <a:pt x="79595" y="197769"/>
                  </a:lnTo>
                  <a:lnTo>
                    <a:pt x="101565" y="225103"/>
                  </a:lnTo>
                  <a:lnTo>
                    <a:pt x="111227" y="243711"/>
                  </a:lnTo>
                  <a:lnTo>
                    <a:pt x="114580" y="263741"/>
                  </a:lnTo>
                  <a:lnTo>
                    <a:pt x="114487" y="274022"/>
                  </a:lnTo>
                  <a:lnTo>
                    <a:pt x="108739" y="291089"/>
                  </a:lnTo>
                  <a:lnTo>
                    <a:pt x="99128" y="304318"/>
                  </a:lnTo>
                  <a:lnTo>
                    <a:pt x="87801" y="312550"/>
                  </a:lnTo>
                  <a:lnTo>
                    <a:pt x="73830" y="314797"/>
                  </a:lnTo>
                  <a:lnTo>
                    <a:pt x="58919" y="312739"/>
                  </a:lnTo>
                  <a:lnTo>
                    <a:pt x="39330" y="303646"/>
                  </a:lnTo>
                  <a:lnTo>
                    <a:pt x="21592" y="291695"/>
                  </a:lnTo>
                  <a:lnTo>
                    <a:pt x="12700" y="288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4312">
              <a:extLst>
                <a:ext uri="{FF2B5EF4-FFF2-40B4-BE49-F238E27FC236}">
                  <a16:creationId xmlns:a16="http://schemas.microsoft.com/office/drawing/2014/main" xmlns="" id="{41CF7148-94D6-4A0C-AA64-972BFA0F46C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280860" y="749754"/>
              <a:ext cx="157541" cy="139247"/>
            </a:xfrm>
            <a:custGeom>
              <a:avLst/>
              <a:gdLst/>
              <a:ahLst/>
              <a:cxnLst/>
              <a:rect l="0" t="0" r="0" b="0"/>
              <a:pathLst>
                <a:path w="157541" h="139247">
                  <a:moveTo>
                    <a:pt x="106740" y="94796"/>
                  </a:moveTo>
                  <a:lnTo>
                    <a:pt x="106740" y="94796"/>
                  </a:lnTo>
                  <a:lnTo>
                    <a:pt x="103369" y="88054"/>
                  </a:lnTo>
                  <a:lnTo>
                    <a:pt x="99859" y="45587"/>
                  </a:lnTo>
                  <a:lnTo>
                    <a:pt x="91575" y="12456"/>
                  </a:lnTo>
                  <a:lnTo>
                    <a:pt x="88163" y="7447"/>
                  </a:lnTo>
                  <a:lnTo>
                    <a:pt x="78728" y="0"/>
                  </a:lnTo>
                  <a:lnTo>
                    <a:pt x="71132" y="554"/>
                  </a:lnTo>
                  <a:lnTo>
                    <a:pt x="51403" y="8696"/>
                  </a:lnTo>
                  <a:lnTo>
                    <a:pt x="19867" y="32518"/>
                  </a:lnTo>
                  <a:lnTo>
                    <a:pt x="6276" y="51830"/>
                  </a:lnTo>
                  <a:lnTo>
                    <a:pt x="1664" y="61918"/>
                  </a:lnTo>
                  <a:lnTo>
                    <a:pt x="0" y="70055"/>
                  </a:lnTo>
                  <a:lnTo>
                    <a:pt x="1915" y="82859"/>
                  </a:lnTo>
                  <a:lnTo>
                    <a:pt x="5812" y="86838"/>
                  </a:lnTo>
                  <a:lnTo>
                    <a:pt x="17668" y="91259"/>
                  </a:lnTo>
                  <a:lnTo>
                    <a:pt x="32345" y="87580"/>
                  </a:lnTo>
                  <a:lnTo>
                    <a:pt x="76064" y="62096"/>
                  </a:lnTo>
                  <a:lnTo>
                    <a:pt x="93966" y="46537"/>
                  </a:lnTo>
                  <a:lnTo>
                    <a:pt x="98930" y="44984"/>
                  </a:lnTo>
                  <a:lnTo>
                    <a:pt x="103650" y="44655"/>
                  </a:lnTo>
                  <a:lnTo>
                    <a:pt x="106796" y="47257"/>
                  </a:lnTo>
                  <a:lnTo>
                    <a:pt x="122676" y="91723"/>
                  </a:lnTo>
                  <a:lnTo>
                    <a:pt x="135294" y="116385"/>
                  </a:lnTo>
                  <a:lnTo>
                    <a:pt x="157540" y="139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4313">
              <a:extLst>
                <a:ext uri="{FF2B5EF4-FFF2-40B4-BE49-F238E27FC236}">
                  <a16:creationId xmlns:a16="http://schemas.microsoft.com/office/drawing/2014/main" xmlns="" id="{356090EA-4488-454F-A343-E39689B12C5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444750" y="739579"/>
              <a:ext cx="76201" cy="146881"/>
            </a:xfrm>
            <a:custGeom>
              <a:avLst/>
              <a:gdLst/>
              <a:ahLst/>
              <a:cxnLst/>
              <a:rect l="0" t="0" r="0" b="0"/>
              <a:pathLst>
                <a:path w="76201" h="146881">
                  <a:moveTo>
                    <a:pt x="76200" y="3371"/>
                  </a:moveTo>
                  <a:lnTo>
                    <a:pt x="76200" y="3371"/>
                  </a:lnTo>
                  <a:lnTo>
                    <a:pt x="66087" y="0"/>
                  </a:lnTo>
                  <a:lnTo>
                    <a:pt x="46314" y="1275"/>
                  </a:lnTo>
                  <a:lnTo>
                    <a:pt x="34460" y="6202"/>
                  </a:lnTo>
                  <a:lnTo>
                    <a:pt x="29323" y="9492"/>
                  </a:lnTo>
                  <a:lnTo>
                    <a:pt x="21734" y="18791"/>
                  </a:lnTo>
                  <a:lnTo>
                    <a:pt x="16715" y="29980"/>
                  </a:lnTo>
                  <a:lnTo>
                    <a:pt x="14484" y="42008"/>
                  </a:lnTo>
                  <a:lnTo>
                    <a:pt x="19138" y="54410"/>
                  </a:lnTo>
                  <a:lnTo>
                    <a:pt x="48689" y="98635"/>
                  </a:lnTo>
                  <a:lnTo>
                    <a:pt x="54643" y="114304"/>
                  </a:lnTo>
                  <a:lnTo>
                    <a:pt x="54067" y="118954"/>
                  </a:lnTo>
                  <a:lnTo>
                    <a:pt x="49665" y="127884"/>
                  </a:lnTo>
                  <a:lnTo>
                    <a:pt x="39253" y="140845"/>
                  </a:lnTo>
                  <a:lnTo>
                    <a:pt x="29440" y="145609"/>
                  </a:lnTo>
                  <a:lnTo>
                    <a:pt x="23860" y="146880"/>
                  </a:lnTo>
                  <a:lnTo>
                    <a:pt x="18729" y="145610"/>
                  </a:lnTo>
                  <a:lnTo>
                    <a:pt x="0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4314">
              <a:extLst>
                <a:ext uri="{FF2B5EF4-FFF2-40B4-BE49-F238E27FC236}">
                  <a16:creationId xmlns:a16="http://schemas.microsoft.com/office/drawing/2014/main" xmlns="" id="{A6FA7692-239D-492F-80E3-A74641ECFAD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557011" y="555186"/>
              <a:ext cx="228800" cy="314069"/>
            </a:xfrm>
            <a:custGeom>
              <a:avLst/>
              <a:gdLst/>
              <a:ahLst/>
              <a:cxnLst/>
              <a:rect l="0" t="0" r="0" b="0"/>
              <a:pathLst>
                <a:path w="228800" h="314069">
                  <a:moveTo>
                    <a:pt x="2039" y="244914"/>
                  </a:moveTo>
                  <a:lnTo>
                    <a:pt x="2039" y="244914"/>
                  </a:lnTo>
                  <a:lnTo>
                    <a:pt x="40731" y="221149"/>
                  </a:lnTo>
                  <a:lnTo>
                    <a:pt x="55993" y="205417"/>
                  </a:lnTo>
                  <a:lnTo>
                    <a:pt x="61296" y="195375"/>
                  </a:lnTo>
                  <a:lnTo>
                    <a:pt x="62710" y="190721"/>
                  </a:lnTo>
                  <a:lnTo>
                    <a:pt x="62242" y="187619"/>
                  </a:lnTo>
                  <a:lnTo>
                    <a:pt x="60519" y="185550"/>
                  </a:lnTo>
                  <a:lnTo>
                    <a:pt x="57959" y="184172"/>
                  </a:lnTo>
                  <a:lnTo>
                    <a:pt x="34130" y="192344"/>
                  </a:lnTo>
                  <a:lnTo>
                    <a:pt x="10371" y="211542"/>
                  </a:lnTo>
                  <a:lnTo>
                    <a:pt x="2214" y="228906"/>
                  </a:lnTo>
                  <a:lnTo>
                    <a:pt x="0" y="248383"/>
                  </a:lnTo>
                  <a:lnTo>
                    <a:pt x="3720" y="268798"/>
                  </a:lnTo>
                  <a:lnTo>
                    <a:pt x="13840" y="283987"/>
                  </a:lnTo>
                  <a:lnTo>
                    <a:pt x="27745" y="294735"/>
                  </a:lnTo>
                  <a:lnTo>
                    <a:pt x="43332" y="301864"/>
                  </a:lnTo>
                  <a:lnTo>
                    <a:pt x="65312" y="299859"/>
                  </a:lnTo>
                  <a:lnTo>
                    <a:pt x="90133" y="291206"/>
                  </a:lnTo>
                  <a:lnTo>
                    <a:pt x="123939" y="269057"/>
                  </a:lnTo>
                  <a:lnTo>
                    <a:pt x="145587" y="247883"/>
                  </a:lnTo>
                  <a:lnTo>
                    <a:pt x="157561" y="224361"/>
                  </a:lnTo>
                  <a:lnTo>
                    <a:pt x="162420" y="196726"/>
                  </a:lnTo>
                  <a:lnTo>
                    <a:pt x="161876" y="191622"/>
                  </a:lnTo>
                  <a:lnTo>
                    <a:pt x="158691" y="188925"/>
                  </a:lnTo>
                  <a:lnTo>
                    <a:pt x="147627" y="187810"/>
                  </a:lnTo>
                  <a:lnTo>
                    <a:pt x="133302" y="195310"/>
                  </a:lnTo>
                  <a:lnTo>
                    <a:pt x="125531" y="201261"/>
                  </a:lnTo>
                  <a:lnTo>
                    <a:pt x="104481" y="233234"/>
                  </a:lnTo>
                  <a:lnTo>
                    <a:pt x="94952" y="267245"/>
                  </a:lnTo>
                  <a:lnTo>
                    <a:pt x="96485" y="287059"/>
                  </a:lnTo>
                  <a:lnTo>
                    <a:pt x="103401" y="308437"/>
                  </a:lnTo>
                  <a:lnTo>
                    <a:pt x="105597" y="312662"/>
                  </a:lnTo>
                  <a:lnTo>
                    <a:pt x="109883" y="314068"/>
                  </a:lnTo>
                  <a:lnTo>
                    <a:pt x="122172" y="311868"/>
                  </a:lnTo>
                  <a:lnTo>
                    <a:pt x="148328" y="292582"/>
                  </a:lnTo>
                  <a:lnTo>
                    <a:pt x="178420" y="251042"/>
                  </a:lnTo>
                  <a:lnTo>
                    <a:pt x="199199" y="212830"/>
                  </a:lnTo>
                  <a:lnTo>
                    <a:pt x="216666" y="167154"/>
                  </a:lnTo>
                  <a:lnTo>
                    <a:pt x="221323" y="140158"/>
                  </a:lnTo>
                  <a:lnTo>
                    <a:pt x="224429" y="111576"/>
                  </a:lnTo>
                  <a:lnTo>
                    <a:pt x="226499" y="86172"/>
                  </a:lnTo>
                  <a:lnTo>
                    <a:pt x="228799" y="41012"/>
                  </a:lnTo>
                  <a:lnTo>
                    <a:pt x="224177" y="12945"/>
                  </a:lnTo>
                  <a:lnTo>
                    <a:pt x="219981" y="3484"/>
                  </a:lnTo>
                  <a:lnTo>
                    <a:pt x="215067" y="0"/>
                  </a:lnTo>
                  <a:lnTo>
                    <a:pt x="209674" y="499"/>
                  </a:lnTo>
                  <a:lnTo>
                    <a:pt x="203963" y="3654"/>
                  </a:lnTo>
                  <a:lnTo>
                    <a:pt x="185811" y="38433"/>
                  </a:lnTo>
                  <a:lnTo>
                    <a:pt x="175202" y="75063"/>
                  </a:lnTo>
                  <a:lnTo>
                    <a:pt x="168606" y="116508"/>
                  </a:lnTo>
                  <a:lnTo>
                    <a:pt x="170378" y="158447"/>
                  </a:lnTo>
                  <a:lnTo>
                    <a:pt x="175869" y="196841"/>
                  </a:lnTo>
                  <a:lnTo>
                    <a:pt x="183719" y="230604"/>
                  </a:lnTo>
                  <a:lnTo>
                    <a:pt x="205239" y="283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SMARTInkShape-Group950">
            <a:extLst>
              <a:ext uri="{FF2B5EF4-FFF2-40B4-BE49-F238E27FC236}">
                <a16:creationId xmlns:a16="http://schemas.microsoft.com/office/drawing/2014/main" xmlns="" id="{B0257CE3-10D8-49A2-9C4F-42EE986B5F7B}"/>
              </a:ext>
            </a:extLst>
          </p:cNvPr>
          <p:cNvGrpSpPr/>
          <p:nvPr/>
        </p:nvGrpSpPr>
        <p:grpSpPr>
          <a:xfrm>
            <a:off x="711200" y="603250"/>
            <a:ext cx="3279776" cy="622301"/>
            <a:chOff x="711200" y="603250"/>
            <a:chExt cx="3279776" cy="622301"/>
          </a:xfrm>
        </p:grpSpPr>
        <p:sp>
          <p:nvSpPr>
            <p:cNvPr id="381" name="SMARTInkShape-4315">
              <a:extLst>
                <a:ext uri="{FF2B5EF4-FFF2-40B4-BE49-F238E27FC236}">
                  <a16:creationId xmlns:a16="http://schemas.microsoft.com/office/drawing/2014/main" xmlns="" id="{9008F010-B0EE-4E51-B89B-5FC3BB08A22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193268" y="620173"/>
              <a:ext cx="127783" cy="239666"/>
            </a:xfrm>
            <a:custGeom>
              <a:avLst/>
              <a:gdLst/>
              <a:ahLst/>
              <a:cxnLst/>
              <a:rect l="0" t="0" r="0" b="0"/>
              <a:pathLst>
                <a:path w="127783" h="239666">
                  <a:moveTo>
                    <a:pt x="121432" y="27527"/>
                  </a:moveTo>
                  <a:lnTo>
                    <a:pt x="121432" y="27527"/>
                  </a:lnTo>
                  <a:lnTo>
                    <a:pt x="112594" y="9850"/>
                  </a:lnTo>
                  <a:lnTo>
                    <a:pt x="104804" y="3678"/>
                  </a:lnTo>
                  <a:lnTo>
                    <a:pt x="99763" y="1044"/>
                  </a:lnTo>
                  <a:lnTo>
                    <a:pt x="86636" y="0"/>
                  </a:lnTo>
                  <a:lnTo>
                    <a:pt x="79185" y="709"/>
                  </a:lnTo>
                  <a:lnTo>
                    <a:pt x="63380" y="10904"/>
                  </a:lnTo>
                  <a:lnTo>
                    <a:pt x="46948" y="30017"/>
                  </a:lnTo>
                  <a:lnTo>
                    <a:pt x="22535" y="76478"/>
                  </a:lnTo>
                  <a:lnTo>
                    <a:pt x="8334" y="112077"/>
                  </a:lnTo>
                  <a:lnTo>
                    <a:pt x="610" y="147185"/>
                  </a:lnTo>
                  <a:lnTo>
                    <a:pt x="0" y="180191"/>
                  </a:lnTo>
                  <a:lnTo>
                    <a:pt x="9136" y="208972"/>
                  </a:lnTo>
                  <a:lnTo>
                    <a:pt x="26367" y="228349"/>
                  </a:lnTo>
                  <a:lnTo>
                    <a:pt x="36889" y="235492"/>
                  </a:lnTo>
                  <a:lnTo>
                    <a:pt x="69276" y="239665"/>
                  </a:lnTo>
                  <a:lnTo>
                    <a:pt x="127782" y="237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4316">
              <a:extLst>
                <a:ext uri="{FF2B5EF4-FFF2-40B4-BE49-F238E27FC236}">
                  <a16:creationId xmlns:a16="http://schemas.microsoft.com/office/drawing/2014/main" xmlns="" id="{C65D062C-0E53-46F9-B6D8-81F45EBAFDB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505200" y="628650"/>
              <a:ext cx="25401" cy="254001"/>
            </a:xfrm>
            <a:custGeom>
              <a:avLst/>
              <a:gdLst/>
              <a:ahLst/>
              <a:cxnLst/>
              <a:rect l="0" t="0" r="0" b="0"/>
              <a:pathLst>
                <a:path w="25401" h="25400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12535" y="48021"/>
                  </a:lnTo>
                  <a:lnTo>
                    <a:pt x="9099" y="81315"/>
                  </a:lnTo>
                  <a:lnTo>
                    <a:pt x="7572" y="119631"/>
                  </a:lnTo>
                  <a:lnTo>
                    <a:pt x="5011" y="156416"/>
                  </a:lnTo>
                  <a:lnTo>
                    <a:pt x="2227" y="190168"/>
                  </a:lnTo>
                  <a:lnTo>
                    <a:pt x="440" y="236923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4317">
              <a:extLst>
                <a:ext uri="{FF2B5EF4-FFF2-40B4-BE49-F238E27FC236}">
                  <a16:creationId xmlns:a16="http://schemas.microsoft.com/office/drawing/2014/main" xmlns="" id="{6B8BB8D4-D1A4-41EF-80D8-D5898CF676A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429000" y="6032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6856" y="10212"/>
                  </a:lnTo>
                  <a:lnTo>
                    <a:pt x="61046" y="4123"/>
                  </a:lnTo>
                  <a:lnTo>
                    <a:pt x="95100" y="183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4318">
              <a:extLst>
                <a:ext uri="{FF2B5EF4-FFF2-40B4-BE49-F238E27FC236}">
                  <a16:creationId xmlns:a16="http://schemas.microsoft.com/office/drawing/2014/main" xmlns="" id="{6337C4F1-2B47-48A1-B14A-48EFF94DFB3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390900" y="850900"/>
              <a:ext cx="177801" cy="37839"/>
            </a:xfrm>
            <a:custGeom>
              <a:avLst/>
              <a:gdLst/>
              <a:ahLst/>
              <a:cxnLst/>
              <a:rect l="0" t="0" r="0" b="0"/>
              <a:pathLst>
                <a:path w="177801" h="37839">
                  <a:moveTo>
                    <a:pt x="0" y="31750"/>
                  </a:moveTo>
                  <a:lnTo>
                    <a:pt x="0" y="31750"/>
                  </a:lnTo>
                  <a:lnTo>
                    <a:pt x="3371" y="35121"/>
                  </a:lnTo>
                  <a:lnTo>
                    <a:pt x="8789" y="36776"/>
                  </a:lnTo>
                  <a:lnTo>
                    <a:pt x="33878" y="37838"/>
                  </a:lnTo>
                  <a:lnTo>
                    <a:pt x="78580" y="27909"/>
                  </a:lnTo>
                  <a:lnTo>
                    <a:pt x="119866" y="1642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4319">
              <a:extLst>
                <a:ext uri="{FF2B5EF4-FFF2-40B4-BE49-F238E27FC236}">
                  <a16:creationId xmlns:a16="http://schemas.microsoft.com/office/drawing/2014/main" xmlns="" id="{8C2A217D-1C15-4B8C-ABDB-BE1E15E95B2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619500" y="732132"/>
              <a:ext cx="95251" cy="188619"/>
            </a:xfrm>
            <a:custGeom>
              <a:avLst/>
              <a:gdLst/>
              <a:ahLst/>
              <a:cxnLst/>
              <a:rect l="0" t="0" r="0" b="0"/>
              <a:pathLst>
                <a:path w="95251" h="188619">
                  <a:moveTo>
                    <a:pt x="95250" y="10818"/>
                  </a:moveTo>
                  <a:lnTo>
                    <a:pt x="95250" y="10818"/>
                  </a:lnTo>
                  <a:lnTo>
                    <a:pt x="88508" y="4076"/>
                  </a:lnTo>
                  <a:lnTo>
                    <a:pt x="77672" y="766"/>
                  </a:lnTo>
                  <a:lnTo>
                    <a:pt x="63448" y="0"/>
                  </a:lnTo>
                  <a:lnTo>
                    <a:pt x="40985" y="4242"/>
                  </a:lnTo>
                  <a:lnTo>
                    <a:pt x="24766" y="14122"/>
                  </a:lnTo>
                  <a:lnTo>
                    <a:pt x="11728" y="26692"/>
                  </a:lnTo>
                  <a:lnTo>
                    <a:pt x="5683" y="37629"/>
                  </a:lnTo>
                  <a:lnTo>
                    <a:pt x="5200" y="42803"/>
                  </a:lnTo>
                  <a:lnTo>
                    <a:pt x="8426" y="52315"/>
                  </a:lnTo>
                  <a:lnTo>
                    <a:pt x="24917" y="68974"/>
                  </a:lnTo>
                  <a:lnTo>
                    <a:pt x="72164" y="94825"/>
                  </a:lnTo>
                  <a:lnTo>
                    <a:pt x="79859" y="100689"/>
                  </a:lnTo>
                  <a:lnTo>
                    <a:pt x="88410" y="114731"/>
                  </a:lnTo>
                  <a:lnTo>
                    <a:pt x="90690" y="122427"/>
                  </a:lnTo>
                  <a:lnTo>
                    <a:pt x="89388" y="130379"/>
                  </a:lnTo>
                  <a:lnTo>
                    <a:pt x="80415" y="146742"/>
                  </a:lnTo>
                  <a:lnTo>
                    <a:pt x="52754" y="168449"/>
                  </a:lnTo>
                  <a:lnTo>
                    <a:pt x="0" y="188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4320">
              <a:extLst>
                <a:ext uri="{FF2B5EF4-FFF2-40B4-BE49-F238E27FC236}">
                  <a16:creationId xmlns:a16="http://schemas.microsoft.com/office/drawing/2014/main" xmlns="" id="{ACADCF61-A6F2-4AA0-836E-16301A4F720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11200" y="946150"/>
              <a:ext cx="3200401" cy="279401"/>
            </a:xfrm>
            <a:custGeom>
              <a:avLst/>
              <a:gdLst/>
              <a:ahLst/>
              <a:cxnLst/>
              <a:rect l="0" t="0" r="0" b="0"/>
              <a:pathLst>
                <a:path w="3200401" h="279401">
                  <a:moveTo>
                    <a:pt x="0" y="279400"/>
                  </a:moveTo>
                  <a:lnTo>
                    <a:pt x="0" y="279400"/>
                  </a:lnTo>
                  <a:lnTo>
                    <a:pt x="28222" y="275637"/>
                  </a:lnTo>
                  <a:lnTo>
                    <a:pt x="50565" y="272658"/>
                  </a:lnTo>
                  <a:lnTo>
                    <a:pt x="85921" y="268555"/>
                  </a:lnTo>
                  <a:lnTo>
                    <a:pt x="129953" y="263703"/>
                  </a:lnTo>
                  <a:lnTo>
                    <a:pt x="179769" y="258352"/>
                  </a:lnTo>
                  <a:lnTo>
                    <a:pt x="237673" y="251963"/>
                  </a:lnTo>
                  <a:lnTo>
                    <a:pt x="300971" y="244881"/>
                  </a:lnTo>
                  <a:lnTo>
                    <a:pt x="367864" y="237337"/>
                  </a:lnTo>
                  <a:lnTo>
                    <a:pt x="444209" y="228780"/>
                  </a:lnTo>
                  <a:lnTo>
                    <a:pt x="526856" y="219548"/>
                  </a:lnTo>
                  <a:lnTo>
                    <a:pt x="613704" y="209865"/>
                  </a:lnTo>
                  <a:lnTo>
                    <a:pt x="710408" y="201293"/>
                  </a:lnTo>
                  <a:lnTo>
                    <a:pt x="813683" y="193462"/>
                  </a:lnTo>
                  <a:lnTo>
                    <a:pt x="921339" y="186125"/>
                  </a:lnTo>
                  <a:lnTo>
                    <a:pt x="1031915" y="181233"/>
                  </a:lnTo>
                  <a:lnTo>
                    <a:pt x="1144438" y="177972"/>
                  </a:lnTo>
                  <a:lnTo>
                    <a:pt x="1258258" y="175798"/>
                  </a:lnTo>
                  <a:lnTo>
                    <a:pt x="1378589" y="172938"/>
                  </a:lnTo>
                  <a:lnTo>
                    <a:pt x="1503259" y="169619"/>
                  </a:lnTo>
                  <a:lnTo>
                    <a:pt x="1630823" y="165996"/>
                  </a:lnTo>
                  <a:lnTo>
                    <a:pt x="1754671" y="161464"/>
                  </a:lnTo>
                  <a:lnTo>
                    <a:pt x="1876041" y="156326"/>
                  </a:lnTo>
                  <a:lnTo>
                    <a:pt x="1995761" y="150784"/>
                  </a:lnTo>
                  <a:lnTo>
                    <a:pt x="2110146" y="143562"/>
                  </a:lnTo>
                  <a:lnTo>
                    <a:pt x="2220975" y="135219"/>
                  </a:lnTo>
                  <a:lnTo>
                    <a:pt x="2329434" y="126129"/>
                  </a:lnTo>
                  <a:lnTo>
                    <a:pt x="2430667" y="116542"/>
                  </a:lnTo>
                  <a:lnTo>
                    <a:pt x="2527083" y="106622"/>
                  </a:lnTo>
                  <a:lnTo>
                    <a:pt x="2620289" y="96481"/>
                  </a:lnTo>
                  <a:lnTo>
                    <a:pt x="2702887" y="86899"/>
                  </a:lnTo>
                  <a:lnTo>
                    <a:pt x="2778413" y="77688"/>
                  </a:lnTo>
                  <a:lnTo>
                    <a:pt x="2849226" y="68725"/>
                  </a:lnTo>
                  <a:lnTo>
                    <a:pt x="2910545" y="60634"/>
                  </a:lnTo>
                  <a:lnTo>
                    <a:pt x="2965535" y="53122"/>
                  </a:lnTo>
                  <a:lnTo>
                    <a:pt x="3016307" y="45998"/>
                  </a:lnTo>
                  <a:lnTo>
                    <a:pt x="3057916" y="39132"/>
                  </a:lnTo>
                  <a:lnTo>
                    <a:pt x="3093416" y="32438"/>
                  </a:lnTo>
                  <a:lnTo>
                    <a:pt x="3124844" y="25859"/>
                  </a:lnTo>
                  <a:lnTo>
                    <a:pt x="3165409" y="16667"/>
                  </a:lnTo>
                  <a:lnTo>
                    <a:pt x="3187671" y="10230"/>
                  </a:lnTo>
                  <a:lnTo>
                    <a:pt x="3192619" y="7525"/>
                  </a:lnTo>
                  <a:lnTo>
                    <a:pt x="3200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4321">
              <a:extLst>
                <a:ext uri="{FF2B5EF4-FFF2-40B4-BE49-F238E27FC236}">
                  <a16:creationId xmlns:a16="http://schemas.microsoft.com/office/drawing/2014/main" xmlns="" id="{324183F5-1F3F-4A79-94FF-E6023BA9823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975100" y="7302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4322">
              <a:extLst>
                <a:ext uri="{FF2B5EF4-FFF2-40B4-BE49-F238E27FC236}">
                  <a16:creationId xmlns:a16="http://schemas.microsoft.com/office/drawing/2014/main" xmlns="" id="{38C51307-14CD-4E6E-86B0-A2285FBD45E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981450" y="863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0" name="SMARTInkShape-4323">
            <a:extLst>
              <a:ext uri="{FF2B5EF4-FFF2-40B4-BE49-F238E27FC236}">
                <a16:creationId xmlns:a16="http://schemas.microsoft.com/office/drawing/2014/main" xmlns="" id="{7D6B1471-265B-4C78-B449-16A4F4BD9BC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573767" y="616715"/>
            <a:ext cx="334784" cy="587415"/>
          </a:xfrm>
          <a:custGeom>
            <a:avLst/>
            <a:gdLst/>
            <a:ahLst/>
            <a:cxnLst/>
            <a:rect l="0" t="0" r="0" b="0"/>
            <a:pathLst>
              <a:path w="334784" h="587415">
                <a:moveTo>
                  <a:pt x="36333" y="75435"/>
                </a:moveTo>
                <a:lnTo>
                  <a:pt x="36333" y="75435"/>
                </a:lnTo>
                <a:lnTo>
                  <a:pt x="32962" y="75435"/>
                </a:lnTo>
                <a:lnTo>
                  <a:pt x="29425" y="73554"/>
                </a:lnTo>
                <a:lnTo>
                  <a:pt x="7182" y="55662"/>
                </a:lnTo>
                <a:lnTo>
                  <a:pt x="4199" y="51670"/>
                </a:lnTo>
                <a:lnTo>
                  <a:pt x="884" y="41589"/>
                </a:lnTo>
                <a:lnTo>
                  <a:pt x="0" y="35938"/>
                </a:lnTo>
                <a:lnTo>
                  <a:pt x="822" y="30759"/>
                </a:lnTo>
                <a:lnTo>
                  <a:pt x="5499" y="21242"/>
                </a:lnTo>
                <a:lnTo>
                  <a:pt x="19293" y="5045"/>
                </a:lnTo>
                <a:lnTo>
                  <a:pt x="24762" y="1817"/>
                </a:lnTo>
                <a:lnTo>
                  <a:pt x="31807" y="0"/>
                </a:lnTo>
                <a:lnTo>
                  <a:pt x="34021" y="1156"/>
                </a:lnTo>
                <a:lnTo>
                  <a:pt x="38363" y="6204"/>
                </a:lnTo>
                <a:lnTo>
                  <a:pt x="50903" y="45718"/>
                </a:lnTo>
                <a:lnTo>
                  <a:pt x="62287" y="81682"/>
                </a:lnTo>
                <a:lnTo>
                  <a:pt x="72716" y="128086"/>
                </a:lnTo>
                <a:lnTo>
                  <a:pt x="77903" y="160924"/>
                </a:lnTo>
                <a:lnTo>
                  <a:pt x="82560" y="194334"/>
                </a:lnTo>
                <a:lnTo>
                  <a:pt x="81338" y="229879"/>
                </a:lnTo>
                <a:lnTo>
                  <a:pt x="75385" y="265432"/>
                </a:lnTo>
                <a:lnTo>
                  <a:pt x="60133" y="311804"/>
                </a:lnTo>
                <a:lnTo>
                  <a:pt x="36018" y="356030"/>
                </a:lnTo>
                <a:lnTo>
                  <a:pt x="24198" y="368772"/>
                </a:lnTo>
                <a:lnTo>
                  <a:pt x="19071" y="371182"/>
                </a:lnTo>
                <a:lnTo>
                  <a:pt x="14241" y="372083"/>
                </a:lnTo>
                <a:lnTo>
                  <a:pt x="11022" y="369156"/>
                </a:lnTo>
                <a:lnTo>
                  <a:pt x="7445" y="356496"/>
                </a:lnTo>
                <a:lnTo>
                  <a:pt x="15544" y="326164"/>
                </a:lnTo>
                <a:lnTo>
                  <a:pt x="38091" y="283624"/>
                </a:lnTo>
                <a:lnTo>
                  <a:pt x="58987" y="247926"/>
                </a:lnTo>
                <a:lnTo>
                  <a:pt x="81679" y="207837"/>
                </a:lnTo>
                <a:lnTo>
                  <a:pt x="103523" y="164149"/>
                </a:lnTo>
                <a:lnTo>
                  <a:pt x="123110" y="120743"/>
                </a:lnTo>
                <a:lnTo>
                  <a:pt x="140517" y="80755"/>
                </a:lnTo>
                <a:lnTo>
                  <a:pt x="160806" y="36560"/>
                </a:lnTo>
                <a:lnTo>
                  <a:pt x="174698" y="7235"/>
                </a:lnTo>
                <a:lnTo>
                  <a:pt x="177259" y="4568"/>
                </a:lnTo>
                <a:lnTo>
                  <a:pt x="178262" y="6318"/>
                </a:lnTo>
                <a:lnTo>
                  <a:pt x="176682" y="42001"/>
                </a:lnTo>
                <a:lnTo>
                  <a:pt x="174909" y="74686"/>
                </a:lnTo>
                <a:lnTo>
                  <a:pt x="169419" y="112732"/>
                </a:lnTo>
                <a:lnTo>
                  <a:pt x="158512" y="158804"/>
                </a:lnTo>
                <a:lnTo>
                  <a:pt x="151652" y="183931"/>
                </a:lnTo>
                <a:lnTo>
                  <a:pt x="144962" y="211266"/>
                </a:lnTo>
                <a:lnTo>
                  <a:pt x="138386" y="240072"/>
                </a:lnTo>
                <a:lnTo>
                  <a:pt x="131885" y="269860"/>
                </a:lnTo>
                <a:lnTo>
                  <a:pt x="126140" y="298890"/>
                </a:lnTo>
                <a:lnTo>
                  <a:pt x="120898" y="327416"/>
                </a:lnTo>
                <a:lnTo>
                  <a:pt x="115992" y="355606"/>
                </a:lnTo>
                <a:lnTo>
                  <a:pt x="112723" y="381454"/>
                </a:lnTo>
                <a:lnTo>
                  <a:pt x="109089" y="428990"/>
                </a:lnTo>
                <a:lnTo>
                  <a:pt x="111237" y="473635"/>
                </a:lnTo>
                <a:lnTo>
                  <a:pt x="117601" y="514174"/>
                </a:lnTo>
                <a:lnTo>
                  <a:pt x="131674" y="558680"/>
                </a:lnTo>
                <a:lnTo>
                  <a:pt x="138208" y="578077"/>
                </a:lnTo>
                <a:lnTo>
                  <a:pt x="143056" y="583391"/>
                </a:lnTo>
                <a:lnTo>
                  <a:pt x="149109" y="586228"/>
                </a:lnTo>
                <a:lnTo>
                  <a:pt x="155967" y="587414"/>
                </a:lnTo>
                <a:lnTo>
                  <a:pt x="164067" y="583971"/>
                </a:lnTo>
                <a:lnTo>
                  <a:pt x="182474" y="568856"/>
                </a:lnTo>
                <a:lnTo>
                  <a:pt x="209299" y="529805"/>
                </a:lnTo>
                <a:lnTo>
                  <a:pt x="220922" y="493042"/>
                </a:lnTo>
                <a:lnTo>
                  <a:pt x="227733" y="452949"/>
                </a:lnTo>
                <a:lnTo>
                  <a:pt x="230761" y="416315"/>
                </a:lnTo>
                <a:lnTo>
                  <a:pt x="232465" y="377441"/>
                </a:lnTo>
                <a:lnTo>
                  <a:pt x="230587" y="369906"/>
                </a:lnTo>
                <a:lnTo>
                  <a:pt x="227219" y="364882"/>
                </a:lnTo>
                <a:lnTo>
                  <a:pt x="216129" y="357812"/>
                </a:lnTo>
                <a:lnTo>
                  <a:pt x="213347" y="356820"/>
                </a:lnTo>
                <a:lnTo>
                  <a:pt x="212197" y="356864"/>
                </a:lnTo>
                <a:lnTo>
                  <a:pt x="212137" y="357598"/>
                </a:lnTo>
                <a:lnTo>
                  <a:pt x="212802" y="358794"/>
                </a:lnTo>
                <a:lnTo>
                  <a:pt x="223852" y="363848"/>
                </a:lnTo>
                <a:lnTo>
                  <a:pt x="238444" y="362133"/>
                </a:lnTo>
                <a:lnTo>
                  <a:pt x="283840" y="344951"/>
                </a:lnTo>
                <a:lnTo>
                  <a:pt x="334783" y="3230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3" name="SMARTInkShape-Group952">
            <a:extLst>
              <a:ext uri="{FF2B5EF4-FFF2-40B4-BE49-F238E27FC236}">
                <a16:creationId xmlns:a16="http://schemas.microsoft.com/office/drawing/2014/main" xmlns="" id="{9A57827B-3E92-4ED6-BFF5-475D392A7FC6}"/>
              </a:ext>
            </a:extLst>
          </p:cNvPr>
          <p:cNvGrpSpPr/>
          <p:nvPr/>
        </p:nvGrpSpPr>
        <p:grpSpPr>
          <a:xfrm>
            <a:off x="5568329" y="463588"/>
            <a:ext cx="267322" cy="510780"/>
            <a:chOff x="5568329" y="463588"/>
            <a:chExt cx="267322" cy="510780"/>
          </a:xfrm>
        </p:grpSpPr>
        <p:sp>
          <p:nvSpPr>
            <p:cNvPr id="391" name="SMARTInkShape-4324">
              <a:extLst>
                <a:ext uri="{FF2B5EF4-FFF2-40B4-BE49-F238E27FC236}">
                  <a16:creationId xmlns:a16="http://schemas.microsoft.com/office/drawing/2014/main" xmlns="" id="{B529778D-1D32-4BB4-A8F3-E34BF962122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568329" y="645665"/>
              <a:ext cx="267322" cy="328703"/>
            </a:xfrm>
            <a:custGeom>
              <a:avLst/>
              <a:gdLst/>
              <a:ahLst/>
              <a:cxnLst/>
              <a:rect l="0" t="0" r="0" b="0"/>
              <a:pathLst>
                <a:path w="267322" h="328703">
                  <a:moveTo>
                    <a:pt x="127621" y="59185"/>
                  </a:moveTo>
                  <a:lnTo>
                    <a:pt x="127621" y="59185"/>
                  </a:lnTo>
                  <a:lnTo>
                    <a:pt x="125740" y="33437"/>
                  </a:lnTo>
                  <a:lnTo>
                    <a:pt x="120713" y="18395"/>
                  </a:lnTo>
                  <a:lnTo>
                    <a:pt x="118782" y="15058"/>
                  </a:lnTo>
                  <a:lnTo>
                    <a:pt x="110992" y="9469"/>
                  </a:lnTo>
                  <a:lnTo>
                    <a:pt x="105952" y="6991"/>
                  </a:lnTo>
                  <a:lnTo>
                    <a:pt x="99769" y="7456"/>
                  </a:lnTo>
                  <a:lnTo>
                    <a:pt x="85374" y="13616"/>
                  </a:lnTo>
                  <a:lnTo>
                    <a:pt x="61403" y="42469"/>
                  </a:lnTo>
                  <a:lnTo>
                    <a:pt x="33055" y="89040"/>
                  </a:lnTo>
                  <a:lnTo>
                    <a:pt x="18328" y="132191"/>
                  </a:lnTo>
                  <a:lnTo>
                    <a:pt x="12426" y="156539"/>
                  </a:lnTo>
                  <a:lnTo>
                    <a:pt x="3986" y="202407"/>
                  </a:lnTo>
                  <a:lnTo>
                    <a:pt x="0" y="244195"/>
                  </a:lnTo>
                  <a:lnTo>
                    <a:pt x="2932" y="279230"/>
                  </a:lnTo>
                  <a:lnTo>
                    <a:pt x="15887" y="316608"/>
                  </a:lnTo>
                  <a:lnTo>
                    <a:pt x="22088" y="323228"/>
                  </a:lnTo>
                  <a:lnTo>
                    <a:pt x="29043" y="326936"/>
                  </a:lnTo>
                  <a:lnTo>
                    <a:pt x="36502" y="328702"/>
                  </a:lnTo>
                  <a:lnTo>
                    <a:pt x="54198" y="325021"/>
                  </a:lnTo>
                  <a:lnTo>
                    <a:pt x="73822" y="314212"/>
                  </a:lnTo>
                  <a:lnTo>
                    <a:pt x="115165" y="269016"/>
                  </a:lnTo>
                  <a:lnTo>
                    <a:pt x="134785" y="237815"/>
                  </a:lnTo>
                  <a:lnTo>
                    <a:pt x="150560" y="202782"/>
                  </a:lnTo>
                  <a:lnTo>
                    <a:pt x="158983" y="164163"/>
                  </a:lnTo>
                  <a:lnTo>
                    <a:pt x="162020" y="123481"/>
                  </a:lnTo>
                  <a:lnTo>
                    <a:pt x="161019" y="81881"/>
                  </a:lnTo>
                  <a:lnTo>
                    <a:pt x="152578" y="45519"/>
                  </a:lnTo>
                  <a:lnTo>
                    <a:pt x="139418" y="17128"/>
                  </a:lnTo>
                  <a:lnTo>
                    <a:pt x="124162" y="2158"/>
                  </a:lnTo>
                  <a:lnTo>
                    <a:pt x="114731" y="0"/>
                  </a:lnTo>
                  <a:lnTo>
                    <a:pt x="92965" y="3247"/>
                  </a:lnTo>
                  <a:lnTo>
                    <a:pt x="63652" y="20347"/>
                  </a:lnTo>
                  <a:lnTo>
                    <a:pt x="40464" y="53400"/>
                  </a:lnTo>
                  <a:lnTo>
                    <a:pt x="34321" y="80368"/>
                  </a:lnTo>
                  <a:lnTo>
                    <a:pt x="35355" y="107405"/>
                  </a:lnTo>
                  <a:lnTo>
                    <a:pt x="42868" y="131181"/>
                  </a:lnTo>
                  <a:lnTo>
                    <a:pt x="50657" y="140343"/>
                  </a:lnTo>
                  <a:lnTo>
                    <a:pt x="72484" y="154287"/>
                  </a:lnTo>
                  <a:lnTo>
                    <a:pt x="119280" y="159957"/>
                  </a:lnTo>
                  <a:lnTo>
                    <a:pt x="156840" y="154773"/>
                  </a:lnTo>
                  <a:lnTo>
                    <a:pt x="195640" y="146118"/>
                  </a:lnTo>
                  <a:lnTo>
                    <a:pt x="231700" y="137568"/>
                  </a:lnTo>
                  <a:lnTo>
                    <a:pt x="267321" y="129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4325">
              <a:extLst>
                <a:ext uri="{FF2B5EF4-FFF2-40B4-BE49-F238E27FC236}">
                  <a16:creationId xmlns:a16="http://schemas.microsoft.com/office/drawing/2014/main" xmlns="" id="{D1C55755-F331-4CB3-BEA4-B4D7A782D33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621001" y="463588"/>
              <a:ext cx="176550" cy="133313"/>
            </a:xfrm>
            <a:custGeom>
              <a:avLst/>
              <a:gdLst/>
              <a:ahLst/>
              <a:cxnLst/>
              <a:rect l="0" t="0" r="0" b="0"/>
              <a:pathLst>
                <a:path w="176550" h="133313">
                  <a:moveTo>
                    <a:pt x="30499" y="44412"/>
                  </a:moveTo>
                  <a:lnTo>
                    <a:pt x="30499" y="44412"/>
                  </a:lnTo>
                  <a:lnTo>
                    <a:pt x="27128" y="44412"/>
                  </a:lnTo>
                  <a:lnTo>
                    <a:pt x="23592" y="50056"/>
                  </a:lnTo>
                  <a:lnTo>
                    <a:pt x="11401" y="89915"/>
                  </a:lnTo>
                  <a:lnTo>
                    <a:pt x="0" y="123772"/>
                  </a:lnTo>
                  <a:lnTo>
                    <a:pt x="16134" y="83437"/>
                  </a:lnTo>
                  <a:lnTo>
                    <a:pt x="42661" y="40753"/>
                  </a:lnTo>
                  <a:lnTo>
                    <a:pt x="69809" y="6928"/>
                  </a:lnTo>
                  <a:lnTo>
                    <a:pt x="78779" y="0"/>
                  </a:lnTo>
                  <a:lnTo>
                    <a:pt x="83852" y="2104"/>
                  </a:lnTo>
                  <a:lnTo>
                    <a:pt x="95134" y="15731"/>
                  </a:lnTo>
                  <a:lnTo>
                    <a:pt x="118991" y="62263"/>
                  </a:lnTo>
                  <a:lnTo>
                    <a:pt x="139623" y="97092"/>
                  </a:lnTo>
                  <a:lnTo>
                    <a:pt x="176549" y="133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4" name="SMARTInkShape-Group953">
            <a:extLst>
              <a:ext uri="{FF2B5EF4-FFF2-40B4-BE49-F238E27FC236}">
                <a16:creationId xmlns:a16="http://schemas.microsoft.com/office/drawing/2014/main" xmlns="" id="{C220E4E0-17EF-4EF9-8967-0B98ACDA3A0C}"/>
              </a:ext>
            </a:extLst>
          </p:cNvPr>
          <p:cNvGrpSpPr/>
          <p:nvPr/>
        </p:nvGrpSpPr>
        <p:grpSpPr>
          <a:xfrm>
            <a:off x="6110168" y="554774"/>
            <a:ext cx="1941633" cy="480277"/>
            <a:chOff x="6110168" y="554774"/>
            <a:chExt cx="1941633" cy="480277"/>
          </a:xfrm>
        </p:grpSpPr>
        <p:sp>
          <p:nvSpPr>
            <p:cNvPr id="394" name="SMARTInkShape-4326">
              <a:extLst>
                <a:ext uri="{FF2B5EF4-FFF2-40B4-BE49-F238E27FC236}">
                  <a16:creationId xmlns:a16="http://schemas.microsoft.com/office/drawing/2014/main" xmlns="" id="{F28B9B01-B1C9-474D-B504-1F3E96A907F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110168" y="806353"/>
              <a:ext cx="176333" cy="76298"/>
            </a:xfrm>
            <a:custGeom>
              <a:avLst/>
              <a:gdLst/>
              <a:ahLst/>
              <a:cxnLst/>
              <a:rect l="0" t="0" r="0" b="0"/>
              <a:pathLst>
                <a:path w="176333" h="76298">
                  <a:moveTo>
                    <a:pt x="11232" y="76297"/>
                  </a:moveTo>
                  <a:lnTo>
                    <a:pt x="11232" y="76297"/>
                  </a:lnTo>
                  <a:lnTo>
                    <a:pt x="2393" y="67459"/>
                  </a:lnTo>
                  <a:lnTo>
                    <a:pt x="248" y="61550"/>
                  </a:lnTo>
                  <a:lnTo>
                    <a:pt x="0" y="52810"/>
                  </a:lnTo>
                  <a:lnTo>
                    <a:pt x="4533" y="32727"/>
                  </a:lnTo>
                  <a:lnTo>
                    <a:pt x="18349" y="8502"/>
                  </a:lnTo>
                  <a:lnTo>
                    <a:pt x="22327" y="3584"/>
                  </a:lnTo>
                  <a:lnTo>
                    <a:pt x="26389" y="1010"/>
                  </a:lnTo>
                  <a:lnTo>
                    <a:pt x="30510" y="0"/>
                  </a:lnTo>
                  <a:lnTo>
                    <a:pt x="34667" y="33"/>
                  </a:lnTo>
                  <a:lnTo>
                    <a:pt x="44931" y="5713"/>
                  </a:lnTo>
                  <a:lnTo>
                    <a:pt x="90916" y="44876"/>
                  </a:lnTo>
                  <a:lnTo>
                    <a:pt x="108971" y="51749"/>
                  </a:lnTo>
                  <a:lnTo>
                    <a:pt x="127344" y="54098"/>
                  </a:lnTo>
                  <a:lnTo>
                    <a:pt x="142565" y="52790"/>
                  </a:lnTo>
                  <a:lnTo>
                    <a:pt x="154502" y="46094"/>
                  </a:lnTo>
                  <a:lnTo>
                    <a:pt x="163808" y="36062"/>
                  </a:lnTo>
                  <a:lnTo>
                    <a:pt x="173650" y="16138"/>
                  </a:lnTo>
                  <a:lnTo>
                    <a:pt x="176332" y="6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4327">
              <a:extLst>
                <a:ext uri="{FF2B5EF4-FFF2-40B4-BE49-F238E27FC236}">
                  <a16:creationId xmlns:a16="http://schemas.microsoft.com/office/drawing/2014/main" xmlns="" id="{104F62A2-C51B-4D7C-BEB2-810DE6F9183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131697" y="927100"/>
              <a:ext cx="211954" cy="107951"/>
            </a:xfrm>
            <a:custGeom>
              <a:avLst/>
              <a:gdLst/>
              <a:ahLst/>
              <a:cxnLst/>
              <a:rect l="0" t="0" r="0" b="0"/>
              <a:pathLst>
                <a:path w="211954" h="107951">
                  <a:moveTo>
                    <a:pt x="27803" y="107950"/>
                  </a:moveTo>
                  <a:lnTo>
                    <a:pt x="27803" y="107950"/>
                  </a:lnTo>
                  <a:lnTo>
                    <a:pt x="17690" y="107950"/>
                  </a:lnTo>
                  <a:lnTo>
                    <a:pt x="14005" y="105833"/>
                  </a:lnTo>
                  <a:lnTo>
                    <a:pt x="8029" y="97837"/>
                  </a:lnTo>
                  <a:lnTo>
                    <a:pt x="698" y="81435"/>
                  </a:lnTo>
                  <a:lnTo>
                    <a:pt x="0" y="69354"/>
                  </a:lnTo>
                  <a:lnTo>
                    <a:pt x="5300" y="44352"/>
                  </a:lnTo>
                  <a:lnTo>
                    <a:pt x="9272" y="39446"/>
                  </a:lnTo>
                  <a:lnTo>
                    <a:pt x="27643" y="29170"/>
                  </a:lnTo>
                  <a:lnTo>
                    <a:pt x="40432" y="24018"/>
                  </a:lnTo>
                  <a:lnTo>
                    <a:pt x="55052" y="25021"/>
                  </a:lnTo>
                  <a:lnTo>
                    <a:pt x="70254" y="30876"/>
                  </a:lnTo>
                  <a:lnTo>
                    <a:pt x="114137" y="67575"/>
                  </a:lnTo>
                  <a:lnTo>
                    <a:pt x="122854" y="72367"/>
                  </a:lnTo>
                  <a:lnTo>
                    <a:pt x="127154" y="73645"/>
                  </a:lnTo>
                  <a:lnTo>
                    <a:pt x="132136" y="72380"/>
                  </a:lnTo>
                  <a:lnTo>
                    <a:pt x="143318" y="65330"/>
                  </a:lnTo>
                  <a:lnTo>
                    <a:pt x="186623" y="20079"/>
                  </a:lnTo>
                  <a:lnTo>
                    <a:pt x="2119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4328">
              <a:extLst>
                <a:ext uri="{FF2B5EF4-FFF2-40B4-BE49-F238E27FC236}">
                  <a16:creationId xmlns:a16="http://schemas.microsoft.com/office/drawing/2014/main" xmlns="" id="{F0925011-7096-4B01-9B76-E4DDBED54D1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515100" y="649739"/>
              <a:ext cx="177635" cy="362378"/>
            </a:xfrm>
            <a:custGeom>
              <a:avLst/>
              <a:gdLst/>
              <a:ahLst/>
              <a:cxnLst/>
              <a:rect l="0" t="0" r="0" b="0"/>
              <a:pathLst>
                <a:path w="177635" h="362378">
                  <a:moveTo>
                    <a:pt x="0" y="156711"/>
                  </a:moveTo>
                  <a:lnTo>
                    <a:pt x="0" y="156711"/>
                  </a:lnTo>
                  <a:lnTo>
                    <a:pt x="4363" y="175447"/>
                  </a:lnTo>
                  <a:lnTo>
                    <a:pt x="6467" y="215963"/>
                  </a:lnTo>
                  <a:lnTo>
                    <a:pt x="9459" y="252425"/>
                  </a:lnTo>
                  <a:lnTo>
                    <a:pt x="9378" y="290267"/>
                  </a:lnTo>
                  <a:lnTo>
                    <a:pt x="7247" y="337865"/>
                  </a:lnTo>
                  <a:lnTo>
                    <a:pt x="6527" y="362377"/>
                  </a:lnTo>
                  <a:lnTo>
                    <a:pt x="10748" y="336618"/>
                  </a:lnTo>
                  <a:lnTo>
                    <a:pt x="11833" y="304873"/>
                  </a:lnTo>
                  <a:lnTo>
                    <a:pt x="14196" y="265365"/>
                  </a:lnTo>
                  <a:lnTo>
                    <a:pt x="16894" y="220524"/>
                  </a:lnTo>
                  <a:lnTo>
                    <a:pt x="17611" y="195725"/>
                  </a:lnTo>
                  <a:lnTo>
                    <a:pt x="18090" y="170020"/>
                  </a:lnTo>
                  <a:lnTo>
                    <a:pt x="22388" y="126408"/>
                  </a:lnTo>
                  <a:lnTo>
                    <a:pt x="29705" y="92443"/>
                  </a:lnTo>
                  <a:lnTo>
                    <a:pt x="40013" y="72644"/>
                  </a:lnTo>
                  <a:lnTo>
                    <a:pt x="44315" y="68916"/>
                  </a:lnTo>
                  <a:lnTo>
                    <a:pt x="47887" y="68548"/>
                  </a:lnTo>
                  <a:lnTo>
                    <a:pt x="50974" y="70419"/>
                  </a:lnTo>
                  <a:lnTo>
                    <a:pt x="62063" y="100020"/>
                  </a:lnTo>
                  <a:lnTo>
                    <a:pt x="70152" y="136454"/>
                  </a:lnTo>
                  <a:lnTo>
                    <a:pt x="78451" y="180163"/>
                  </a:lnTo>
                  <a:lnTo>
                    <a:pt x="86843" y="225460"/>
                  </a:lnTo>
                  <a:lnTo>
                    <a:pt x="97158" y="263937"/>
                  </a:lnTo>
                  <a:lnTo>
                    <a:pt x="112984" y="303957"/>
                  </a:lnTo>
                  <a:lnTo>
                    <a:pt x="117656" y="312025"/>
                  </a:lnTo>
                  <a:lnTo>
                    <a:pt x="122181" y="315287"/>
                  </a:lnTo>
                  <a:lnTo>
                    <a:pt x="126609" y="315345"/>
                  </a:lnTo>
                  <a:lnTo>
                    <a:pt x="130973" y="313267"/>
                  </a:lnTo>
                  <a:lnTo>
                    <a:pt x="139585" y="299669"/>
                  </a:lnTo>
                  <a:lnTo>
                    <a:pt x="154246" y="260688"/>
                  </a:lnTo>
                  <a:lnTo>
                    <a:pt x="164510" y="221973"/>
                  </a:lnTo>
                  <a:lnTo>
                    <a:pt x="168234" y="198808"/>
                  </a:lnTo>
                  <a:lnTo>
                    <a:pt x="171423" y="174192"/>
                  </a:lnTo>
                  <a:lnTo>
                    <a:pt x="173548" y="148610"/>
                  </a:lnTo>
                  <a:lnTo>
                    <a:pt x="174965" y="122382"/>
                  </a:lnTo>
                  <a:lnTo>
                    <a:pt x="175910" y="95725"/>
                  </a:lnTo>
                  <a:lnTo>
                    <a:pt x="176960" y="52936"/>
                  </a:lnTo>
                  <a:lnTo>
                    <a:pt x="177550" y="10487"/>
                  </a:lnTo>
                  <a:lnTo>
                    <a:pt x="177634" y="2078"/>
                  </a:lnTo>
                  <a:lnTo>
                    <a:pt x="176984" y="0"/>
                  </a:lnTo>
                  <a:lnTo>
                    <a:pt x="171450" y="17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4329">
              <a:extLst>
                <a:ext uri="{FF2B5EF4-FFF2-40B4-BE49-F238E27FC236}">
                  <a16:creationId xmlns:a16="http://schemas.microsoft.com/office/drawing/2014/main" xmlns="" id="{D7CB7579-388E-452E-BA82-F7E519615AA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749590" y="843729"/>
              <a:ext cx="68517" cy="106282"/>
            </a:xfrm>
            <a:custGeom>
              <a:avLst/>
              <a:gdLst/>
              <a:ahLst/>
              <a:cxnLst/>
              <a:rect l="0" t="0" r="0" b="0"/>
              <a:pathLst>
                <a:path w="68517" h="106282">
                  <a:moveTo>
                    <a:pt x="51260" y="32571"/>
                  </a:moveTo>
                  <a:lnTo>
                    <a:pt x="51260" y="32571"/>
                  </a:lnTo>
                  <a:lnTo>
                    <a:pt x="42421" y="9427"/>
                  </a:lnTo>
                  <a:lnTo>
                    <a:pt x="32750" y="2764"/>
                  </a:lnTo>
                  <a:lnTo>
                    <a:pt x="26220" y="0"/>
                  </a:lnTo>
                  <a:lnTo>
                    <a:pt x="20455" y="274"/>
                  </a:lnTo>
                  <a:lnTo>
                    <a:pt x="15201" y="2573"/>
                  </a:lnTo>
                  <a:lnTo>
                    <a:pt x="10287" y="6222"/>
                  </a:lnTo>
                  <a:lnTo>
                    <a:pt x="2947" y="17803"/>
                  </a:lnTo>
                  <a:lnTo>
                    <a:pt x="0" y="24842"/>
                  </a:lnTo>
                  <a:lnTo>
                    <a:pt x="491" y="43953"/>
                  </a:lnTo>
                  <a:lnTo>
                    <a:pt x="6118" y="65146"/>
                  </a:lnTo>
                  <a:lnTo>
                    <a:pt x="15675" y="83973"/>
                  </a:lnTo>
                  <a:lnTo>
                    <a:pt x="28859" y="97985"/>
                  </a:lnTo>
                  <a:lnTo>
                    <a:pt x="36326" y="103697"/>
                  </a:lnTo>
                  <a:lnTo>
                    <a:pt x="42715" y="106094"/>
                  </a:lnTo>
                  <a:lnTo>
                    <a:pt x="48386" y="106281"/>
                  </a:lnTo>
                  <a:lnTo>
                    <a:pt x="53577" y="104994"/>
                  </a:lnTo>
                  <a:lnTo>
                    <a:pt x="57743" y="102020"/>
                  </a:lnTo>
                  <a:lnTo>
                    <a:pt x="64255" y="93071"/>
                  </a:lnTo>
                  <a:lnTo>
                    <a:pt x="68516" y="69390"/>
                  </a:lnTo>
                  <a:lnTo>
                    <a:pt x="63868" y="50111"/>
                  </a:lnTo>
                  <a:lnTo>
                    <a:pt x="49352" y="23186"/>
                  </a:lnTo>
                  <a:lnTo>
                    <a:pt x="32210" y="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4330">
              <a:extLst>
                <a:ext uri="{FF2B5EF4-FFF2-40B4-BE49-F238E27FC236}">
                  <a16:creationId xmlns:a16="http://schemas.microsoft.com/office/drawing/2014/main" xmlns="" id="{B44EF88C-15A3-4BE1-9F41-31B779B272C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70698" y="800100"/>
              <a:ext cx="69853" cy="152161"/>
            </a:xfrm>
            <a:custGeom>
              <a:avLst/>
              <a:gdLst/>
              <a:ahLst/>
              <a:cxnLst/>
              <a:rect l="0" t="0" r="0" b="0"/>
              <a:pathLst>
                <a:path w="69853" h="152161">
                  <a:moveTo>
                    <a:pt x="2" y="69850"/>
                  </a:moveTo>
                  <a:lnTo>
                    <a:pt x="2" y="69850"/>
                  </a:lnTo>
                  <a:lnTo>
                    <a:pt x="0" y="66479"/>
                  </a:lnTo>
                  <a:lnTo>
                    <a:pt x="1413" y="65486"/>
                  </a:lnTo>
                  <a:lnTo>
                    <a:pt x="6743" y="64383"/>
                  </a:lnTo>
                  <a:lnTo>
                    <a:pt x="17678" y="67133"/>
                  </a:lnTo>
                  <a:lnTo>
                    <a:pt x="33226" y="82529"/>
                  </a:lnTo>
                  <a:lnTo>
                    <a:pt x="47868" y="104965"/>
                  </a:lnTo>
                  <a:lnTo>
                    <a:pt x="54401" y="129486"/>
                  </a:lnTo>
                  <a:lnTo>
                    <a:pt x="54048" y="142451"/>
                  </a:lnTo>
                  <a:lnTo>
                    <a:pt x="52965" y="147884"/>
                  </a:lnTo>
                  <a:lnTo>
                    <a:pt x="50128" y="150801"/>
                  </a:lnTo>
                  <a:lnTo>
                    <a:pt x="46119" y="152039"/>
                  </a:lnTo>
                  <a:lnTo>
                    <a:pt x="41330" y="152160"/>
                  </a:lnTo>
                  <a:lnTo>
                    <a:pt x="36727" y="150123"/>
                  </a:lnTo>
                  <a:lnTo>
                    <a:pt x="27848" y="142216"/>
                  </a:lnTo>
                  <a:lnTo>
                    <a:pt x="18287" y="119122"/>
                  </a:lnTo>
                  <a:lnTo>
                    <a:pt x="21098" y="79824"/>
                  </a:lnTo>
                  <a:lnTo>
                    <a:pt x="37611" y="39174"/>
                  </a:lnTo>
                  <a:lnTo>
                    <a:pt x="69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4331">
              <a:extLst>
                <a:ext uri="{FF2B5EF4-FFF2-40B4-BE49-F238E27FC236}">
                  <a16:creationId xmlns:a16="http://schemas.microsoft.com/office/drawing/2014/main" xmlns="" id="{AB84876D-9B9F-41D3-9653-BCB6A926310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007551" y="822459"/>
              <a:ext cx="148900" cy="136392"/>
            </a:xfrm>
            <a:custGeom>
              <a:avLst/>
              <a:gdLst/>
              <a:ahLst/>
              <a:cxnLst/>
              <a:rect l="0" t="0" r="0" b="0"/>
              <a:pathLst>
                <a:path w="148900" h="136392">
                  <a:moveTo>
                    <a:pt x="15549" y="22091"/>
                  </a:moveTo>
                  <a:lnTo>
                    <a:pt x="15549" y="22091"/>
                  </a:lnTo>
                  <a:lnTo>
                    <a:pt x="20575" y="44695"/>
                  </a:lnTo>
                  <a:lnTo>
                    <a:pt x="19625" y="67594"/>
                  </a:lnTo>
                  <a:lnTo>
                    <a:pt x="11016" y="108307"/>
                  </a:lnTo>
                  <a:lnTo>
                    <a:pt x="2790" y="132098"/>
                  </a:lnTo>
                  <a:lnTo>
                    <a:pt x="693" y="135646"/>
                  </a:lnTo>
                  <a:lnTo>
                    <a:pt x="0" y="135894"/>
                  </a:lnTo>
                  <a:lnTo>
                    <a:pt x="1111" y="130526"/>
                  </a:lnTo>
                  <a:lnTo>
                    <a:pt x="20375" y="85567"/>
                  </a:lnTo>
                  <a:lnTo>
                    <a:pt x="36028" y="48581"/>
                  </a:lnTo>
                  <a:lnTo>
                    <a:pt x="54506" y="10573"/>
                  </a:lnTo>
                  <a:lnTo>
                    <a:pt x="57748" y="7357"/>
                  </a:lnTo>
                  <a:lnTo>
                    <a:pt x="60615" y="5918"/>
                  </a:lnTo>
                  <a:lnTo>
                    <a:pt x="62526" y="7781"/>
                  </a:lnTo>
                  <a:lnTo>
                    <a:pt x="64650" y="17378"/>
                  </a:lnTo>
                  <a:lnTo>
                    <a:pt x="60239" y="55967"/>
                  </a:lnTo>
                  <a:lnTo>
                    <a:pt x="52155" y="92648"/>
                  </a:lnTo>
                  <a:lnTo>
                    <a:pt x="53354" y="107368"/>
                  </a:lnTo>
                  <a:lnTo>
                    <a:pt x="54156" y="106459"/>
                  </a:lnTo>
                  <a:lnTo>
                    <a:pt x="78437" y="63465"/>
                  </a:lnTo>
                  <a:lnTo>
                    <a:pt x="99232" y="26971"/>
                  </a:lnTo>
                  <a:lnTo>
                    <a:pt x="120856" y="7858"/>
                  </a:lnTo>
                  <a:lnTo>
                    <a:pt x="135023" y="0"/>
                  </a:lnTo>
                  <a:lnTo>
                    <a:pt x="137531" y="1719"/>
                  </a:lnTo>
                  <a:lnTo>
                    <a:pt x="140319" y="11155"/>
                  </a:lnTo>
                  <a:lnTo>
                    <a:pt x="135348" y="52044"/>
                  </a:lnTo>
                  <a:lnTo>
                    <a:pt x="130934" y="92448"/>
                  </a:lnTo>
                  <a:lnTo>
                    <a:pt x="133542" y="115610"/>
                  </a:lnTo>
                  <a:lnTo>
                    <a:pt x="138781" y="125509"/>
                  </a:lnTo>
                  <a:lnTo>
                    <a:pt x="148899" y="136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4332">
              <a:extLst>
                <a:ext uri="{FF2B5EF4-FFF2-40B4-BE49-F238E27FC236}">
                  <a16:creationId xmlns:a16="http://schemas.microsoft.com/office/drawing/2014/main" xmlns="" id="{CE39B71A-A009-40D1-9094-A6F32A4FEAF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206214" y="554774"/>
              <a:ext cx="252876" cy="362609"/>
            </a:xfrm>
            <a:custGeom>
              <a:avLst/>
              <a:gdLst/>
              <a:ahLst/>
              <a:cxnLst/>
              <a:rect l="0" t="0" r="0" b="0"/>
              <a:pathLst>
                <a:path w="252876" h="362609">
                  <a:moveTo>
                    <a:pt x="58186" y="315176"/>
                  </a:moveTo>
                  <a:lnTo>
                    <a:pt x="58186" y="315176"/>
                  </a:lnTo>
                  <a:lnTo>
                    <a:pt x="61556" y="305063"/>
                  </a:lnTo>
                  <a:lnTo>
                    <a:pt x="61331" y="296335"/>
                  </a:lnTo>
                  <a:lnTo>
                    <a:pt x="60282" y="292032"/>
                  </a:lnTo>
                  <a:lnTo>
                    <a:pt x="56761" y="289163"/>
                  </a:lnTo>
                  <a:lnTo>
                    <a:pt x="45323" y="285976"/>
                  </a:lnTo>
                  <a:lnTo>
                    <a:pt x="39027" y="287243"/>
                  </a:lnTo>
                  <a:lnTo>
                    <a:pt x="26388" y="294295"/>
                  </a:lnTo>
                  <a:lnTo>
                    <a:pt x="10743" y="310165"/>
                  </a:lnTo>
                  <a:lnTo>
                    <a:pt x="541" y="335015"/>
                  </a:lnTo>
                  <a:lnTo>
                    <a:pt x="0" y="342513"/>
                  </a:lnTo>
                  <a:lnTo>
                    <a:pt x="3162" y="354607"/>
                  </a:lnTo>
                  <a:lnTo>
                    <a:pt x="6688" y="358397"/>
                  </a:lnTo>
                  <a:lnTo>
                    <a:pt x="16247" y="362608"/>
                  </a:lnTo>
                  <a:lnTo>
                    <a:pt x="27552" y="360716"/>
                  </a:lnTo>
                  <a:lnTo>
                    <a:pt x="39632" y="354466"/>
                  </a:lnTo>
                  <a:lnTo>
                    <a:pt x="56216" y="339753"/>
                  </a:lnTo>
                  <a:lnTo>
                    <a:pt x="63440" y="324205"/>
                  </a:lnTo>
                  <a:lnTo>
                    <a:pt x="64511" y="324017"/>
                  </a:lnTo>
                  <a:lnTo>
                    <a:pt x="67582" y="325691"/>
                  </a:lnTo>
                  <a:lnTo>
                    <a:pt x="82805" y="345361"/>
                  </a:lnTo>
                  <a:lnTo>
                    <a:pt x="94292" y="349758"/>
                  </a:lnTo>
                  <a:lnTo>
                    <a:pt x="101307" y="350931"/>
                  </a:lnTo>
                  <a:lnTo>
                    <a:pt x="116627" y="348471"/>
                  </a:lnTo>
                  <a:lnTo>
                    <a:pt x="133548" y="340557"/>
                  </a:lnTo>
                  <a:lnTo>
                    <a:pt x="152828" y="325280"/>
                  </a:lnTo>
                  <a:lnTo>
                    <a:pt x="183516" y="283363"/>
                  </a:lnTo>
                  <a:lnTo>
                    <a:pt x="204433" y="241300"/>
                  </a:lnTo>
                  <a:lnTo>
                    <a:pt x="214952" y="217242"/>
                  </a:lnTo>
                  <a:lnTo>
                    <a:pt x="224078" y="189914"/>
                  </a:lnTo>
                  <a:lnTo>
                    <a:pt x="232282" y="160407"/>
                  </a:lnTo>
                  <a:lnTo>
                    <a:pt x="239866" y="129447"/>
                  </a:lnTo>
                  <a:lnTo>
                    <a:pt x="245629" y="101045"/>
                  </a:lnTo>
                  <a:lnTo>
                    <a:pt x="250176" y="74350"/>
                  </a:lnTo>
                  <a:lnTo>
                    <a:pt x="252875" y="30342"/>
                  </a:lnTo>
                  <a:lnTo>
                    <a:pt x="248657" y="16631"/>
                  </a:lnTo>
                  <a:lnTo>
                    <a:pt x="242317" y="6080"/>
                  </a:lnTo>
                  <a:lnTo>
                    <a:pt x="235267" y="1162"/>
                  </a:lnTo>
                  <a:lnTo>
                    <a:pt x="227746" y="0"/>
                  </a:lnTo>
                  <a:lnTo>
                    <a:pt x="219909" y="1342"/>
                  </a:lnTo>
                  <a:lnTo>
                    <a:pt x="199913" y="19766"/>
                  </a:lnTo>
                  <a:lnTo>
                    <a:pt x="188654" y="33570"/>
                  </a:lnTo>
                  <a:lnTo>
                    <a:pt x="172381" y="75247"/>
                  </a:lnTo>
                  <a:lnTo>
                    <a:pt x="166065" y="100190"/>
                  </a:lnTo>
                  <a:lnTo>
                    <a:pt x="161150" y="125285"/>
                  </a:lnTo>
                  <a:lnTo>
                    <a:pt x="157167" y="150482"/>
                  </a:lnTo>
                  <a:lnTo>
                    <a:pt x="153807" y="175747"/>
                  </a:lnTo>
                  <a:lnTo>
                    <a:pt x="153836" y="222633"/>
                  </a:lnTo>
                  <a:lnTo>
                    <a:pt x="158553" y="265579"/>
                  </a:lnTo>
                  <a:lnTo>
                    <a:pt x="165353" y="303481"/>
                  </a:lnTo>
                  <a:lnTo>
                    <a:pt x="172486" y="340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4333">
              <a:extLst>
                <a:ext uri="{FF2B5EF4-FFF2-40B4-BE49-F238E27FC236}">
                  <a16:creationId xmlns:a16="http://schemas.microsoft.com/office/drawing/2014/main" xmlns="" id="{C7D60043-BA40-4670-9A0B-55C373E08E0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674395" y="603773"/>
              <a:ext cx="98006" cy="329678"/>
            </a:xfrm>
            <a:custGeom>
              <a:avLst/>
              <a:gdLst/>
              <a:ahLst/>
              <a:cxnLst/>
              <a:rect l="0" t="0" r="0" b="0"/>
              <a:pathLst>
                <a:path w="98006" h="329678">
                  <a:moveTo>
                    <a:pt x="98005" y="12177"/>
                  </a:moveTo>
                  <a:lnTo>
                    <a:pt x="98005" y="12177"/>
                  </a:lnTo>
                  <a:lnTo>
                    <a:pt x="98005" y="5435"/>
                  </a:lnTo>
                  <a:lnTo>
                    <a:pt x="97300" y="3449"/>
                  </a:lnTo>
                  <a:lnTo>
                    <a:pt x="96124" y="2125"/>
                  </a:lnTo>
                  <a:lnTo>
                    <a:pt x="92936" y="654"/>
                  </a:lnTo>
                  <a:lnTo>
                    <a:pt x="89166" y="0"/>
                  </a:lnTo>
                  <a:lnTo>
                    <a:pt x="52387" y="41618"/>
                  </a:lnTo>
                  <a:lnTo>
                    <a:pt x="34925" y="76062"/>
                  </a:lnTo>
                  <a:lnTo>
                    <a:pt x="19170" y="118887"/>
                  </a:lnTo>
                  <a:lnTo>
                    <a:pt x="7464" y="163791"/>
                  </a:lnTo>
                  <a:lnTo>
                    <a:pt x="1320" y="205855"/>
                  </a:lnTo>
                  <a:lnTo>
                    <a:pt x="0" y="243601"/>
                  </a:lnTo>
                  <a:lnTo>
                    <a:pt x="4118" y="274488"/>
                  </a:lnTo>
                  <a:lnTo>
                    <a:pt x="16296" y="298563"/>
                  </a:lnTo>
                  <a:lnTo>
                    <a:pt x="24482" y="308934"/>
                  </a:lnTo>
                  <a:lnTo>
                    <a:pt x="46748" y="320458"/>
                  </a:lnTo>
                  <a:lnTo>
                    <a:pt x="85305" y="329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4334">
              <a:extLst>
                <a:ext uri="{FF2B5EF4-FFF2-40B4-BE49-F238E27FC236}">
                  <a16:creationId xmlns:a16="http://schemas.microsoft.com/office/drawing/2014/main" xmlns="" id="{CB8A7BDB-2E90-46FE-A5D4-03411A42B75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821623" y="655633"/>
              <a:ext cx="166678" cy="240126"/>
            </a:xfrm>
            <a:custGeom>
              <a:avLst/>
              <a:gdLst/>
              <a:ahLst/>
              <a:cxnLst/>
              <a:rect l="0" t="0" r="0" b="0"/>
              <a:pathLst>
                <a:path w="166678" h="240126">
                  <a:moveTo>
                    <a:pt x="65077" y="36517"/>
                  </a:moveTo>
                  <a:lnTo>
                    <a:pt x="65077" y="36517"/>
                  </a:lnTo>
                  <a:lnTo>
                    <a:pt x="44798" y="37928"/>
                  </a:lnTo>
                  <a:lnTo>
                    <a:pt x="29723" y="43259"/>
                  </a:lnTo>
                  <a:lnTo>
                    <a:pt x="17379" y="55976"/>
                  </a:lnTo>
                  <a:lnTo>
                    <a:pt x="7894" y="75504"/>
                  </a:lnTo>
                  <a:lnTo>
                    <a:pt x="0" y="118232"/>
                  </a:lnTo>
                  <a:lnTo>
                    <a:pt x="2206" y="165229"/>
                  </a:lnTo>
                  <a:lnTo>
                    <a:pt x="11484" y="205182"/>
                  </a:lnTo>
                  <a:lnTo>
                    <a:pt x="19150" y="226014"/>
                  </a:lnTo>
                  <a:lnTo>
                    <a:pt x="23875" y="232699"/>
                  </a:lnTo>
                  <a:lnTo>
                    <a:pt x="34771" y="240125"/>
                  </a:lnTo>
                  <a:lnTo>
                    <a:pt x="41345" y="239989"/>
                  </a:lnTo>
                  <a:lnTo>
                    <a:pt x="56176" y="234193"/>
                  </a:lnTo>
                  <a:lnTo>
                    <a:pt x="83763" y="208917"/>
                  </a:lnTo>
                  <a:lnTo>
                    <a:pt x="110909" y="171246"/>
                  </a:lnTo>
                  <a:lnTo>
                    <a:pt x="122606" y="139435"/>
                  </a:lnTo>
                  <a:lnTo>
                    <a:pt x="128745" y="103425"/>
                  </a:lnTo>
                  <a:lnTo>
                    <a:pt x="129121" y="63902"/>
                  </a:lnTo>
                  <a:lnTo>
                    <a:pt x="121294" y="32225"/>
                  </a:lnTo>
                  <a:lnTo>
                    <a:pt x="115255" y="18839"/>
                  </a:lnTo>
                  <a:lnTo>
                    <a:pt x="106288" y="9915"/>
                  </a:lnTo>
                  <a:lnTo>
                    <a:pt x="83158" y="0"/>
                  </a:lnTo>
                  <a:lnTo>
                    <a:pt x="58296" y="1237"/>
                  </a:lnTo>
                  <a:lnTo>
                    <a:pt x="45740" y="4530"/>
                  </a:lnTo>
                  <a:lnTo>
                    <a:pt x="26144" y="19478"/>
                  </a:lnTo>
                  <a:lnTo>
                    <a:pt x="17954" y="29391"/>
                  </a:lnTo>
                  <a:lnTo>
                    <a:pt x="10738" y="49813"/>
                  </a:lnTo>
                  <a:lnTo>
                    <a:pt x="9801" y="60198"/>
                  </a:lnTo>
                  <a:lnTo>
                    <a:pt x="16285" y="79262"/>
                  </a:lnTo>
                  <a:lnTo>
                    <a:pt x="21965" y="88297"/>
                  </a:lnTo>
                  <a:lnTo>
                    <a:pt x="53558" y="111126"/>
                  </a:lnTo>
                  <a:lnTo>
                    <a:pt x="94198" y="124554"/>
                  </a:lnTo>
                  <a:lnTo>
                    <a:pt x="137519" y="129630"/>
                  </a:lnTo>
                  <a:lnTo>
                    <a:pt x="166677" y="131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4335">
              <a:extLst>
                <a:ext uri="{FF2B5EF4-FFF2-40B4-BE49-F238E27FC236}">
                  <a16:creationId xmlns:a16="http://schemas.microsoft.com/office/drawing/2014/main" xmlns="" id="{54CF5227-4A2E-4296-964A-44D364CE2BC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026400" y="93345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25400" y="0"/>
                  </a:moveTo>
                  <a:lnTo>
                    <a:pt x="25400" y="0"/>
                  </a:lnTo>
                  <a:lnTo>
                    <a:pt x="25398" y="10113"/>
                  </a:lnTo>
                  <a:lnTo>
                    <a:pt x="18658" y="2651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7" name="SMARTInkShape-Group954">
            <a:extLst>
              <a:ext uri="{FF2B5EF4-FFF2-40B4-BE49-F238E27FC236}">
                <a16:creationId xmlns:a16="http://schemas.microsoft.com/office/drawing/2014/main" xmlns="" id="{96D398F4-B915-431B-9B98-D13FAB578F89}"/>
              </a:ext>
            </a:extLst>
          </p:cNvPr>
          <p:cNvGrpSpPr/>
          <p:nvPr/>
        </p:nvGrpSpPr>
        <p:grpSpPr>
          <a:xfrm>
            <a:off x="8429808" y="713304"/>
            <a:ext cx="326843" cy="189108"/>
            <a:chOff x="8429808" y="713304"/>
            <a:chExt cx="326843" cy="189108"/>
          </a:xfrm>
        </p:grpSpPr>
        <p:sp>
          <p:nvSpPr>
            <p:cNvPr id="405" name="SMARTInkShape-4336">
              <a:extLst>
                <a:ext uri="{FF2B5EF4-FFF2-40B4-BE49-F238E27FC236}">
                  <a16:creationId xmlns:a16="http://schemas.microsoft.com/office/drawing/2014/main" xmlns="" id="{6435607E-B319-4614-A133-00A5587A88C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429808" y="713304"/>
              <a:ext cx="98461" cy="180026"/>
            </a:xfrm>
            <a:custGeom>
              <a:avLst/>
              <a:gdLst/>
              <a:ahLst/>
              <a:cxnLst/>
              <a:rect l="0" t="0" r="0" b="0"/>
              <a:pathLst>
                <a:path w="98461" h="180026">
                  <a:moveTo>
                    <a:pt x="79192" y="23296"/>
                  </a:moveTo>
                  <a:lnTo>
                    <a:pt x="79192" y="23296"/>
                  </a:lnTo>
                  <a:lnTo>
                    <a:pt x="79190" y="19925"/>
                  </a:lnTo>
                  <a:lnTo>
                    <a:pt x="77310" y="16388"/>
                  </a:lnTo>
                  <a:lnTo>
                    <a:pt x="66983" y="4998"/>
                  </a:lnTo>
                  <a:lnTo>
                    <a:pt x="57539" y="1053"/>
                  </a:lnTo>
                  <a:lnTo>
                    <a:pt x="52056" y="0"/>
                  </a:lnTo>
                  <a:lnTo>
                    <a:pt x="27485" y="5261"/>
                  </a:lnTo>
                  <a:lnTo>
                    <a:pt x="7975" y="15757"/>
                  </a:lnTo>
                  <a:lnTo>
                    <a:pt x="1679" y="23708"/>
                  </a:lnTo>
                  <a:lnTo>
                    <a:pt x="0" y="27804"/>
                  </a:lnTo>
                  <a:lnTo>
                    <a:pt x="14" y="38000"/>
                  </a:lnTo>
                  <a:lnTo>
                    <a:pt x="1008" y="43682"/>
                  </a:lnTo>
                  <a:lnTo>
                    <a:pt x="9636" y="55640"/>
                  </a:lnTo>
                  <a:lnTo>
                    <a:pt x="54373" y="93198"/>
                  </a:lnTo>
                  <a:lnTo>
                    <a:pt x="84403" y="121927"/>
                  </a:lnTo>
                  <a:lnTo>
                    <a:pt x="97512" y="143066"/>
                  </a:lnTo>
                  <a:lnTo>
                    <a:pt x="98460" y="149710"/>
                  </a:lnTo>
                  <a:lnTo>
                    <a:pt x="95751" y="162735"/>
                  </a:lnTo>
                  <a:lnTo>
                    <a:pt x="90937" y="167761"/>
                  </a:lnTo>
                  <a:lnTo>
                    <a:pt x="76181" y="175227"/>
                  </a:lnTo>
                  <a:lnTo>
                    <a:pt x="51411" y="180025"/>
                  </a:lnTo>
                  <a:lnTo>
                    <a:pt x="45149" y="179288"/>
                  </a:lnTo>
                  <a:lnTo>
                    <a:pt x="36310" y="174705"/>
                  </a:lnTo>
                  <a:lnTo>
                    <a:pt x="35787" y="170097"/>
                  </a:lnTo>
                  <a:lnTo>
                    <a:pt x="47442" y="143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4337">
              <a:extLst>
                <a:ext uri="{FF2B5EF4-FFF2-40B4-BE49-F238E27FC236}">
                  <a16:creationId xmlns:a16="http://schemas.microsoft.com/office/drawing/2014/main" xmlns="" id="{53E2D1BD-5B4F-4DAE-8C25-9D65221A905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611819" y="723703"/>
              <a:ext cx="144832" cy="178709"/>
            </a:xfrm>
            <a:custGeom>
              <a:avLst/>
              <a:gdLst/>
              <a:ahLst/>
              <a:cxnLst/>
              <a:rect l="0" t="0" r="0" b="0"/>
              <a:pathLst>
                <a:path w="144832" h="178709">
                  <a:moveTo>
                    <a:pt x="11481" y="76397"/>
                  </a:moveTo>
                  <a:lnTo>
                    <a:pt x="11481" y="76397"/>
                  </a:lnTo>
                  <a:lnTo>
                    <a:pt x="11479" y="79768"/>
                  </a:lnTo>
                  <a:lnTo>
                    <a:pt x="12186" y="80761"/>
                  </a:lnTo>
                  <a:lnTo>
                    <a:pt x="13362" y="81423"/>
                  </a:lnTo>
                  <a:lnTo>
                    <a:pt x="14851" y="81864"/>
                  </a:lnTo>
                  <a:lnTo>
                    <a:pt x="37520" y="76798"/>
                  </a:lnTo>
                  <a:lnTo>
                    <a:pt x="60981" y="65384"/>
                  </a:lnTo>
                  <a:lnTo>
                    <a:pt x="77459" y="52217"/>
                  </a:lnTo>
                  <a:lnTo>
                    <a:pt x="88547" y="36958"/>
                  </a:lnTo>
                  <a:lnTo>
                    <a:pt x="96875" y="16263"/>
                  </a:lnTo>
                  <a:lnTo>
                    <a:pt x="98044" y="10908"/>
                  </a:lnTo>
                  <a:lnTo>
                    <a:pt x="96706" y="6632"/>
                  </a:lnTo>
                  <a:lnTo>
                    <a:pt x="93698" y="3076"/>
                  </a:lnTo>
                  <a:lnTo>
                    <a:pt x="89575" y="0"/>
                  </a:lnTo>
                  <a:lnTo>
                    <a:pt x="84006" y="65"/>
                  </a:lnTo>
                  <a:lnTo>
                    <a:pt x="70290" y="5783"/>
                  </a:lnTo>
                  <a:lnTo>
                    <a:pt x="39959" y="27644"/>
                  </a:lnTo>
                  <a:lnTo>
                    <a:pt x="14274" y="59835"/>
                  </a:lnTo>
                  <a:lnTo>
                    <a:pt x="0" y="99555"/>
                  </a:lnTo>
                  <a:lnTo>
                    <a:pt x="1005" y="112297"/>
                  </a:lnTo>
                  <a:lnTo>
                    <a:pt x="11529" y="135862"/>
                  </a:lnTo>
                  <a:lnTo>
                    <a:pt x="37287" y="162220"/>
                  </a:lnTo>
                  <a:lnTo>
                    <a:pt x="70632" y="176693"/>
                  </a:lnTo>
                  <a:lnTo>
                    <a:pt x="100582" y="178708"/>
                  </a:lnTo>
                  <a:lnTo>
                    <a:pt x="144831" y="171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" name="SMARTInkShape-Group955">
            <a:extLst>
              <a:ext uri="{FF2B5EF4-FFF2-40B4-BE49-F238E27FC236}">
                <a16:creationId xmlns:a16="http://schemas.microsoft.com/office/drawing/2014/main" xmlns="" id="{E5A407DC-62AD-442B-9ABC-96D7BDA73FA5}"/>
              </a:ext>
            </a:extLst>
          </p:cNvPr>
          <p:cNvGrpSpPr/>
          <p:nvPr/>
        </p:nvGrpSpPr>
        <p:grpSpPr>
          <a:xfrm>
            <a:off x="8788400" y="553488"/>
            <a:ext cx="250082" cy="348213"/>
            <a:chOff x="8788400" y="553488"/>
            <a:chExt cx="250082" cy="348213"/>
          </a:xfrm>
        </p:grpSpPr>
        <p:sp>
          <p:nvSpPr>
            <p:cNvPr id="408" name="SMARTInkShape-4338">
              <a:extLst>
                <a:ext uri="{FF2B5EF4-FFF2-40B4-BE49-F238E27FC236}">
                  <a16:creationId xmlns:a16="http://schemas.microsoft.com/office/drawing/2014/main" xmlns="" id="{D52DF7EA-8B65-46B0-A759-D3CAF3012CC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788400" y="553488"/>
              <a:ext cx="139701" cy="94162"/>
            </a:xfrm>
            <a:custGeom>
              <a:avLst/>
              <a:gdLst/>
              <a:ahLst/>
              <a:cxnLst/>
              <a:rect l="0" t="0" r="0" b="0"/>
              <a:pathLst>
                <a:path w="139701" h="94162">
                  <a:moveTo>
                    <a:pt x="0" y="18012"/>
                  </a:moveTo>
                  <a:lnTo>
                    <a:pt x="0" y="18012"/>
                  </a:lnTo>
                  <a:lnTo>
                    <a:pt x="0" y="11270"/>
                  </a:lnTo>
                  <a:lnTo>
                    <a:pt x="1411" y="9284"/>
                  </a:lnTo>
                  <a:lnTo>
                    <a:pt x="3763" y="7960"/>
                  </a:lnTo>
                  <a:lnTo>
                    <a:pt x="9433" y="5783"/>
                  </a:lnTo>
                  <a:lnTo>
                    <a:pt x="14305" y="2464"/>
                  </a:lnTo>
                  <a:lnTo>
                    <a:pt x="27759" y="0"/>
                  </a:lnTo>
                  <a:lnTo>
                    <a:pt x="45148" y="2640"/>
                  </a:lnTo>
                  <a:lnTo>
                    <a:pt x="48441" y="6353"/>
                  </a:lnTo>
                  <a:lnTo>
                    <a:pt x="49934" y="11651"/>
                  </a:lnTo>
                  <a:lnTo>
                    <a:pt x="50223" y="18004"/>
                  </a:lnTo>
                  <a:lnTo>
                    <a:pt x="44899" y="32590"/>
                  </a:lnTo>
                  <a:lnTo>
                    <a:pt x="22637" y="63859"/>
                  </a:lnTo>
                  <a:lnTo>
                    <a:pt x="5100" y="84375"/>
                  </a:lnTo>
                  <a:lnTo>
                    <a:pt x="3398" y="87654"/>
                  </a:lnTo>
                  <a:lnTo>
                    <a:pt x="2970" y="89840"/>
                  </a:lnTo>
                  <a:lnTo>
                    <a:pt x="3391" y="91297"/>
                  </a:lnTo>
                  <a:lnTo>
                    <a:pt x="4376" y="92269"/>
                  </a:lnTo>
                  <a:lnTo>
                    <a:pt x="42509" y="93956"/>
                  </a:lnTo>
                  <a:lnTo>
                    <a:pt x="86400" y="94161"/>
                  </a:lnTo>
                  <a:lnTo>
                    <a:pt x="139700" y="87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4339">
              <a:extLst>
                <a:ext uri="{FF2B5EF4-FFF2-40B4-BE49-F238E27FC236}">
                  <a16:creationId xmlns:a16="http://schemas.microsoft.com/office/drawing/2014/main" xmlns="" id="{5C6B8B8B-4864-40C4-9B4C-05EDC864585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896350" y="558800"/>
              <a:ext cx="142132" cy="342901"/>
            </a:xfrm>
            <a:custGeom>
              <a:avLst/>
              <a:gdLst/>
              <a:ahLst/>
              <a:cxnLst/>
              <a:rect l="0" t="0" r="0" b="0"/>
              <a:pathLst>
                <a:path w="142132" h="34290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85946" y="706"/>
                  </a:lnTo>
                  <a:lnTo>
                    <a:pt x="90174" y="3371"/>
                  </a:lnTo>
                  <a:lnTo>
                    <a:pt x="117186" y="42377"/>
                  </a:lnTo>
                  <a:lnTo>
                    <a:pt x="131103" y="70340"/>
                  </a:lnTo>
                  <a:lnTo>
                    <a:pt x="141992" y="113342"/>
                  </a:lnTo>
                  <a:lnTo>
                    <a:pt x="142131" y="157383"/>
                  </a:lnTo>
                  <a:lnTo>
                    <a:pt x="134431" y="199065"/>
                  </a:lnTo>
                  <a:lnTo>
                    <a:pt x="121601" y="236405"/>
                  </a:lnTo>
                  <a:lnTo>
                    <a:pt x="102729" y="269934"/>
                  </a:lnTo>
                  <a:lnTo>
                    <a:pt x="79522" y="299182"/>
                  </a:lnTo>
                  <a:lnTo>
                    <a:pt x="40810" y="328692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805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SMARTInkShape-Group956">
            <a:extLst>
              <a:ext uri="{FF2B5EF4-FFF2-40B4-BE49-F238E27FC236}">
                <a16:creationId xmlns:a16="http://schemas.microsoft.com/office/drawing/2014/main" xmlns="" id="{9E2989DA-3525-4963-8671-E8BA711FEF29}"/>
              </a:ext>
            </a:extLst>
          </p:cNvPr>
          <p:cNvGrpSpPr/>
          <p:nvPr/>
        </p:nvGrpSpPr>
        <p:grpSpPr>
          <a:xfrm>
            <a:off x="6464300" y="243588"/>
            <a:ext cx="2190751" cy="1788413"/>
            <a:chOff x="6464300" y="243588"/>
            <a:chExt cx="2190751" cy="1788413"/>
          </a:xfrm>
        </p:grpSpPr>
        <p:sp>
          <p:nvSpPr>
            <p:cNvPr id="65" name="SMARTInkShape-4340">
              <a:extLst>
                <a:ext uri="{FF2B5EF4-FFF2-40B4-BE49-F238E27FC236}">
                  <a16:creationId xmlns:a16="http://schemas.microsoft.com/office/drawing/2014/main" xmlns="" id="{60973D4D-9FFD-4657-A133-C367F5DF2F23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7181850" y="845066"/>
              <a:ext cx="1384301" cy="74802"/>
            </a:xfrm>
            <a:custGeom>
              <a:avLst/>
              <a:gdLst/>
              <a:ahLst/>
              <a:cxnLst/>
              <a:rect l="0" t="0" r="0" b="0"/>
              <a:pathLst>
                <a:path w="1384301" h="74802">
                  <a:moveTo>
                    <a:pt x="0" y="69334"/>
                  </a:moveTo>
                  <a:lnTo>
                    <a:pt x="0" y="69334"/>
                  </a:lnTo>
                  <a:lnTo>
                    <a:pt x="10113" y="72705"/>
                  </a:lnTo>
                  <a:lnTo>
                    <a:pt x="53483" y="74801"/>
                  </a:lnTo>
                  <a:lnTo>
                    <a:pt x="78694" y="73684"/>
                  </a:lnTo>
                  <a:lnTo>
                    <a:pt x="108907" y="71529"/>
                  </a:lnTo>
                  <a:lnTo>
                    <a:pt x="142455" y="68680"/>
                  </a:lnTo>
                  <a:lnTo>
                    <a:pt x="185987" y="63959"/>
                  </a:lnTo>
                  <a:lnTo>
                    <a:pt x="236174" y="57990"/>
                  </a:lnTo>
                  <a:lnTo>
                    <a:pt x="290799" y="51188"/>
                  </a:lnTo>
                  <a:lnTo>
                    <a:pt x="354027" y="44537"/>
                  </a:lnTo>
                  <a:lnTo>
                    <a:pt x="422990" y="37986"/>
                  </a:lnTo>
                  <a:lnTo>
                    <a:pt x="495777" y="31502"/>
                  </a:lnTo>
                  <a:lnTo>
                    <a:pt x="571818" y="25768"/>
                  </a:lnTo>
                  <a:lnTo>
                    <a:pt x="650028" y="20534"/>
                  </a:lnTo>
                  <a:lnTo>
                    <a:pt x="729686" y="15634"/>
                  </a:lnTo>
                  <a:lnTo>
                    <a:pt x="804663" y="11662"/>
                  </a:lnTo>
                  <a:lnTo>
                    <a:pt x="876519" y="8308"/>
                  </a:lnTo>
                  <a:lnTo>
                    <a:pt x="946296" y="5367"/>
                  </a:lnTo>
                  <a:lnTo>
                    <a:pt x="1010452" y="3406"/>
                  </a:lnTo>
                  <a:lnTo>
                    <a:pt x="1070863" y="2099"/>
                  </a:lnTo>
                  <a:lnTo>
                    <a:pt x="1128776" y="1227"/>
                  </a:lnTo>
                  <a:lnTo>
                    <a:pt x="1177261" y="646"/>
                  </a:lnTo>
                  <a:lnTo>
                    <a:pt x="1219463" y="259"/>
                  </a:lnTo>
                  <a:lnTo>
                    <a:pt x="1257475" y="0"/>
                  </a:lnTo>
                  <a:lnTo>
                    <a:pt x="1288462" y="1239"/>
                  </a:lnTo>
                  <a:lnTo>
                    <a:pt x="1314764" y="3476"/>
                  </a:lnTo>
                  <a:lnTo>
                    <a:pt x="1353395" y="8314"/>
                  </a:lnTo>
                  <a:lnTo>
                    <a:pt x="1384300" y="121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341">
              <a:extLst>
                <a:ext uri="{FF2B5EF4-FFF2-40B4-BE49-F238E27FC236}">
                  <a16:creationId xmlns:a16="http://schemas.microsoft.com/office/drawing/2014/main" xmlns="" id="{717A9028-D95F-4F3F-9F8F-213078703B45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6864350" y="1080828"/>
              <a:ext cx="1672238" cy="141744"/>
            </a:xfrm>
            <a:custGeom>
              <a:avLst/>
              <a:gdLst/>
              <a:ahLst/>
              <a:cxnLst/>
              <a:rect l="0" t="0" r="0" b="0"/>
              <a:pathLst>
                <a:path w="1672238" h="141744">
                  <a:moveTo>
                    <a:pt x="0" y="138372"/>
                  </a:moveTo>
                  <a:lnTo>
                    <a:pt x="0" y="138372"/>
                  </a:lnTo>
                  <a:lnTo>
                    <a:pt x="41273" y="141743"/>
                  </a:lnTo>
                  <a:lnTo>
                    <a:pt x="62793" y="141325"/>
                  </a:lnTo>
                  <a:lnTo>
                    <a:pt x="89134" y="139635"/>
                  </a:lnTo>
                  <a:lnTo>
                    <a:pt x="118689" y="137097"/>
                  </a:lnTo>
                  <a:lnTo>
                    <a:pt x="156032" y="132583"/>
                  </a:lnTo>
                  <a:lnTo>
                    <a:pt x="198565" y="126752"/>
                  </a:lnTo>
                  <a:lnTo>
                    <a:pt x="244560" y="120042"/>
                  </a:lnTo>
                  <a:lnTo>
                    <a:pt x="296390" y="113452"/>
                  </a:lnTo>
                  <a:lnTo>
                    <a:pt x="352110" y="106942"/>
                  </a:lnTo>
                  <a:lnTo>
                    <a:pt x="410424" y="100485"/>
                  </a:lnTo>
                  <a:lnTo>
                    <a:pt x="473288" y="93359"/>
                  </a:lnTo>
                  <a:lnTo>
                    <a:pt x="539186" y="85785"/>
                  </a:lnTo>
                  <a:lnTo>
                    <a:pt x="607109" y="77914"/>
                  </a:lnTo>
                  <a:lnTo>
                    <a:pt x="679905" y="69844"/>
                  </a:lnTo>
                  <a:lnTo>
                    <a:pt x="755954" y="61643"/>
                  </a:lnTo>
                  <a:lnTo>
                    <a:pt x="834168" y="53352"/>
                  </a:lnTo>
                  <a:lnTo>
                    <a:pt x="913124" y="45709"/>
                  </a:lnTo>
                  <a:lnTo>
                    <a:pt x="992570" y="38497"/>
                  </a:lnTo>
                  <a:lnTo>
                    <a:pt x="1072348" y="31572"/>
                  </a:lnTo>
                  <a:lnTo>
                    <a:pt x="1149521" y="26249"/>
                  </a:lnTo>
                  <a:lnTo>
                    <a:pt x="1224959" y="21996"/>
                  </a:lnTo>
                  <a:lnTo>
                    <a:pt x="1299239" y="18455"/>
                  </a:lnTo>
                  <a:lnTo>
                    <a:pt x="1367103" y="15388"/>
                  </a:lnTo>
                  <a:lnTo>
                    <a:pt x="1430691" y="12638"/>
                  </a:lnTo>
                  <a:lnTo>
                    <a:pt x="1491427" y="10100"/>
                  </a:lnTo>
                  <a:lnTo>
                    <a:pt x="1540385" y="7701"/>
                  </a:lnTo>
                  <a:lnTo>
                    <a:pt x="1581490" y="5397"/>
                  </a:lnTo>
                  <a:lnTo>
                    <a:pt x="1617360" y="3155"/>
                  </a:lnTo>
                  <a:lnTo>
                    <a:pt x="1659096" y="665"/>
                  </a:lnTo>
                  <a:lnTo>
                    <a:pt x="1671214" y="0"/>
                  </a:lnTo>
                  <a:lnTo>
                    <a:pt x="1672237" y="263"/>
                  </a:lnTo>
                  <a:lnTo>
                    <a:pt x="1631950" y="5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342">
              <a:extLst>
                <a:ext uri="{FF2B5EF4-FFF2-40B4-BE49-F238E27FC236}">
                  <a16:creationId xmlns:a16="http://schemas.microsoft.com/office/drawing/2014/main" xmlns="" id="{35DE996E-1416-4972-B22C-1C66F8A74A9D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6680200" y="1454150"/>
              <a:ext cx="1854201" cy="57151"/>
            </a:xfrm>
            <a:custGeom>
              <a:avLst/>
              <a:gdLst/>
              <a:ahLst/>
              <a:cxnLst/>
              <a:rect l="0" t="0" r="0" b="0"/>
              <a:pathLst>
                <a:path w="1854201" h="57151">
                  <a:moveTo>
                    <a:pt x="0" y="57150"/>
                  </a:moveTo>
                  <a:lnTo>
                    <a:pt x="0" y="57150"/>
                  </a:lnTo>
                  <a:lnTo>
                    <a:pt x="33708" y="57150"/>
                  </a:lnTo>
                  <a:lnTo>
                    <a:pt x="58456" y="56444"/>
                  </a:lnTo>
                  <a:lnTo>
                    <a:pt x="89770" y="55268"/>
                  </a:lnTo>
                  <a:lnTo>
                    <a:pt x="125464" y="53779"/>
                  </a:lnTo>
                  <a:lnTo>
                    <a:pt x="170425" y="52080"/>
                  </a:lnTo>
                  <a:lnTo>
                    <a:pt x="221566" y="50242"/>
                  </a:lnTo>
                  <a:lnTo>
                    <a:pt x="276829" y="48312"/>
                  </a:lnTo>
                  <a:lnTo>
                    <a:pt x="339773" y="46319"/>
                  </a:lnTo>
                  <a:lnTo>
                    <a:pt x="407844" y="44285"/>
                  </a:lnTo>
                  <a:lnTo>
                    <a:pt x="479330" y="42223"/>
                  </a:lnTo>
                  <a:lnTo>
                    <a:pt x="555209" y="40143"/>
                  </a:lnTo>
                  <a:lnTo>
                    <a:pt x="634016" y="38051"/>
                  </a:lnTo>
                  <a:lnTo>
                    <a:pt x="714778" y="35951"/>
                  </a:lnTo>
                  <a:lnTo>
                    <a:pt x="798252" y="33845"/>
                  </a:lnTo>
                  <a:lnTo>
                    <a:pt x="883534" y="31736"/>
                  </a:lnTo>
                  <a:lnTo>
                    <a:pt x="970023" y="29624"/>
                  </a:lnTo>
                  <a:lnTo>
                    <a:pt x="1053788" y="27510"/>
                  </a:lnTo>
                  <a:lnTo>
                    <a:pt x="1135736" y="25396"/>
                  </a:lnTo>
                  <a:lnTo>
                    <a:pt x="1216474" y="23281"/>
                  </a:lnTo>
                  <a:lnTo>
                    <a:pt x="1293583" y="20459"/>
                  </a:lnTo>
                  <a:lnTo>
                    <a:pt x="1368272" y="17167"/>
                  </a:lnTo>
                  <a:lnTo>
                    <a:pt x="1441348" y="13562"/>
                  </a:lnTo>
                  <a:lnTo>
                    <a:pt x="1508409" y="10452"/>
                  </a:lnTo>
                  <a:lnTo>
                    <a:pt x="1571461" y="7674"/>
                  </a:lnTo>
                  <a:lnTo>
                    <a:pt x="1631841" y="5116"/>
                  </a:lnTo>
                  <a:lnTo>
                    <a:pt x="1683384" y="3410"/>
                  </a:lnTo>
                  <a:lnTo>
                    <a:pt x="1729033" y="2274"/>
                  </a:lnTo>
                  <a:lnTo>
                    <a:pt x="1770755" y="1516"/>
                  </a:lnTo>
                  <a:lnTo>
                    <a:pt x="1854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343">
              <a:extLst>
                <a:ext uri="{FF2B5EF4-FFF2-40B4-BE49-F238E27FC236}">
                  <a16:creationId xmlns:a16="http://schemas.microsoft.com/office/drawing/2014/main" xmlns="" id="{FEEDCC5D-9B4F-4FA3-8397-792E71FC7BCD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6464300" y="1754072"/>
              <a:ext cx="2165351" cy="93779"/>
            </a:xfrm>
            <a:custGeom>
              <a:avLst/>
              <a:gdLst/>
              <a:ahLst/>
              <a:cxnLst/>
              <a:rect l="0" t="0" r="0" b="0"/>
              <a:pathLst>
                <a:path w="2165351" h="93779">
                  <a:moveTo>
                    <a:pt x="0" y="93778"/>
                  </a:moveTo>
                  <a:lnTo>
                    <a:pt x="0" y="93778"/>
                  </a:lnTo>
                  <a:lnTo>
                    <a:pt x="26968" y="90407"/>
                  </a:lnTo>
                  <a:lnTo>
                    <a:pt x="49728" y="87297"/>
                  </a:lnTo>
                  <a:lnTo>
                    <a:pt x="79719" y="83108"/>
                  </a:lnTo>
                  <a:lnTo>
                    <a:pt x="114529" y="78198"/>
                  </a:lnTo>
                  <a:lnTo>
                    <a:pt x="160314" y="72808"/>
                  </a:lnTo>
                  <a:lnTo>
                    <a:pt x="213415" y="67098"/>
                  </a:lnTo>
                  <a:lnTo>
                    <a:pt x="271394" y="61175"/>
                  </a:lnTo>
                  <a:lnTo>
                    <a:pt x="339678" y="55109"/>
                  </a:lnTo>
                  <a:lnTo>
                    <a:pt x="414836" y="48949"/>
                  </a:lnTo>
                  <a:lnTo>
                    <a:pt x="494573" y="42725"/>
                  </a:lnTo>
                  <a:lnTo>
                    <a:pt x="580188" y="36459"/>
                  </a:lnTo>
                  <a:lnTo>
                    <a:pt x="669720" y="30166"/>
                  </a:lnTo>
                  <a:lnTo>
                    <a:pt x="761865" y="23853"/>
                  </a:lnTo>
                  <a:lnTo>
                    <a:pt x="857159" y="18939"/>
                  </a:lnTo>
                  <a:lnTo>
                    <a:pt x="954556" y="14958"/>
                  </a:lnTo>
                  <a:lnTo>
                    <a:pt x="1053354" y="11598"/>
                  </a:lnTo>
                  <a:lnTo>
                    <a:pt x="1154497" y="8652"/>
                  </a:lnTo>
                  <a:lnTo>
                    <a:pt x="1257203" y="5983"/>
                  </a:lnTo>
                  <a:lnTo>
                    <a:pt x="1360953" y="3498"/>
                  </a:lnTo>
                  <a:lnTo>
                    <a:pt x="1459047" y="1841"/>
                  </a:lnTo>
                  <a:lnTo>
                    <a:pt x="1553370" y="737"/>
                  </a:lnTo>
                  <a:lnTo>
                    <a:pt x="1645179" y="0"/>
                  </a:lnTo>
                  <a:lnTo>
                    <a:pt x="1728963" y="921"/>
                  </a:lnTo>
                  <a:lnTo>
                    <a:pt x="1807397" y="2945"/>
                  </a:lnTo>
                  <a:lnTo>
                    <a:pt x="1882265" y="5706"/>
                  </a:lnTo>
                  <a:lnTo>
                    <a:pt x="1946994" y="8252"/>
                  </a:lnTo>
                  <a:lnTo>
                    <a:pt x="2004961" y="10655"/>
                  </a:lnTo>
                  <a:lnTo>
                    <a:pt x="2058425" y="12963"/>
                  </a:lnTo>
                  <a:lnTo>
                    <a:pt x="2094066" y="14501"/>
                  </a:lnTo>
                  <a:lnTo>
                    <a:pt x="2165350" y="175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344">
              <a:extLst>
                <a:ext uri="{FF2B5EF4-FFF2-40B4-BE49-F238E27FC236}">
                  <a16:creationId xmlns:a16="http://schemas.microsoft.com/office/drawing/2014/main" xmlns="" id="{7E562868-5C87-48D9-87CF-5C0A472C688C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6661150" y="1905000"/>
              <a:ext cx="1993901" cy="127001"/>
            </a:xfrm>
            <a:custGeom>
              <a:avLst/>
              <a:gdLst/>
              <a:ahLst/>
              <a:cxnLst/>
              <a:rect l="0" t="0" r="0" b="0"/>
              <a:pathLst>
                <a:path w="1993901" h="127001">
                  <a:moveTo>
                    <a:pt x="0" y="127000"/>
                  </a:moveTo>
                  <a:lnTo>
                    <a:pt x="0" y="127000"/>
                  </a:lnTo>
                  <a:lnTo>
                    <a:pt x="43822" y="123629"/>
                  </a:lnTo>
                  <a:lnTo>
                    <a:pt x="74371" y="120519"/>
                  </a:lnTo>
                  <a:lnTo>
                    <a:pt x="112375" y="116330"/>
                  </a:lnTo>
                  <a:lnTo>
                    <a:pt x="155350" y="111420"/>
                  </a:lnTo>
                  <a:lnTo>
                    <a:pt x="210811" y="104619"/>
                  </a:lnTo>
                  <a:lnTo>
                    <a:pt x="274596" y="96557"/>
                  </a:lnTo>
                  <a:lnTo>
                    <a:pt x="343931" y="87655"/>
                  </a:lnTo>
                  <a:lnTo>
                    <a:pt x="426843" y="78192"/>
                  </a:lnTo>
                  <a:lnTo>
                    <a:pt x="518806" y="68356"/>
                  </a:lnTo>
                  <a:lnTo>
                    <a:pt x="616804" y="58270"/>
                  </a:lnTo>
                  <a:lnTo>
                    <a:pt x="720236" y="49430"/>
                  </a:lnTo>
                  <a:lnTo>
                    <a:pt x="827291" y="41420"/>
                  </a:lnTo>
                  <a:lnTo>
                    <a:pt x="936760" y="33963"/>
                  </a:lnTo>
                  <a:lnTo>
                    <a:pt x="1045723" y="28287"/>
                  </a:lnTo>
                  <a:lnTo>
                    <a:pt x="1154348" y="23797"/>
                  </a:lnTo>
                  <a:lnTo>
                    <a:pt x="1262749" y="20098"/>
                  </a:lnTo>
                  <a:lnTo>
                    <a:pt x="1366765" y="16926"/>
                  </a:lnTo>
                  <a:lnTo>
                    <a:pt x="1467861" y="14107"/>
                  </a:lnTo>
                  <a:lnTo>
                    <a:pt x="1567007" y="11521"/>
                  </a:lnTo>
                  <a:lnTo>
                    <a:pt x="1658505" y="9092"/>
                  </a:lnTo>
                  <a:lnTo>
                    <a:pt x="1744903" y="6767"/>
                  </a:lnTo>
                  <a:lnTo>
                    <a:pt x="1827902" y="4511"/>
                  </a:lnTo>
                  <a:lnTo>
                    <a:pt x="1883234" y="3007"/>
                  </a:lnTo>
                  <a:lnTo>
                    <a:pt x="1993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345">
              <a:extLst>
                <a:ext uri="{FF2B5EF4-FFF2-40B4-BE49-F238E27FC236}">
                  <a16:creationId xmlns:a16="http://schemas.microsoft.com/office/drawing/2014/main" xmlns="" id="{499DA449-1E87-4FA3-8661-2FD625C19C2F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7112000" y="520700"/>
              <a:ext cx="279401" cy="450851"/>
            </a:xfrm>
            <a:custGeom>
              <a:avLst/>
              <a:gdLst/>
              <a:ahLst/>
              <a:cxnLst/>
              <a:rect l="0" t="0" r="0" b="0"/>
              <a:pathLst>
                <a:path w="279401" h="450851">
                  <a:moveTo>
                    <a:pt x="0" y="0"/>
                  </a:moveTo>
                  <a:lnTo>
                    <a:pt x="0" y="0"/>
                  </a:lnTo>
                  <a:lnTo>
                    <a:pt x="32520" y="44071"/>
                  </a:lnTo>
                  <a:lnTo>
                    <a:pt x="57021" y="81441"/>
                  </a:lnTo>
                  <a:lnTo>
                    <a:pt x="86256" y="125801"/>
                  </a:lnTo>
                  <a:lnTo>
                    <a:pt x="101954" y="149484"/>
                  </a:lnTo>
                  <a:lnTo>
                    <a:pt x="118769" y="174445"/>
                  </a:lnTo>
                  <a:lnTo>
                    <a:pt x="136330" y="200258"/>
                  </a:lnTo>
                  <a:lnTo>
                    <a:pt x="154387" y="226639"/>
                  </a:lnTo>
                  <a:lnTo>
                    <a:pt x="170658" y="252692"/>
                  </a:lnTo>
                  <a:lnTo>
                    <a:pt x="185739" y="278528"/>
                  </a:lnTo>
                  <a:lnTo>
                    <a:pt x="200027" y="304219"/>
                  </a:lnTo>
                  <a:lnTo>
                    <a:pt x="227188" y="349697"/>
                  </a:lnTo>
                  <a:lnTo>
                    <a:pt x="250551" y="388254"/>
                  </a:lnTo>
                  <a:lnTo>
                    <a:pt x="273283" y="434226"/>
                  </a:lnTo>
                  <a:lnTo>
                    <a:pt x="279400" y="450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346">
              <a:extLst>
                <a:ext uri="{FF2B5EF4-FFF2-40B4-BE49-F238E27FC236}">
                  <a16:creationId xmlns:a16="http://schemas.microsoft.com/office/drawing/2014/main" xmlns="" id="{BD82801E-9812-45BC-97B5-6B3CD118ED7B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7050002" y="477549"/>
              <a:ext cx="176299" cy="144545"/>
            </a:xfrm>
            <a:custGeom>
              <a:avLst/>
              <a:gdLst/>
              <a:ahLst/>
              <a:cxnLst/>
              <a:rect l="0" t="0" r="0" b="0"/>
              <a:pathLst>
                <a:path w="176299" h="144545">
                  <a:moveTo>
                    <a:pt x="74698" y="5051"/>
                  </a:moveTo>
                  <a:lnTo>
                    <a:pt x="74698" y="5051"/>
                  </a:lnTo>
                  <a:lnTo>
                    <a:pt x="49377" y="47683"/>
                  </a:lnTo>
                  <a:lnTo>
                    <a:pt x="31805" y="89960"/>
                  </a:lnTo>
                  <a:lnTo>
                    <a:pt x="8843" y="134792"/>
                  </a:lnTo>
                  <a:lnTo>
                    <a:pt x="3566" y="143382"/>
                  </a:lnTo>
                  <a:lnTo>
                    <a:pt x="1877" y="144544"/>
                  </a:lnTo>
                  <a:lnTo>
                    <a:pt x="751" y="143907"/>
                  </a:lnTo>
                  <a:lnTo>
                    <a:pt x="0" y="142072"/>
                  </a:lnTo>
                  <a:lnTo>
                    <a:pt x="12511" y="100584"/>
                  </a:lnTo>
                  <a:lnTo>
                    <a:pt x="22406" y="62285"/>
                  </a:lnTo>
                  <a:lnTo>
                    <a:pt x="29584" y="38249"/>
                  </a:lnTo>
                  <a:lnTo>
                    <a:pt x="42183" y="18160"/>
                  </a:lnTo>
                  <a:lnTo>
                    <a:pt x="59071" y="5468"/>
                  </a:lnTo>
                  <a:lnTo>
                    <a:pt x="68513" y="1095"/>
                  </a:lnTo>
                  <a:lnTo>
                    <a:pt x="86531" y="0"/>
                  </a:lnTo>
                  <a:lnTo>
                    <a:pt x="95287" y="1684"/>
                  </a:lnTo>
                  <a:lnTo>
                    <a:pt x="141885" y="30356"/>
                  </a:lnTo>
                  <a:lnTo>
                    <a:pt x="176298" y="49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347">
              <a:extLst>
                <a:ext uri="{FF2B5EF4-FFF2-40B4-BE49-F238E27FC236}">
                  <a16:creationId xmlns:a16="http://schemas.microsoft.com/office/drawing/2014/main" xmlns="" id="{9CD2A025-87A7-4526-912A-656EBB47B708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315549" y="243588"/>
              <a:ext cx="126652" cy="205893"/>
            </a:xfrm>
            <a:custGeom>
              <a:avLst/>
              <a:gdLst/>
              <a:ahLst/>
              <a:cxnLst/>
              <a:rect l="0" t="0" r="0" b="0"/>
              <a:pathLst>
                <a:path w="126652" h="205893">
                  <a:moveTo>
                    <a:pt x="82201" y="23112"/>
                  </a:moveTo>
                  <a:lnTo>
                    <a:pt x="82201" y="23112"/>
                  </a:lnTo>
                  <a:lnTo>
                    <a:pt x="73362" y="5435"/>
                  </a:lnTo>
                  <a:lnTo>
                    <a:pt x="70664" y="2861"/>
                  </a:lnTo>
                  <a:lnTo>
                    <a:pt x="63903" y="0"/>
                  </a:lnTo>
                  <a:lnTo>
                    <a:pt x="54313" y="2492"/>
                  </a:lnTo>
                  <a:lnTo>
                    <a:pt x="48792" y="5132"/>
                  </a:lnTo>
                  <a:lnTo>
                    <a:pt x="30909" y="29073"/>
                  </a:lnTo>
                  <a:lnTo>
                    <a:pt x="12204" y="66349"/>
                  </a:lnTo>
                  <a:lnTo>
                    <a:pt x="0" y="112045"/>
                  </a:lnTo>
                  <a:lnTo>
                    <a:pt x="1923" y="140954"/>
                  </a:lnTo>
                  <a:lnTo>
                    <a:pt x="11243" y="166503"/>
                  </a:lnTo>
                  <a:lnTo>
                    <a:pt x="27145" y="187265"/>
                  </a:lnTo>
                  <a:lnTo>
                    <a:pt x="47854" y="200256"/>
                  </a:lnTo>
                  <a:lnTo>
                    <a:pt x="59303" y="204708"/>
                  </a:lnTo>
                  <a:lnTo>
                    <a:pt x="85195" y="205892"/>
                  </a:lnTo>
                  <a:lnTo>
                    <a:pt x="126651" y="2009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348">
              <a:extLst>
                <a:ext uri="{FF2B5EF4-FFF2-40B4-BE49-F238E27FC236}">
                  <a16:creationId xmlns:a16="http://schemas.microsoft.com/office/drawing/2014/main" xmlns="" id="{0D53DFE8-B7DB-4949-90B1-33E00EFA96FB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493000" y="285750"/>
              <a:ext cx="31751" cy="139701"/>
            </a:xfrm>
            <a:custGeom>
              <a:avLst/>
              <a:gdLst/>
              <a:ahLst/>
              <a:cxnLst/>
              <a:rect l="0" t="0" r="0" b="0"/>
              <a:pathLst>
                <a:path w="31751" h="139701">
                  <a:moveTo>
                    <a:pt x="0" y="0"/>
                  </a:moveTo>
                  <a:lnTo>
                    <a:pt x="0" y="0"/>
                  </a:lnTo>
                  <a:lnTo>
                    <a:pt x="705" y="37576"/>
                  </a:lnTo>
                  <a:lnTo>
                    <a:pt x="8789" y="81819"/>
                  </a:lnTo>
                  <a:lnTo>
                    <a:pt x="26427" y="127479"/>
                  </a:lnTo>
                  <a:lnTo>
                    <a:pt x="31750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349">
              <a:extLst>
                <a:ext uri="{FF2B5EF4-FFF2-40B4-BE49-F238E27FC236}">
                  <a16:creationId xmlns:a16="http://schemas.microsoft.com/office/drawing/2014/main" xmlns="" id="{99D640B0-3DEA-47F3-A05C-6BA5635B2823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7569200" y="342900"/>
              <a:ext cx="50801" cy="19051"/>
            </a:xfrm>
            <a:custGeom>
              <a:avLst/>
              <a:gdLst/>
              <a:ahLst/>
              <a:cxnLst/>
              <a:rect l="0" t="0" r="0" b="0"/>
              <a:pathLst>
                <a:path w="508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2308"/>
                  </a:lnTo>
                  <a:lnTo>
                    <a:pt x="10670" y="7117"/>
                  </a:lnTo>
                  <a:lnTo>
                    <a:pt x="21675" y="3163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350">
              <a:extLst>
                <a:ext uri="{FF2B5EF4-FFF2-40B4-BE49-F238E27FC236}">
                  <a16:creationId xmlns:a16="http://schemas.microsoft.com/office/drawing/2014/main" xmlns="" id="{B8C7816B-3251-45F4-A255-96C83B3B0167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7709410" y="285750"/>
              <a:ext cx="101091" cy="107951"/>
            </a:xfrm>
            <a:custGeom>
              <a:avLst/>
              <a:gdLst/>
              <a:ahLst/>
              <a:cxnLst/>
              <a:rect l="0" t="0" r="0" b="0"/>
              <a:pathLst>
                <a:path w="101091" h="107951">
                  <a:moveTo>
                    <a:pt x="82040" y="0"/>
                  </a:moveTo>
                  <a:lnTo>
                    <a:pt x="82040" y="0"/>
                  </a:lnTo>
                  <a:lnTo>
                    <a:pt x="67292" y="45503"/>
                  </a:lnTo>
                  <a:lnTo>
                    <a:pt x="48631" y="78525"/>
                  </a:lnTo>
                  <a:lnTo>
                    <a:pt x="36852" y="87817"/>
                  </a:lnTo>
                  <a:lnTo>
                    <a:pt x="25267" y="91241"/>
                  </a:lnTo>
                  <a:lnTo>
                    <a:pt x="15416" y="90411"/>
                  </a:lnTo>
                  <a:lnTo>
                    <a:pt x="11517" y="87790"/>
                  </a:lnTo>
                  <a:lnTo>
                    <a:pt x="5305" y="79235"/>
                  </a:lnTo>
                  <a:lnTo>
                    <a:pt x="1212" y="62518"/>
                  </a:lnTo>
                  <a:lnTo>
                    <a:pt x="0" y="50901"/>
                  </a:lnTo>
                  <a:lnTo>
                    <a:pt x="1240" y="48751"/>
                  </a:lnTo>
                  <a:lnTo>
                    <a:pt x="3480" y="47317"/>
                  </a:lnTo>
                  <a:lnTo>
                    <a:pt x="6383" y="46361"/>
                  </a:lnTo>
                  <a:lnTo>
                    <a:pt x="15253" y="50944"/>
                  </a:lnTo>
                  <a:lnTo>
                    <a:pt x="57466" y="78094"/>
                  </a:lnTo>
                  <a:lnTo>
                    <a:pt x="10109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351">
              <a:extLst>
                <a:ext uri="{FF2B5EF4-FFF2-40B4-BE49-F238E27FC236}">
                  <a16:creationId xmlns:a16="http://schemas.microsoft.com/office/drawing/2014/main" xmlns="" id="{FF4698CF-0962-431E-8145-04D1422786BE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7842250" y="244279"/>
              <a:ext cx="65640" cy="225622"/>
            </a:xfrm>
            <a:custGeom>
              <a:avLst/>
              <a:gdLst/>
              <a:ahLst/>
              <a:cxnLst/>
              <a:rect l="0" t="0" r="0" b="0"/>
              <a:pathLst>
                <a:path w="65640" h="225622">
                  <a:moveTo>
                    <a:pt x="44450" y="3371"/>
                  </a:moveTo>
                  <a:lnTo>
                    <a:pt x="44450" y="3371"/>
                  </a:lnTo>
                  <a:lnTo>
                    <a:pt x="47820" y="0"/>
                  </a:lnTo>
                  <a:lnTo>
                    <a:pt x="49519" y="418"/>
                  </a:lnTo>
                  <a:lnTo>
                    <a:pt x="53289" y="4646"/>
                  </a:lnTo>
                  <a:lnTo>
                    <a:pt x="63548" y="49234"/>
                  </a:lnTo>
                  <a:lnTo>
                    <a:pt x="65639" y="79494"/>
                  </a:lnTo>
                  <a:lnTo>
                    <a:pt x="61863" y="114109"/>
                  </a:lnTo>
                  <a:lnTo>
                    <a:pt x="51719" y="146897"/>
                  </a:lnTo>
                  <a:lnTo>
                    <a:pt x="28258" y="189360"/>
                  </a:lnTo>
                  <a:lnTo>
                    <a:pt x="0" y="2256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957">
            <a:extLst>
              <a:ext uri="{FF2B5EF4-FFF2-40B4-BE49-F238E27FC236}">
                <a16:creationId xmlns:a16="http://schemas.microsoft.com/office/drawing/2014/main" xmlns="" id="{EC9B3708-0993-4C52-B53A-AD9CF0B7A667}"/>
              </a:ext>
            </a:extLst>
          </p:cNvPr>
          <p:cNvGrpSpPr/>
          <p:nvPr/>
        </p:nvGrpSpPr>
        <p:grpSpPr>
          <a:xfrm>
            <a:off x="5393089" y="1190142"/>
            <a:ext cx="512412" cy="937109"/>
            <a:chOff x="5393089" y="1190142"/>
            <a:chExt cx="512412" cy="937109"/>
          </a:xfrm>
        </p:grpSpPr>
        <p:sp>
          <p:nvSpPr>
            <p:cNvPr id="78" name="SMARTInkShape-4352">
              <a:extLst>
                <a:ext uri="{FF2B5EF4-FFF2-40B4-BE49-F238E27FC236}">
                  <a16:creationId xmlns:a16="http://schemas.microsoft.com/office/drawing/2014/main" xmlns="" id="{A6C35F1F-4A2C-42E7-A84D-12402E73F367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426762" y="1741044"/>
              <a:ext cx="441692" cy="386207"/>
            </a:xfrm>
            <a:custGeom>
              <a:avLst/>
              <a:gdLst/>
              <a:ahLst/>
              <a:cxnLst/>
              <a:rect l="0" t="0" r="0" b="0"/>
              <a:pathLst>
                <a:path w="441692" h="386207">
                  <a:moveTo>
                    <a:pt x="8838" y="11556"/>
                  </a:moveTo>
                  <a:lnTo>
                    <a:pt x="8838" y="11556"/>
                  </a:lnTo>
                  <a:lnTo>
                    <a:pt x="0" y="2718"/>
                  </a:lnTo>
                  <a:lnTo>
                    <a:pt x="829" y="1430"/>
                  </a:lnTo>
                  <a:lnTo>
                    <a:pt x="7395" y="0"/>
                  </a:lnTo>
                  <a:lnTo>
                    <a:pt x="47594" y="4857"/>
                  </a:lnTo>
                  <a:lnTo>
                    <a:pt x="84389" y="11166"/>
                  </a:lnTo>
                  <a:lnTo>
                    <a:pt x="110005" y="16940"/>
                  </a:lnTo>
                  <a:lnTo>
                    <a:pt x="139783" y="24318"/>
                  </a:lnTo>
                  <a:lnTo>
                    <a:pt x="172335" y="32764"/>
                  </a:lnTo>
                  <a:lnTo>
                    <a:pt x="206736" y="44744"/>
                  </a:lnTo>
                  <a:lnTo>
                    <a:pt x="242369" y="59082"/>
                  </a:lnTo>
                  <a:lnTo>
                    <a:pt x="278826" y="74990"/>
                  </a:lnTo>
                  <a:lnTo>
                    <a:pt x="311596" y="94062"/>
                  </a:lnTo>
                  <a:lnTo>
                    <a:pt x="341911" y="115243"/>
                  </a:lnTo>
                  <a:lnTo>
                    <a:pt x="370587" y="137831"/>
                  </a:lnTo>
                  <a:lnTo>
                    <a:pt x="391820" y="161356"/>
                  </a:lnTo>
                  <a:lnTo>
                    <a:pt x="408093" y="185506"/>
                  </a:lnTo>
                  <a:lnTo>
                    <a:pt x="421058" y="210073"/>
                  </a:lnTo>
                  <a:lnTo>
                    <a:pt x="429701" y="234212"/>
                  </a:lnTo>
                  <a:lnTo>
                    <a:pt x="439306" y="281729"/>
                  </a:lnTo>
                  <a:lnTo>
                    <a:pt x="441691" y="321192"/>
                  </a:lnTo>
                  <a:lnTo>
                    <a:pt x="440950" y="361768"/>
                  </a:lnTo>
                  <a:lnTo>
                    <a:pt x="440846" y="369914"/>
                  </a:lnTo>
                  <a:lnTo>
                    <a:pt x="439365" y="375345"/>
                  </a:lnTo>
                  <a:lnTo>
                    <a:pt x="436968" y="378965"/>
                  </a:lnTo>
                  <a:lnTo>
                    <a:pt x="427938" y="3862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353">
              <a:extLst>
                <a:ext uri="{FF2B5EF4-FFF2-40B4-BE49-F238E27FC236}">
                  <a16:creationId xmlns:a16="http://schemas.microsoft.com/office/drawing/2014/main" xmlns="" id="{D812F9D9-0F3B-47AA-9977-5A17B6FF3B72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393089" y="1616034"/>
              <a:ext cx="258412" cy="233941"/>
            </a:xfrm>
            <a:custGeom>
              <a:avLst/>
              <a:gdLst/>
              <a:ahLst/>
              <a:cxnLst/>
              <a:rect l="0" t="0" r="0" b="0"/>
              <a:pathLst>
                <a:path w="258412" h="233941">
                  <a:moveTo>
                    <a:pt x="10761" y="142916"/>
                  </a:moveTo>
                  <a:lnTo>
                    <a:pt x="10761" y="142916"/>
                  </a:lnTo>
                  <a:lnTo>
                    <a:pt x="10761" y="139545"/>
                  </a:lnTo>
                  <a:lnTo>
                    <a:pt x="10056" y="138552"/>
                  </a:lnTo>
                  <a:lnTo>
                    <a:pt x="8879" y="137890"/>
                  </a:lnTo>
                  <a:lnTo>
                    <a:pt x="7390" y="137449"/>
                  </a:lnTo>
                  <a:lnTo>
                    <a:pt x="6397" y="139271"/>
                  </a:lnTo>
                  <a:lnTo>
                    <a:pt x="221" y="182909"/>
                  </a:lnTo>
                  <a:lnTo>
                    <a:pt x="369" y="216772"/>
                  </a:lnTo>
                  <a:lnTo>
                    <a:pt x="3613" y="233940"/>
                  </a:lnTo>
                  <a:lnTo>
                    <a:pt x="4175" y="223430"/>
                  </a:lnTo>
                  <a:lnTo>
                    <a:pt x="0" y="183044"/>
                  </a:lnTo>
                  <a:lnTo>
                    <a:pt x="47" y="138264"/>
                  </a:lnTo>
                  <a:lnTo>
                    <a:pt x="9782" y="91365"/>
                  </a:lnTo>
                  <a:lnTo>
                    <a:pt x="22554" y="65912"/>
                  </a:lnTo>
                  <a:lnTo>
                    <a:pt x="43284" y="46603"/>
                  </a:lnTo>
                  <a:lnTo>
                    <a:pt x="84603" y="23833"/>
                  </a:lnTo>
                  <a:lnTo>
                    <a:pt x="130712" y="7443"/>
                  </a:lnTo>
                  <a:lnTo>
                    <a:pt x="177535" y="0"/>
                  </a:lnTo>
                  <a:lnTo>
                    <a:pt x="221512" y="1557"/>
                  </a:lnTo>
                  <a:lnTo>
                    <a:pt x="258411" y="95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354">
              <a:extLst>
                <a:ext uri="{FF2B5EF4-FFF2-40B4-BE49-F238E27FC236}">
                  <a16:creationId xmlns:a16="http://schemas.microsoft.com/office/drawing/2014/main" xmlns="" id="{C45C629F-47D5-49CB-AD4A-A3E315608EBE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5445247" y="1238250"/>
              <a:ext cx="174504" cy="146051"/>
            </a:xfrm>
            <a:custGeom>
              <a:avLst/>
              <a:gdLst/>
              <a:ahLst/>
              <a:cxnLst/>
              <a:rect l="0" t="0" r="0" b="0"/>
              <a:pathLst>
                <a:path w="174504" h="146051">
                  <a:moveTo>
                    <a:pt x="136403" y="0"/>
                  </a:moveTo>
                  <a:lnTo>
                    <a:pt x="136403" y="0"/>
                  </a:lnTo>
                  <a:lnTo>
                    <a:pt x="133032" y="3371"/>
                  </a:lnTo>
                  <a:lnTo>
                    <a:pt x="123538" y="28562"/>
                  </a:lnTo>
                  <a:lnTo>
                    <a:pt x="121476" y="35974"/>
                  </a:lnTo>
                  <a:lnTo>
                    <a:pt x="105091" y="59891"/>
                  </a:lnTo>
                  <a:lnTo>
                    <a:pt x="78991" y="81481"/>
                  </a:lnTo>
                  <a:lnTo>
                    <a:pt x="61027" y="89130"/>
                  </a:lnTo>
                  <a:lnTo>
                    <a:pt x="44342" y="91825"/>
                  </a:lnTo>
                  <a:lnTo>
                    <a:pt x="29870" y="90670"/>
                  </a:lnTo>
                  <a:lnTo>
                    <a:pt x="16382" y="84042"/>
                  </a:lnTo>
                  <a:lnTo>
                    <a:pt x="9822" y="79312"/>
                  </a:lnTo>
                  <a:lnTo>
                    <a:pt x="2534" y="68411"/>
                  </a:lnTo>
                  <a:lnTo>
                    <a:pt x="0" y="57216"/>
                  </a:lnTo>
                  <a:lnTo>
                    <a:pt x="1226" y="47537"/>
                  </a:lnTo>
                  <a:lnTo>
                    <a:pt x="4657" y="44391"/>
                  </a:lnTo>
                  <a:lnTo>
                    <a:pt x="15996" y="40896"/>
                  </a:lnTo>
                  <a:lnTo>
                    <a:pt x="38245" y="42299"/>
                  </a:lnTo>
                  <a:lnTo>
                    <a:pt x="66083" y="57297"/>
                  </a:lnTo>
                  <a:lnTo>
                    <a:pt x="110048" y="92013"/>
                  </a:lnTo>
                  <a:lnTo>
                    <a:pt x="154106" y="136649"/>
                  </a:lnTo>
                  <a:lnTo>
                    <a:pt x="174503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355">
              <a:extLst>
                <a:ext uri="{FF2B5EF4-FFF2-40B4-BE49-F238E27FC236}">
                  <a16:creationId xmlns:a16="http://schemas.microsoft.com/office/drawing/2014/main" xmlns="" id="{B7F99D7C-78E4-4966-9FEF-B40BE9E9D73E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5685623" y="1190142"/>
              <a:ext cx="61128" cy="251309"/>
            </a:xfrm>
            <a:custGeom>
              <a:avLst/>
              <a:gdLst/>
              <a:ahLst/>
              <a:cxnLst/>
              <a:rect l="0" t="0" r="0" b="0"/>
              <a:pathLst>
                <a:path w="61128" h="251309">
                  <a:moveTo>
                    <a:pt x="61127" y="3658"/>
                  </a:moveTo>
                  <a:lnTo>
                    <a:pt x="61127" y="3658"/>
                  </a:lnTo>
                  <a:lnTo>
                    <a:pt x="61127" y="287"/>
                  </a:lnTo>
                  <a:lnTo>
                    <a:pt x="59010" y="0"/>
                  </a:lnTo>
                  <a:lnTo>
                    <a:pt x="51014" y="1562"/>
                  </a:lnTo>
                  <a:lnTo>
                    <a:pt x="42286" y="10252"/>
                  </a:lnTo>
                  <a:lnTo>
                    <a:pt x="21814" y="52311"/>
                  </a:lnTo>
                  <a:lnTo>
                    <a:pt x="10360" y="98664"/>
                  </a:lnTo>
                  <a:lnTo>
                    <a:pt x="4932" y="133372"/>
                  </a:lnTo>
                  <a:lnTo>
                    <a:pt x="873" y="168553"/>
                  </a:lnTo>
                  <a:lnTo>
                    <a:pt x="0" y="213304"/>
                  </a:lnTo>
                  <a:lnTo>
                    <a:pt x="10327" y="251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356">
              <a:extLst>
                <a:ext uri="{FF2B5EF4-FFF2-40B4-BE49-F238E27FC236}">
                  <a16:creationId xmlns:a16="http://schemas.microsoft.com/office/drawing/2014/main" xmlns="" id="{477F2C31-A27F-45D7-8569-CE556D59BC38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5734050" y="1315205"/>
              <a:ext cx="171451" cy="156219"/>
            </a:xfrm>
            <a:custGeom>
              <a:avLst/>
              <a:gdLst/>
              <a:ahLst/>
              <a:cxnLst/>
              <a:rect l="0" t="0" r="0" b="0"/>
              <a:pathLst>
                <a:path w="171451" h="156219">
                  <a:moveTo>
                    <a:pt x="0" y="37345"/>
                  </a:moveTo>
                  <a:lnTo>
                    <a:pt x="0" y="37345"/>
                  </a:lnTo>
                  <a:lnTo>
                    <a:pt x="0" y="30603"/>
                  </a:lnTo>
                  <a:lnTo>
                    <a:pt x="3763" y="23530"/>
                  </a:lnTo>
                  <a:lnTo>
                    <a:pt x="6742" y="19668"/>
                  </a:lnTo>
                  <a:lnTo>
                    <a:pt x="42063" y="414"/>
                  </a:lnTo>
                  <a:lnTo>
                    <a:pt x="57970" y="0"/>
                  </a:lnTo>
                  <a:lnTo>
                    <a:pt x="66165" y="1865"/>
                  </a:lnTo>
                  <a:lnTo>
                    <a:pt x="80911" y="11463"/>
                  </a:lnTo>
                  <a:lnTo>
                    <a:pt x="87807" y="17974"/>
                  </a:lnTo>
                  <a:lnTo>
                    <a:pt x="90994" y="25842"/>
                  </a:lnTo>
                  <a:lnTo>
                    <a:pt x="90771" y="43992"/>
                  </a:lnTo>
                  <a:lnTo>
                    <a:pt x="78425" y="83683"/>
                  </a:lnTo>
                  <a:lnTo>
                    <a:pt x="54227" y="130847"/>
                  </a:lnTo>
                  <a:lnTo>
                    <a:pt x="49266" y="141461"/>
                  </a:lnTo>
                  <a:lnTo>
                    <a:pt x="49071" y="145561"/>
                  </a:lnTo>
                  <a:lnTo>
                    <a:pt x="50353" y="149000"/>
                  </a:lnTo>
                  <a:lnTo>
                    <a:pt x="52619" y="151998"/>
                  </a:lnTo>
                  <a:lnTo>
                    <a:pt x="60780" y="155330"/>
                  </a:lnTo>
                  <a:lnTo>
                    <a:pt x="65920" y="156218"/>
                  </a:lnTo>
                  <a:lnTo>
                    <a:pt x="106703" y="148210"/>
                  </a:lnTo>
                  <a:lnTo>
                    <a:pt x="149444" y="142004"/>
                  </a:lnTo>
                  <a:lnTo>
                    <a:pt x="171450" y="1389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958">
            <a:extLst>
              <a:ext uri="{FF2B5EF4-FFF2-40B4-BE49-F238E27FC236}">
                <a16:creationId xmlns:a16="http://schemas.microsoft.com/office/drawing/2014/main" xmlns="" id="{07F97E81-EE5F-43A8-BC5B-BD2826D6D88D}"/>
              </a:ext>
            </a:extLst>
          </p:cNvPr>
          <p:cNvGrpSpPr/>
          <p:nvPr/>
        </p:nvGrpSpPr>
        <p:grpSpPr>
          <a:xfrm>
            <a:off x="9337479" y="1424165"/>
            <a:ext cx="1324172" cy="379236"/>
            <a:chOff x="9337479" y="1424165"/>
            <a:chExt cx="1324172" cy="379236"/>
          </a:xfrm>
        </p:grpSpPr>
        <p:sp>
          <p:nvSpPr>
            <p:cNvPr id="84" name="SMARTInkShape-4357">
              <a:extLst>
                <a:ext uri="{FF2B5EF4-FFF2-40B4-BE49-F238E27FC236}">
                  <a16:creationId xmlns:a16="http://schemas.microsoft.com/office/drawing/2014/main" xmlns="" id="{7F3C65C3-CE3F-4769-BED2-6E814B9B5F60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9337479" y="1452640"/>
              <a:ext cx="635312" cy="350761"/>
            </a:xfrm>
            <a:custGeom>
              <a:avLst/>
              <a:gdLst/>
              <a:ahLst/>
              <a:cxnLst/>
              <a:rect l="0" t="0" r="0" b="0"/>
              <a:pathLst>
                <a:path w="635312" h="350761">
                  <a:moveTo>
                    <a:pt x="3371" y="350760"/>
                  </a:moveTo>
                  <a:lnTo>
                    <a:pt x="3371" y="350760"/>
                  </a:lnTo>
                  <a:lnTo>
                    <a:pt x="0" y="344018"/>
                  </a:lnTo>
                  <a:lnTo>
                    <a:pt x="227" y="336945"/>
                  </a:lnTo>
                  <a:lnTo>
                    <a:pt x="3385" y="329098"/>
                  </a:lnTo>
                  <a:lnTo>
                    <a:pt x="13097" y="317452"/>
                  </a:lnTo>
                  <a:lnTo>
                    <a:pt x="49603" y="291467"/>
                  </a:lnTo>
                  <a:lnTo>
                    <a:pt x="90370" y="267653"/>
                  </a:lnTo>
                  <a:lnTo>
                    <a:pt x="131642" y="246090"/>
                  </a:lnTo>
                  <a:lnTo>
                    <a:pt x="158030" y="233708"/>
                  </a:lnTo>
                  <a:lnTo>
                    <a:pt x="187615" y="220514"/>
                  </a:lnTo>
                  <a:lnTo>
                    <a:pt x="219333" y="206779"/>
                  </a:lnTo>
                  <a:lnTo>
                    <a:pt x="256003" y="191978"/>
                  </a:lnTo>
                  <a:lnTo>
                    <a:pt x="295969" y="176467"/>
                  </a:lnTo>
                  <a:lnTo>
                    <a:pt x="338137" y="160481"/>
                  </a:lnTo>
                  <a:lnTo>
                    <a:pt x="377537" y="146296"/>
                  </a:lnTo>
                  <a:lnTo>
                    <a:pt x="415093" y="133312"/>
                  </a:lnTo>
                  <a:lnTo>
                    <a:pt x="451420" y="121128"/>
                  </a:lnTo>
                  <a:lnTo>
                    <a:pt x="480574" y="111594"/>
                  </a:lnTo>
                  <a:lnTo>
                    <a:pt x="526140" y="97238"/>
                  </a:lnTo>
                  <a:lnTo>
                    <a:pt x="559336" y="81223"/>
                  </a:lnTo>
                  <a:lnTo>
                    <a:pt x="567966" y="70099"/>
                  </a:lnTo>
                  <a:lnTo>
                    <a:pt x="570267" y="64169"/>
                  </a:lnTo>
                  <a:lnTo>
                    <a:pt x="568275" y="58805"/>
                  </a:lnTo>
                  <a:lnTo>
                    <a:pt x="548615" y="43808"/>
                  </a:lnTo>
                  <a:lnTo>
                    <a:pt x="503487" y="13927"/>
                  </a:lnTo>
                  <a:lnTo>
                    <a:pt x="482115" y="304"/>
                  </a:lnTo>
                  <a:lnTo>
                    <a:pt x="481988" y="0"/>
                  </a:lnTo>
                  <a:lnTo>
                    <a:pt x="517273" y="7792"/>
                  </a:lnTo>
                  <a:lnTo>
                    <a:pt x="559532" y="23127"/>
                  </a:lnTo>
                  <a:lnTo>
                    <a:pt x="597371" y="45937"/>
                  </a:lnTo>
                  <a:lnTo>
                    <a:pt x="628313" y="83010"/>
                  </a:lnTo>
                  <a:lnTo>
                    <a:pt x="633782" y="91827"/>
                  </a:lnTo>
                  <a:lnTo>
                    <a:pt x="635311" y="101232"/>
                  </a:lnTo>
                  <a:lnTo>
                    <a:pt x="631367" y="121090"/>
                  </a:lnTo>
                  <a:lnTo>
                    <a:pt x="613874" y="148733"/>
                  </a:lnTo>
                  <a:lnTo>
                    <a:pt x="579596" y="184814"/>
                  </a:lnTo>
                  <a:lnTo>
                    <a:pt x="581547" y="187918"/>
                  </a:lnTo>
                  <a:lnTo>
                    <a:pt x="606621" y="1983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358">
              <a:extLst>
                <a:ext uri="{FF2B5EF4-FFF2-40B4-BE49-F238E27FC236}">
                  <a16:creationId xmlns:a16="http://schemas.microsoft.com/office/drawing/2014/main" xmlns="" id="{4362D9D0-EB55-4562-8C2F-6ECBDBF63F8D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0165720" y="1424165"/>
              <a:ext cx="178810" cy="207786"/>
            </a:xfrm>
            <a:custGeom>
              <a:avLst/>
              <a:gdLst/>
              <a:ahLst/>
              <a:cxnLst/>
              <a:rect l="0" t="0" r="0" b="0"/>
              <a:pathLst>
                <a:path w="178810" h="207786">
                  <a:moveTo>
                    <a:pt x="165730" y="10935"/>
                  </a:moveTo>
                  <a:lnTo>
                    <a:pt x="165730" y="10935"/>
                  </a:lnTo>
                  <a:lnTo>
                    <a:pt x="169100" y="4193"/>
                  </a:lnTo>
                  <a:lnTo>
                    <a:pt x="171506" y="2207"/>
                  </a:lnTo>
                  <a:lnTo>
                    <a:pt x="177939" y="0"/>
                  </a:lnTo>
                  <a:lnTo>
                    <a:pt x="178809" y="1529"/>
                  </a:lnTo>
                  <a:lnTo>
                    <a:pt x="176009" y="8871"/>
                  </a:lnTo>
                  <a:lnTo>
                    <a:pt x="150460" y="46040"/>
                  </a:lnTo>
                  <a:lnTo>
                    <a:pt x="113778" y="81074"/>
                  </a:lnTo>
                  <a:lnTo>
                    <a:pt x="72334" y="113404"/>
                  </a:lnTo>
                  <a:lnTo>
                    <a:pt x="25690" y="142445"/>
                  </a:lnTo>
                  <a:lnTo>
                    <a:pt x="11063" y="146289"/>
                  </a:lnTo>
                  <a:lnTo>
                    <a:pt x="2209" y="145646"/>
                  </a:lnTo>
                  <a:lnTo>
                    <a:pt x="273" y="143076"/>
                  </a:lnTo>
                  <a:lnTo>
                    <a:pt x="0" y="134575"/>
                  </a:lnTo>
                  <a:lnTo>
                    <a:pt x="3815" y="121261"/>
                  </a:lnTo>
                  <a:lnTo>
                    <a:pt x="7692" y="118352"/>
                  </a:lnTo>
                  <a:lnTo>
                    <a:pt x="19527" y="115120"/>
                  </a:lnTo>
                  <a:lnTo>
                    <a:pt x="45425" y="120043"/>
                  </a:lnTo>
                  <a:lnTo>
                    <a:pt x="89441" y="140124"/>
                  </a:lnTo>
                  <a:lnTo>
                    <a:pt x="135528" y="175348"/>
                  </a:lnTo>
                  <a:lnTo>
                    <a:pt x="172080" y="2077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359">
              <a:extLst>
                <a:ext uri="{FF2B5EF4-FFF2-40B4-BE49-F238E27FC236}">
                  <a16:creationId xmlns:a16="http://schemas.microsoft.com/office/drawing/2014/main" xmlns="" id="{E8AA6ABC-D9B9-4A92-92D9-A0AC0D434CCD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0382250" y="1450271"/>
              <a:ext cx="120129" cy="213430"/>
            </a:xfrm>
            <a:custGeom>
              <a:avLst/>
              <a:gdLst/>
              <a:ahLst/>
              <a:cxnLst/>
              <a:rect l="0" t="0" r="0" b="0"/>
              <a:pathLst>
                <a:path w="120129" h="213430">
                  <a:moveTo>
                    <a:pt x="107950" y="16579"/>
                  </a:moveTo>
                  <a:lnTo>
                    <a:pt x="107950" y="16579"/>
                  </a:lnTo>
                  <a:lnTo>
                    <a:pt x="118885" y="177"/>
                  </a:lnTo>
                  <a:lnTo>
                    <a:pt x="119474" y="0"/>
                  </a:lnTo>
                  <a:lnTo>
                    <a:pt x="119866" y="587"/>
                  </a:lnTo>
                  <a:lnTo>
                    <a:pt x="120128" y="1684"/>
                  </a:lnTo>
                  <a:lnTo>
                    <a:pt x="99562" y="40344"/>
                  </a:lnTo>
                  <a:lnTo>
                    <a:pt x="81878" y="72297"/>
                  </a:lnTo>
                  <a:lnTo>
                    <a:pt x="60380" y="107665"/>
                  </a:lnTo>
                  <a:lnTo>
                    <a:pt x="38123" y="143845"/>
                  </a:lnTo>
                  <a:lnTo>
                    <a:pt x="12549" y="190303"/>
                  </a:lnTo>
                  <a:lnTo>
                    <a:pt x="0" y="2134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360">
              <a:extLst>
                <a:ext uri="{FF2B5EF4-FFF2-40B4-BE49-F238E27FC236}">
                  <a16:creationId xmlns:a16="http://schemas.microsoft.com/office/drawing/2014/main" xmlns="" id="{9625E5C0-4BF7-4E38-84AB-D7AEEB2F8EB3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0496550" y="1621015"/>
              <a:ext cx="165101" cy="163336"/>
            </a:xfrm>
            <a:custGeom>
              <a:avLst/>
              <a:gdLst/>
              <a:ahLst/>
              <a:cxnLst/>
              <a:rect l="0" t="0" r="0" b="0"/>
              <a:pathLst>
                <a:path w="165101" h="1633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1412" y="2207"/>
                  </a:lnTo>
                  <a:lnTo>
                    <a:pt x="3763" y="883"/>
                  </a:lnTo>
                  <a:lnTo>
                    <a:pt x="6743" y="0"/>
                  </a:lnTo>
                  <a:lnTo>
                    <a:pt x="13814" y="901"/>
                  </a:lnTo>
                  <a:lnTo>
                    <a:pt x="44152" y="14944"/>
                  </a:lnTo>
                  <a:lnTo>
                    <a:pt x="66156" y="31173"/>
                  </a:lnTo>
                  <a:lnTo>
                    <a:pt x="74793" y="43213"/>
                  </a:lnTo>
                  <a:lnTo>
                    <a:pt x="75261" y="50092"/>
                  </a:lnTo>
                  <a:lnTo>
                    <a:pt x="70139" y="65262"/>
                  </a:lnTo>
                  <a:lnTo>
                    <a:pt x="40874" y="96586"/>
                  </a:lnTo>
                  <a:lnTo>
                    <a:pt x="13459" y="122412"/>
                  </a:lnTo>
                  <a:lnTo>
                    <a:pt x="13205" y="126175"/>
                  </a:lnTo>
                  <a:lnTo>
                    <a:pt x="15153" y="129389"/>
                  </a:lnTo>
                  <a:lnTo>
                    <a:pt x="18569" y="132238"/>
                  </a:lnTo>
                  <a:lnTo>
                    <a:pt x="55879" y="141879"/>
                  </a:lnTo>
                  <a:lnTo>
                    <a:pt x="100126" y="149138"/>
                  </a:lnTo>
                  <a:lnTo>
                    <a:pt x="143340" y="158501"/>
                  </a:lnTo>
                  <a:lnTo>
                    <a:pt x="165100" y="1633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959">
            <a:extLst>
              <a:ext uri="{FF2B5EF4-FFF2-40B4-BE49-F238E27FC236}">
                <a16:creationId xmlns:a16="http://schemas.microsoft.com/office/drawing/2014/main" xmlns="" id="{39BB4654-CF6F-43C1-867A-BD2F1B123061}"/>
              </a:ext>
            </a:extLst>
          </p:cNvPr>
          <p:cNvGrpSpPr/>
          <p:nvPr/>
        </p:nvGrpSpPr>
        <p:grpSpPr>
          <a:xfrm>
            <a:off x="4902200" y="524151"/>
            <a:ext cx="6608586" cy="2132016"/>
            <a:chOff x="4902200" y="524151"/>
            <a:chExt cx="6608586" cy="2132016"/>
          </a:xfrm>
        </p:grpSpPr>
        <p:sp>
          <p:nvSpPr>
            <p:cNvPr id="89" name="SMARTInkShape-4361">
              <a:extLst>
                <a:ext uri="{FF2B5EF4-FFF2-40B4-BE49-F238E27FC236}">
                  <a16:creationId xmlns:a16="http://schemas.microsoft.com/office/drawing/2014/main" xmlns="" id="{9FDD02C4-15D0-4864-985E-E26ADA3A72A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375400" y="2466779"/>
              <a:ext cx="69851" cy="174822"/>
            </a:xfrm>
            <a:custGeom>
              <a:avLst/>
              <a:gdLst/>
              <a:ahLst/>
              <a:cxnLst/>
              <a:rect l="0" t="0" r="0" b="0"/>
              <a:pathLst>
                <a:path w="69851" h="174822">
                  <a:moveTo>
                    <a:pt x="69850" y="3371"/>
                  </a:moveTo>
                  <a:lnTo>
                    <a:pt x="69850" y="3371"/>
                  </a:lnTo>
                  <a:lnTo>
                    <a:pt x="69850" y="0"/>
                  </a:lnTo>
                  <a:lnTo>
                    <a:pt x="69145" y="418"/>
                  </a:lnTo>
                  <a:lnTo>
                    <a:pt x="64075" y="10571"/>
                  </a:lnTo>
                  <a:lnTo>
                    <a:pt x="46315" y="50498"/>
                  </a:lnTo>
                  <a:lnTo>
                    <a:pt x="25953" y="90477"/>
                  </a:lnTo>
                  <a:lnTo>
                    <a:pt x="10277" y="134308"/>
                  </a:lnTo>
                  <a:lnTo>
                    <a:pt x="0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362">
              <a:extLst>
                <a:ext uri="{FF2B5EF4-FFF2-40B4-BE49-F238E27FC236}">
                  <a16:creationId xmlns:a16="http://schemas.microsoft.com/office/drawing/2014/main" xmlns="" id="{6E002C9D-3465-42EA-B08D-D1B6EAEC8C4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257551" y="2501900"/>
              <a:ext cx="111500" cy="101601"/>
            </a:xfrm>
            <a:custGeom>
              <a:avLst/>
              <a:gdLst/>
              <a:ahLst/>
              <a:cxnLst/>
              <a:rect l="0" t="0" r="0" b="0"/>
              <a:pathLst>
                <a:path w="111500" h="101601">
                  <a:moveTo>
                    <a:pt x="111499" y="0"/>
                  </a:moveTo>
                  <a:lnTo>
                    <a:pt x="111499" y="0"/>
                  </a:lnTo>
                  <a:lnTo>
                    <a:pt x="72806" y="42063"/>
                  </a:lnTo>
                  <a:lnTo>
                    <a:pt x="43452" y="67097"/>
                  </a:lnTo>
                  <a:lnTo>
                    <a:pt x="33279" y="72154"/>
                  </a:lnTo>
                  <a:lnTo>
                    <a:pt x="21701" y="74402"/>
                  </a:lnTo>
                  <a:lnTo>
                    <a:pt x="11380" y="71638"/>
                  </a:lnTo>
                  <a:lnTo>
                    <a:pt x="6654" y="68925"/>
                  </a:lnTo>
                  <a:lnTo>
                    <a:pt x="3502" y="65000"/>
                  </a:lnTo>
                  <a:lnTo>
                    <a:pt x="0" y="54995"/>
                  </a:lnTo>
                  <a:lnTo>
                    <a:pt x="2207" y="43492"/>
                  </a:lnTo>
                  <a:lnTo>
                    <a:pt x="4771" y="37461"/>
                  </a:lnTo>
                  <a:lnTo>
                    <a:pt x="7891" y="33441"/>
                  </a:lnTo>
                  <a:lnTo>
                    <a:pt x="15122" y="28974"/>
                  </a:lnTo>
                  <a:lnTo>
                    <a:pt x="30497" y="26459"/>
                  </a:lnTo>
                  <a:lnTo>
                    <a:pt x="42337" y="31515"/>
                  </a:lnTo>
                  <a:lnTo>
                    <a:pt x="59022" y="46262"/>
                  </a:lnTo>
                  <a:lnTo>
                    <a:pt x="71020" y="64037"/>
                  </a:lnTo>
                  <a:lnTo>
                    <a:pt x="8609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363">
              <a:extLst>
                <a:ext uri="{FF2B5EF4-FFF2-40B4-BE49-F238E27FC236}">
                  <a16:creationId xmlns:a16="http://schemas.microsoft.com/office/drawing/2014/main" xmlns="" id="{11FE6B34-C197-4662-82AC-62886D2D83A3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115855" y="2372297"/>
              <a:ext cx="147285" cy="160094"/>
            </a:xfrm>
            <a:custGeom>
              <a:avLst/>
              <a:gdLst/>
              <a:ahLst/>
              <a:cxnLst/>
              <a:rect l="0" t="0" r="0" b="0"/>
              <a:pathLst>
                <a:path w="147285" h="160094">
                  <a:moveTo>
                    <a:pt x="24595" y="40703"/>
                  </a:moveTo>
                  <a:lnTo>
                    <a:pt x="24595" y="40703"/>
                  </a:lnTo>
                  <a:lnTo>
                    <a:pt x="17854" y="37332"/>
                  </a:lnTo>
                  <a:lnTo>
                    <a:pt x="16572" y="34928"/>
                  </a:lnTo>
                  <a:lnTo>
                    <a:pt x="16425" y="31914"/>
                  </a:lnTo>
                  <a:lnTo>
                    <a:pt x="17032" y="28494"/>
                  </a:lnTo>
                  <a:lnTo>
                    <a:pt x="24628" y="16938"/>
                  </a:lnTo>
                  <a:lnTo>
                    <a:pt x="49299" y="7948"/>
                  </a:lnTo>
                  <a:lnTo>
                    <a:pt x="94151" y="0"/>
                  </a:lnTo>
                  <a:lnTo>
                    <a:pt x="137044" y="5492"/>
                  </a:lnTo>
                  <a:lnTo>
                    <a:pt x="141894" y="8762"/>
                  </a:lnTo>
                  <a:lnTo>
                    <a:pt x="145128" y="13059"/>
                  </a:lnTo>
                  <a:lnTo>
                    <a:pt x="147284" y="18040"/>
                  </a:lnTo>
                  <a:lnTo>
                    <a:pt x="145193" y="23478"/>
                  </a:lnTo>
                  <a:lnTo>
                    <a:pt x="103655" y="60385"/>
                  </a:lnTo>
                  <a:lnTo>
                    <a:pt x="64639" y="86830"/>
                  </a:lnTo>
                  <a:lnTo>
                    <a:pt x="19465" y="124002"/>
                  </a:lnTo>
                  <a:lnTo>
                    <a:pt x="5617" y="136756"/>
                  </a:lnTo>
                  <a:lnTo>
                    <a:pt x="2065" y="142133"/>
                  </a:lnTo>
                  <a:lnTo>
                    <a:pt x="402" y="147128"/>
                  </a:lnTo>
                  <a:lnTo>
                    <a:pt x="0" y="151870"/>
                  </a:lnTo>
                  <a:lnTo>
                    <a:pt x="1144" y="155031"/>
                  </a:lnTo>
                  <a:lnTo>
                    <a:pt x="3315" y="157138"/>
                  </a:lnTo>
                  <a:lnTo>
                    <a:pt x="6176" y="158543"/>
                  </a:lnTo>
                  <a:lnTo>
                    <a:pt x="41888" y="160093"/>
                  </a:lnTo>
                  <a:lnTo>
                    <a:pt x="82322" y="156119"/>
                  </a:lnTo>
                  <a:lnTo>
                    <a:pt x="124092" y="151179"/>
                  </a:lnTo>
                  <a:lnTo>
                    <a:pt x="145245" y="148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364">
              <a:extLst>
                <a:ext uri="{FF2B5EF4-FFF2-40B4-BE49-F238E27FC236}">
                  <a16:creationId xmlns:a16="http://schemas.microsoft.com/office/drawing/2014/main" xmlns="" id="{0709E0F9-A345-4A89-9A95-032E71D199C8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848350" y="2463800"/>
              <a:ext cx="215901" cy="31751"/>
            </a:xfrm>
            <a:custGeom>
              <a:avLst/>
              <a:gdLst/>
              <a:ahLst/>
              <a:cxnLst/>
              <a:rect l="0" t="0" r="0" b="0"/>
              <a:pathLst>
                <a:path w="215901" h="31751">
                  <a:moveTo>
                    <a:pt x="0" y="31750"/>
                  </a:moveTo>
                  <a:lnTo>
                    <a:pt x="0" y="31750"/>
                  </a:lnTo>
                  <a:lnTo>
                    <a:pt x="19459" y="24842"/>
                  </a:lnTo>
                  <a:lnTo>
                    <a:pt x="53978" y="17003"/>
                  </a:lnTo>
                  <a:lnTo>
                    <a:pt x="86785" y="11085"/>
                  </a:lnTo>
                  <a:lnTo>
                    <a:pt x="122532" y="8454"/>
                  </a:lnTo>
                  <a:lnTo>
                    <a:pt x="159586" y="5404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365">
              <a:extLst>
                <a:ext uri="{FF2B5EF4-FFF2-40B4-BE49-F238E27FC236}">
                  <a16:creationId xmlns:a16="http://schemas.microsoft.com/office/drawing/2014/main" xmlns="" id="{02D8706F-8089-4CB7-B0E7-489B382C3BAA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195543" y="2142929"/>
              <a:ext cx="48819" cy="54172"/>
            </a:xfrm>
            <a:custGeom>
              <a:avLst/>
              <a:gdLst/>
              <a:ahLst/>
              <a:cxnLst/>
              <a:rect l="0" t="0" r="0" b="0"/>
              <a:pathLst>
                <a:path w="48819" h="54172">
                  <a:moveTo>
                    <a:pt x="40157" y="3371"/>
                  </a:moveTo>
                  <a:lnTo>
                    <a:pt x="40157" y="3371"/>
                  </a:lnTo>
                  <a:lnTo>
                    <a:pt x="33416" y="0"/>
                  </a:lnTo>
                  <a:lnTo>
                    <a:pt x="26342" y="226"/>
                  </a:lnTo>
                  <a:lnTo>
                    <a:pt x="10303" y="6121"/>
                  </a:lnTo>
                  <a:lnTo>
                    <a:pt x="3840" y="13765"/>
                  </a:lnTo>
                  <a:lnTo>
                    <a:pt x="1129" y="18767"/>
                  </a:lnTo>
                  <a:lnTo>
                    <a:pt x="0" y="28088"/>
                  </a:lnTo>
                  <a:lnTo>
                    <a:pt x="685" y="32549"/>
                  </a:lnTo>
                  <a:lnTo>
                    <a:pt x="7091" y="41268"/>
                  </a:lnTo>
                  <a:lnTo>
                    <a:pt x="11763" y="45569"/>
                  </a:lnTo>
                  <a:lnTo>
                    <a:pt x="16289" y="47731"/>
                  </a:lnTo>
                  <a:lnTo>
                    <a:pt x="25080" y="48251"/>
                  </a:lnTo>
                  <a:lnTo>
                    <a:pt x="33692" y="44249"/>
                  </a:lnTo>
                  <a:lnTo>
                    <a:pt x="37963" y="41206"/>
                  </a:lnTo>
                  <a:lnTo>
                    <a:pt x="40105" y="37767"/>
                  </a:lnTo>
                  <a:lnTo>
                    <a:pt x="40828" y="34063"/>
                  </a:lnTo>
                  <a:lnTo>
                    <a:pt x="39750" y="26890"/>
                  </a:lnTo>
                  <a:lnTo>
                    <a:pt x="36918" y="21349"/>
                  </a:lnTo>
                  <a:lnTo>
                    <a:pt x="34470" y="19590"/>
                  </a:lnTo>
                  <a:lnTo>
                    <a:pt x="27987" y="17635"/>
                  </a:lnTo>
                  <a:lnTo>
                    <a:pt x="13032" y="19905"/>
                  </a:lnTo>
                  <a:lnTo>
                    <a:pt x="6935" y="23184"/>
                  </a:lnTo>
                  <a:lnTo>
                    <a:pt x="5309" y="25046"/>
                  </a:lnTo>
                  <a:lnTo>
                    <a:pt x="4931" y="26993"/>
                  </a:lnTo>
                  <a:lnTo>
                    <a:pt x="5384" y="28997"/>
                  </a:lnTo>
                  <a:lnTo>
                    <a:pt x="9392" y="35188"/>
                  </a:lnTo>
                  <a:lnTo>
                    <a:pt x="11181" y="37282"/>
                  </a:lnTo>
                  <a:lnTo>
                    <a:pt x="20693" y="37728"/>
                  </a:lnTo>
                  <a:lnTo>
                    <a:pt x="32213" y="35574"/>
                  </a:lnTo>
                  <a:lnTo>
                    <a:pt x="39683" y="32265"/>
                  </a:lnTo>
                  <a:lnTo>
                    <a:pt x="45356" y="26561"/>
                  </a:lnTo>
                  <a:lnTo>
                    <a:pt x="47856" y="23064"/>
                  </a:lnTo>
                  <a:lnTo>
                    <a:pt x="48818" y="20028"/>
                  </a:lnTo>
                  <a:lnTo>
                    <a:pt x="48753" y="17298"/>
                  </a:lnTo>
                  <a:lnTo>
                    <a:pt x="48003" y="14772"/>
                  </a:lnTo>
                  <a:lnTo>
                    <a:pt x="46800" y="13088"/>
                  </a:lnTo>
                  <a:lnTo>
                    <a:pt x="45290" y="11966"/>
                  </a:lnTo>
                  <a:lnTo>
                    <a:pt x="43578" y="11217"/>
                  </a:lnTo>
                  <a:lnTo>
                    <a:pt x="31058" y="13535"/>
                  </a:lnTo>
                  <a:lnTo>
                    <a:pt x="27035" y="16497"/>
                  </a:lnTo>
                  <a:lnTo>
                    <a:pt x="20684" y="25433"/>
                  </a:lnTo>
                  <a:lnTo>
                    <a:pt x="20119" y="30779"/>
                  </a:lnTo>
                  <a:lnTo>
                    <a:pt x="27457" y="54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366">
              <a:extLst>
                <a:ext uri="{FF2B5EF4-FFF2-40B4-BE49-F238E27FC236}">
                  <a16:creationId xmlns:a16="http://schemas.microsoft.com/office/drawing/2014/main" xmlns="" id="{A5EA02E9-AD85-48F3-B4D7-9157061D7504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9378950" y="2524819"/>
              <a:ext cx="120651" cy="91382"/>
            </a:xfrm>
            <a:custGeom>
              <a:avLst/>
              <a:gdLst/>
              <a:ahLst/>
              <a:cxnLst/>
              <a:rect l="0" t="0" r="0" b="0"/>
              <a:pathLst>
                <a:path w="120651" h="91382">
                  <a:moveTo>
                    <a:pt x="0" y="15181"/>
                  </a:moveTo>
                  <a:lnTo>
                    <a:pt x="0" y="15181"/>
                  </a:lnTo>
                  <a:lnTo>
                    <a:pt x="19772" y="875"/>
                  </a:lnTo>
                  <a:lnTo>
                    <a:pt x="23059" y="0"/>
                  </a:lnTo>
                  <a:lnTo>
                    <a:pt x="30475" y="908"/>
                  </a:lnTo>
                  <a:lnTo>
                    <a:pt x="42581" y="5386"/>
                  </a:lnTo>
                  <a:lnTo>
                    <a:pt x="45320" y="8651"/>
                  </a:lnTo>
                  <a:lnTo>
                    <a:pt x="48365" y="17923"/>
                  </a:lnTo>
                  <a:lnTo>
                    <a:pt x="45955" y="29100"/>
                  </a:lnTo>
                  <a:lnTo>
                    <a:pt x="39474" y="41123"/>
                  </a:lnTo>
                  <a:lnTo>
                    <a:pt x="16758" y="72953"/>
                  </a:lnTo>
                  <a:lnTo>
                    <a:pt x="14502" y="79193"/>
                  </a:lnTo>
                  <a:lnTo>
                    <a:pt x="15313" y="81139"/>
                  </a:lnTo>
                  <a:lnTo>
                    <a:pt x="17264" y="82436"/>
                  </a:lnTo>
                  <a:lnTo>
                    <a:pt x="23901" y="83878"/>
                  </a:lnTo>
                  <a:lnTo>
                    <a:pt x="69127" y="89294"/>
                  </a:lnTo>
                  <a:lnTo>
                    <a:pt x="120650" y="91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367">
              <a:extLst>
                <a:ext uri="{FF2B5EF4-FFF2-40B4-BE49-F238E27FC236}">
                  <a16:creationId xmlns:a16="http://schemas.microsoft.com/office/drawing/2014/main" xmlns="" id="{A93A413A-9FB4-47BE-BF27-1655322CAB0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9277350" y="2400300"/>
              <a:ext cx="82551" cy="184151"/>
            </a:xfrm>
            <a:custGeom>
              <a:avLst/>
              <a:gdLst/>
              <a:ahLst/>
              <a:cxnLst/>
              <a:rect l="0" t="0" r="0" b="0"/>
              <a:pathLst>
                <a:path w="82551" h="184151">
                  <a:moveTo>
                    <a:pt x="82550" y="0"/>
                  </a:moveTo>
                  <a:lnTo>
                    <a:pt x="82550" y="0"/>
                  </a:lnTo>
                  <a:lnTo>
                    <a:pt x="72437" y="10113"/>
                  </a:lnTo>
                  <a:lnTo>
                    <a:pt x="53716" y="48408"/>
                  </a:lnTo>
                  <a:lnTo>
                    <a:pt x="32926" y="88583"/>
                  </a:lnTo>
                  <a:lnTo>
                    <a:pt x="14460" y="131061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368">
              <a:extLst>
                <a:ext uri="{FF2B5EF4-FFF2-40B4-BE49-F238E27FC236}">
                  <a16:creationId xmlns:a16="http://schemas.microsoft.com/office/drawing/2014/main" xmlns="" id="{4F618BEF-373A-46AB-9534-4CF5FCCA7C1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9106287" y="2432050"/>
              <a:ext cx="132964" cy="107951"/>
            </a:xfrm>
            <a:custGeom>
              <a:avLst/>
              <a:gdLst/>
              <a:ahLst/>
              <a:cxnLst/>
              <a:rect l="0" t="0" r="0" b="0"/>
              <a:pathLst>
                <a:path w="132964" h="107951">
                  <a:moveTo>
                    <a:pt x="107563" y="0"/>
                  </a:moveTo>
                  <a:lnTo>
                    <a:pt x="107563" y="0"/>
                  </a:lnTo>
                  <a:lnTo>
                    <a:pt x="126417" y="706"/>
                  </a:lnTo>
                  <a:lnTo>
                    <a:pt x="128599" y="1881"/>
                  </a:lnTo>
                  <a:lnTo>
                    <a:pt x="130052" y="3371"/>
                  </a:lnTo>
                  <a:lnTo>
                    <a:pt x="129788" y="10670"/>
                  </a:lnTo>
                  <a:lnTo>
                    <a:pt x="128730" y="15580"/>
                  </a:lnTo>
                  <a:lnTo>
                    <a:pt x="120027" y="26680"/>
                  </a:lnTo>
                  <a:lnTo>
                    <a:pt x="105341" y="37963"/>
                  </a:lnTo>
                  <a:lnTo>
                    <a:pt x="63302" y="54823"/>
                  </a:lnTo>
                  <a:lnTo>
                    <a:pt x="24188" y="61786"/>
                  </a:lnTo>
                  <a:lnTo>
                    <a:pt x="4621" y="59621"/>
                  </a:lnTo>
                  <a:lnTo>
                    <a:pt x="1539" y="57386"/>
                  </a:lnTo>
                  <a:lnTo>
                    <a:pt x="192" y="54485"/>
                  </a:lnTo>
                  <a:lnTo>
                    <a:pt x="0" y="51140"/>
                  </a:lnTo>
                  <a:lnTo>
                    <a:pt x="2692" y="48205"/>
                  </a:lnTo>
                  <a:lnTo>
                    <a:pt x="13210" y="43061"/>
                  </a:lnTo>
                  <a:lnTo>
                    <a:pt x="31629" y="39570"/>
                  </a:lnTo>
                  <a:lnTo>
                    <a:pt x="57232" y="45277"/>
                  </a:lnTo>
                  <a:lnTo>
                    <a:pt x="83792" y="55906"/>
                  </a:lnTo>
                  <a:lnTo>
                    <a:pt x="102792" y="71363"/>
                  </a:lnTo>
                  <a:lnTo>
                    <a:pt x="132963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369">
              <a:extLst>
                <a:ext uri="{FF2B5EF4-FFF2-40B4-BE49-F238E27FC236}">
                  <a16:creationId xmlns:a16="http://schemas.microsoft.com/office/drawing/2014/main" xmlns="" id="{9D71BD84-E64D-4659-9011-75204FA42620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873641" y="2280026"/>
              <a:ext cx="206860" cy="119619"/>
            </a:xfrm>
            <a:custGeom>
              <a:avLst/>
              <a:gdLst/>
              <a:ahLst/>
              <a:cxnLst/>
              <a:rect l="0" t="0" r="0" b="0"/>
              <a:pathLst>
                <a:path w="206860" h="119619">
                  <a:moveTo>
                    <a:pt x="3659" y="31374"/>
                  </a:moveTo>
                  <a:lnTo>
                    <a:pt x="3659" y="31374"/>
                  </a:lnTo>
                  <a:lnTo>
                    <a:pt x="288" y="24632"/>
                  </a:lnTo>
                  <a:lnTo>
                    <a:pt x="0" y="21940"/>
                  </a:lnTo>
                  <a:lnTo>
                    <a:pt x="1563" y="17068"/>
                  </a:lnTo>
                  <a:lnTo>
                    <a:pt x="19892" y="10359"/>
                  </a:lnTo>
                  <a:lnTo>
                    <a:pt x="54408" y="3902"/>
                  </a:lnTo>
                  <a:lnTo>
                    <a:pt x="95916" y="892"/>
                  </a:lnTo>
                  <a:lnTo>
                    <a:pt x="139493" y="0"/>
                  </a:lnTo>
                  <a:lnTo>
                    <a:pt x="170200" y="3106"/>
                  </a:lnTo>
                  <a:lnTo>
                    <a:pt x="176068" y="6179"/>
                  </a:lnTo>
                  <a:lnTo>
                    <a:pt x="179983" y="10344"/>
                  </a:lnTo>
                  <a:lnTo>
                    <a:pt x="182591" y="15237"/>
                  </a:lnTo>
                  <a:lnTo>
                    <a:pt x="180802" y="21322"/>
                  </a:lnTo>
                  <a:lnTo>
                    <a:pt x="169408" y="35608"/>
                  </a:lnTo>
                  <a:lnTo>
                    <a:pt x="129675" y="56147"/>
                  </a:lnTo>
                  <a:lnTo>
                    <a:pt x="97530" y="69195"/>
                  </a:lnTo>
                  <a:lnTo>
                    <a:pt x="53346" y="88441"/>
                  </a:lnTo>
                  <a:lnTo>
                    <a:pt x="20294" y="107166"/>
                  </a:lnTo>
                  <a:lnTo>
                    <a:pt x="18277" y="110124"/>
                  </a:lnTo>
                  <a:lnTo>
                    <a:pt x="18343" y="112802"/>
                  </a:lnTo>
                  <a:lnTo>
                    <a:pt x="19798" y="115293"/>
                  </a:lnTo>
                  <a:lnTo>
                    <a:pt x="45444" y="118798"/>
                  </a:lnTo>
                  <a:lnTo>
                    <a:pt x="78204" y="119618"/>
                  </a:lnTo>
                  <a:lnTo>
                    <a:pt x="118635" y="119277"/>
                  </a:lnTo>
                  <a:lnTo>
                    <a:pt x="162474" y="116773"/>
                  </a:lnTo>
                  <a:lnTo>
                    <a:pt x="206859" y="113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370">
              <a:extLst>
                <a:ext uri="{FF2B5EF4-FFF2-40B4-BE49-F238E27FC236}">
                  <a16:creationId xmlns:a16="http://schemas.microsoft.com/office/drawing/2014/main" xmlns="" id="{7B9A90CB-CDD1-4148-A693-88FD4BBF2F6C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880615" y="2027844"/>
              <a:ext cx="65216" cy="156557"/>
            </a:xfrm>
            <a:custGeom>
              <a:avLst/>
              <a:gdLst/>
              <a:ahLst/>
              <a:cxnLst/>
              <a:rect l="0" t="0" r="0" b="0"/>
              <a:pathLst>
                <a:path w="65216" h="156557">
                  <a:moveTo>
                    <a:pt x="9385" y="29556"/>
                  </a:moveTo>
                  <a:lnTo>
                    <a:pt x="9385" y="29556"/>
                  </a:lnTo>
                  <a:lnTo>
                    <a:pt x="9383" y="14629"/>
                  </a:lnTo>
                  <a:lnTo>
                    <a:pt x="11266" y="10457"/>
                  </a:lnTo>
                  <a:lnTo>
                    <a:pt x="12755" y="8357"/>
                  </a:lnTo>
                  <a:lnTo>
                    <a:pt x="13042" y="6956"/>
                  </a:lnTo>
                  <a:lnTo>
                    <a:pt x="12528" y="6023"/>
                  </a:lnTo>
                  <a:lnTo>
                    <a:pt x="10005" y="4525"/>
                  </a:lnTo>
                  <a:lnTo>
                    <a:pt x="6199" y="4265"/>
                  </a:lnTo>
                  <a:lnTo>
                    <a:pt x="2560" y="6086"/>
                  </a:lnTo>
                  <a:lnTo>
                    <a:pt x="601" y="7559"/>
                  </a:lnTo>
                  <a:lnTo>
                    <a:pt x="0" y="9953"/>
                  </a:lnTo>
                  <a:lnTo>
                    <a:pt x="1217" y="16375"/>
                  </a:lnTo>
                  <a:lnTo>
                    <a:pt x="5867" y="24553"/>
                  </a:lnTo>
                  <a:lnTo>
                    <a:pt x="18455" y="31444"/>
                  </a:lnTo>
                  <a:lnTo>
                    <a:pt x="27762" y="32042"/>
                  </a:lnTo>
                  <a:lnTo>
                    <a:pt x="37307" y="29250"/>
                  </a:lnTo>
                  <a:lnTo>
                    <a:pt x="63495" y="15396"/>
                  </a:lnTo>
                  <a:lnTo>
                    <a:pt x="65215" y="12355"/>
                  </a:lnTo>
                  <a:lnTo>
                    <a:pt x="64950" y="8916"/>
                  </a:lnTo>
                  <a:lnTo>
                    <a:pt x="63362" y="5213"/>
                  </a:lnTo>
                  <a:lnTo>
                    <a:pt x="60890" y="2744"/>
                  </a:lnTo>
                  <a:lnTo>
                    <a:pt x="54384" y="0"/>
                  </a:lnTo>
                  <a:lnTo>
                    <a:pt x="36045" y="1827"/>
                  </a:lnTo>
                  <a:lnTo>
                    <a:pt x="24526" y="8765"/>
                  </a:lnTo>
                  <a:lnTo>
                    <a:pt x="13872" y="20809"/>
                  </a:lnTo>
                  <a:lnTo>
                    <a:pt x="12376" y="23724"/>
                  </a:lnTo>
                  <a:lnTo>
                    <a:pt x="12789" y="26374"/>
                  </a:lnTo>
                  <a:lnTo>
                    <a:pt x="17014" y="31199"/>
                  </a:lnTo>
                  <a:lnTo>
                    <a:pt x="27324" y="37882"/>
                  </a:lnTo>
                  <a:lnTo>
                    <a:pt x="37113" y="38431"/>
                  </a:lnTo>
                  <a:lnTo>
                    <a:pt x="60536" y="36128"/>
                  </a:lnTo>
                  <a:lnTo>
                    <a:pt x="60419" y="36054"/>
                  </a:lnTo>
                  <a:lnTo>
                    <a:pt x="21342" y="35907"/>
                  </a:lnTo>
                  <a:lnTo>
                    <a:pt x="19474" y="36612"/>
                  </a:lnTo>
                  <a:lnTo>
                    <a:pt x="18228" y="37788"/>
                  </a:lnTo>
                  <a:lnTo>
                    <a:pt x="17397" y="39277"/>
                  </a:lnTo>
                  <a:lnTo>
                    <a:pt x="18253" y="40270"/>
                  </a:lnTo>
                  <a:lnTo>
                    <a:pt x="22969" y="41373"/>
                  </a:lnTo>
                  <a:lnTo>
                    <a:pt x="59890" y="35737"/>
                  </a:lnTo>
                  <a:lnTo>
                    <a:pt x="62104" y="34382"/>
                  </a:lnTo>
                  <a:lnTo>
                    <a:pt x="63581" y="32773"/>
                  </a:lnTo>
                  <a:lnTo>
                    <a:pt x="63860" y="31701"/>
                  </a:lnTo>
                  <a:lnTo>
                    <a:pt x="63339" y="30986"/>
                  </a:lnTo>
                  <a:lnTo>
                    <a:pt x="62288" y="30509"/>
                  </a:lnTo>
                  <a:lnTo>
                    <a:pt x="47324" y="33209"/>
                  </a:lnTo>
                  <a:lnTo>
                    <a:pt x="25017" y="48591"/>
                  </a:lnTo>
                  <a:lnTo>
                    <a:pt x="7274" y="74393"/>
                  </a:lnTo>
                  <a:lnTo>
                    <a:pt x="5154" y="83436"/>
                  </a:lnTo>
                  <a:lnTo>
                    <a:pt x="6563" y="101010"/>
                  </a:lnTo>
                  <a:lnTo>
                    <a:pt x="18662" y="126771"/>
                  </a:lnTo>
                  <a:lnTo>
                    <a:pt x="53835" y="156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371">
              <a:extLst>
                <a:ext uri="{FF2B5EF4-FFF2-40B4-BE49-F238E27FC236}">
                  <a16:creationId xmlns:a16="http://schemas.microsoft.com/office/drawing/2014/main" xmlns="" id="{EA0A7ACB-0B64-4C29-945E-C4541C440FA0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1372850" y="679450"/>
              <a:ext cx="137936" cy="285751"/>
            </a:xfrm>
            <a:custGeom>
              <a:avLst/>
              <a:gdLst/>
              <a:ahLst/>
              <a:cxnLst/>
              <a:rect l="0" t="0" r="0" b="0"/>
              <a:pathLst>
                <a:path w="137936" h="285751">
                  <a:moveTo>
                    <a:pt x="127000" y="0"/>
                  </a:moveTo>
                  <a:lnTo>
                    <a:pt x="127000" y="0"/>
                  </a:lnTo>
                  <a:lnTo>
                    <a:pt x="133741" y="3371"/>
                  </a:lnTo>
                  <a:lnTo>
                    <a:pt x="135727" y="7186"/>
                  </a:lnTo>
                  <a:lnTo>
                    <a:pt x="137935" y="18951"/>
                  </a:lnTo>
                  <a:lnTo>
                    <a:pt x="135806" y="54926"/>
                  </a:lnTo>
                  <a:lnTo>
                    <a:pt x="128796" y="90969"/>
                  </a:lnTo>
                  <a:lnTo>
                    <a:pt x="117920" y="132153"/>
                  </a:lnTo>
                  <a:lnTo>
                    <a:pt x="103680" y="173975"/>
                  </a:lnTo>
                  <a:lnTo>
                    <a:pt x="84179" y="210437"/>
                  </a:lnTo>
                  <a:lnTo>
                    <a:pt x="59990" y="24098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372">
              <a:extLst>
                <a:ext uri="{FF2B5EF4-FFF2-40B4-BE49-F238E27FC236}">
                  <a16:creationId xmlns:a16="http://schemas.microsoft.com/office/drawing/2014/main" xmlns="" id="{32769382-01E8-48FE-AC3B-4263765B1A1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0437333" y="635000"/>
              <a:ext cx="211618" cy="188312"/>
            </a:xfrm>
            <a:custGeom>
              <a:avLst/>
              <a:gdLst/>
              <a:ahLst/>
              <a:cxnLst/>
              <a:rect l="0" t="0" r="0" b="0"/>
              <a:pathLst>
                <a:path w="211618" h="188312">
                  <a:moveTo>
                    <a:pt x="40167" y="50800"/>
                  </a:moveTo>
                  <a:lnTo>
                    <a:pt x="40167" y="50800"/>
                  </a:lnTo>
                  <a:lnTo>
                    <a:pt x="38286" y="94108"/>
                  </a:lnTo>
                  <a:lnTo>
                    <a:pt x="31328" y="140729"/>
                  </a:lnTo>
                  <a:lnTo>
                    <a:pt x="21870" y="167992"/>
                  </a:lnTo>
                  <a:lnTo>
                    <a:pt x="10130" y="186104"/>
                  </a:lnTo>
                  <a:lnTo>
                    <a:pt x="6734" y="188275"/>
                  </a:lnTo>
                  <a:lnTo>
                    <a:pt x="3768" y="188311"/>
                  </a:lnTo>
                  <a:lnTo>
                    <a:pt x="1084" y="186924"/>
                  </a:lnTo>
                  <a:lnTo>
                    <a:pt x="0" y="183177"/>
                  </a:lnTo>
                  <a:lnTo>
                    <a:pt x="679" y="171488"/>
                  </a:lnTo>
                  <a:lnTo>
                    <a:pt x="11769" y="135556"/>
                  </a:lnTo>
                  <a:lnTo>
                    <a:pt x="20724" y="103286"/>
                  </a:lnTo>
                  <a:lnTo>
                    <a:pt x="29410" y="69894"/>
                  </a:lnTo>
                  <a:lnTo>
                    <a:pt x="43644" y="30117"/>
                  </a:lnTo>
                  <a:lnTo>
                    <a:pt x="57470" y="14326"/>
                  </a:lnTo>
                  <a:lnTo>
                    <a:pt x="63697" y="10256"/>
                  </a:lnTo>
                  <a:lnTo>
                    <a:pt x="74377" y="7616"/>
                  </a:lnTo>
                  <a:lnTo>
                    <a:pt x="78497" y="9310"/>
                  </a:lnTo>
                  <a:lnTo>
                    <a:pt x="84953" y="16838"/>
                  </a:lnTo>
                  <a:lnTo>
                    <a:pt x="92556" y="43089"/>
                  </a:lnTo>
                  <a:lnTo>
                    <a:pt x="95905" y="81049"/>
                  </a:lnTo>
                  <a:lnTo>
                    <a:pt x="100271" y="123576"/>
                  </a:lnTo>
                  <a:lnTo>
                    <a:pt x="109403" y="160715"/>
                  </a:lnTo>
                  <a:lnTo>
                    <a:pt x="118916" y="175616"/>
                  </a:lnTo>
                  <a:lnTo>
                    <a:pt x="124416" y="180577"/>
                  </a:lnTo>
                  <a:lnTo>
                    <a:pt x="129494" y="181768"/>
                  </a:lnTo>
                  <a:lnTo>
                    <a:pt x="134291" y="180445"/>
                  </a:lnTo>
                  <a:lnTo>
                    <a:pt x="138899" y="177447"/>
                  </a:lnTo>
                  <a:lnTo>
                    <a:pt x="155499" y="153001"/>
                  </a:lnTo>
                  <a:lnTo>
                    <a:pt x="170451" y="112205"/>
                  </a:lnTo>
                  <a:lnTo>
                    <a:pt x="177564" y="78796"/>
                  </a:lnTo>
                  <a:lnTo>
                    <a:pt x="185193" y="46310"/>
                  </a:lnTo>
                  <a:lnTo>
                    <a:pt x="211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373">
              <a:extLst>
                <a:ext uri="{FF2B5EF4-FFF2-40B4-BE49-F238E27FC236}">
                  <a16:creationId xmlns:a16="http://schemas.microsoft.com/office/drawing/2014/main" xmlns="" id="{B851519F-7BC8-4C07-9C36-11E2457E17F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0143762" y="793176"/>
              <a:ext cx="187689" cy="64075"/>
            </a:xfrm>
            <a:custGeom>
              <a:avLst/>
              <a:gdLst/>
              <a:ahLst/>
              <a:cxnLst/>
              <a:rect l="0" t="0" r="0" b="0"/>
              <a:pathLst>
                <a:path w="187689" h="64075">
                  <a:moveTo>
                    <a:pt x="35288" y="64074"/>
                  </a:moveTo>
                  <a:lnTo>
                    <a:pt x="35288" y="64074"/>
                  </a:lnTo>
                  <a:lnTo>
                    <a:pt x="16421" y="63368"/>
                  </a:lnTo>
                  <a:lnTo>
                    <a:pt x="6678" y="60703"/>
                  </a:lnTo>
                  <a:lnTo>
                    <a:pt x="3515" y="57593"/>
                  </a:lnTo>
                  <a:lnTo>
                    <a:pt x="0" y="48494"/>
                  </a:lnTo>
                  <a:lnTo>
                    <a:pt x="2201" y="37394"/>
                  </a:lnTo>
                  <a:lnTo>
                    <a:pt x="8588" y="26111"/>
                  </a:lnTo>
                  <a:lnTo>
                    <a:pt x="24789" y="11825"/>
                  </a:lnTo>
                  <a:lnTo>
                    <a:pt x="39323" y="2987"/>
                  </a:lnTo>
                  <a:lnTo>
                    <a:pt x="53310" y="0"/>
                  </a:lnTo>
                  <a:lnTo>
                    <a:pt x="60002" y="192"/>
                  </a:lnTo>
                  <a:lnTo>
                    <a:pt x="65169" y="1730"/>
                  </a:lnTo>
                  <a:lnTo>
                    <a:pt x="91164" y="14846"/>
                  </a:lnTo>
                  <a:lnTo>
                    <a:pt x="135893" y="22575"/>
                  </a:lnTo>
                  <a:lnTo>
                    <a:pt x="145381" y="22582"/>
                  </a:lnTo>
                  <a:lnTo>
                    <a:pt x="169051" y="14238"/>
                  </a:lnTo>
                  <a:lnTo>
                    <a:pt x="187688" y="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374">
              <a:extLst>
                <a:ext uri="{FF2B5EF4-FFF2-40B4-BE49-F238E27FC236}">
                  <a16:creationId xmlns:a16="http://schemas.microsoft.com/office/drawing/2014/main" xmlns="" id="{96906212-D590-4F86-BE78-BAA1931D23A2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0134600" y="647700"/>
              <a:ext cx="190501" cy="63501"/>
            </a:xfrm>
            <a:custGeom>
              <a:avLst/>
              <a:gdLst/>
              <a:ahLst/>
              <a:cxnLst/>
              <a:rect l="0" t="0" r="0" b="0"/>
              <a:pathLst>
                <a:path w="190501" h="63501">
                  <a:moveTo>
                    <a:pt x="0" y="63500"/>
                  </a:moveTo>
                  <a:lnTo>
                    <a:pt x="0" y="63500"/>
                  </a:lnTo>
                  <a:lnTo>
                    <a:pt x="3370" y="26904"/>
                  </a:lnTo>
                  <a:lnTo>
                    <a:pt x="7891" y="20759"/>
                  </a:lnTo>
                  <a:lnTo>
                    <a:pt x="22322" y="10167"/>
                  </a:lnTo>
                  <a:lnTo>
                    <a:pt x="43538" y="3012"/>
                  </a:lnTo>
                  <a:lnTo>
                    <a:pt x="49487" y="3419"/>
                  </a:lnTo>
                  <a:lnTo>
                    <a:pt x="59858" y="7635"/>
                  </a:lnTo>
                  <a:lnTo>
                    <a:pt x="95488" y="32028"/>
                  </a:lnTo>
                  <a:lnTo>
                    <a:pt x="110999" y="36301"/>
                  </a:lnTo>
                  <a:lnTo>
                    <a:pt x="122005" y="33537"/>
                  </a:lnTo>
                  <a:lnTo>
                    <a:pt x="163895" y="1229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375">
              <a:extLst>
                <a:ext uri="{FF2B5EF4-FFF2-40B4-BE49-F238E27FC236}">
                  <a16:creationId xmlns:a16="http://schemas.microsoft.com/office/drawing/2014/main" xmlns="" id="{62355075-0C73-4A8E-A6C4-80B76E961023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9690178" y="571963"/>
              <a:ext cx="285673" cy="286907"/>
            </a:xfrm>
            <a:custGeom>
              <a:avLst/>
              <a:gdLst/>
              <a:ahLst/>
              <a:cxnLst/>
              <a:rect l="0" t="0" r="0" b="0"/>
              <a:pathLst>
                <a:path w="285673" h="286907">
                  <a:moveTo>
                    <a:pt x="6272" y="37637"/>
                  </a:moveTo>
                  <a:lnTo>
                    <a:pt x="6272" y="37637"/>
                  </a:lnTo>
                  <a:lnTo>
                    <a:pt x="2901" y="37637"/>
                  </a:lnTo>
                  <a:lnTo>
                    <a:pt x="1909" y="36931"/>
                  </a:lnTo>
                  <a:lnTo>
                    <a:pt x="1246" y="35756"/>
                  </a:lnTo>
                  <a:lnTo>
                    <a:pt x="0" y="31549"/>
                  </a:lnTo>
                  <a:lnTo>
                    <a:pt x="31327" y="27558"/>
                  </a:lnTo>
                  <a:lnTo>
                    <a:pt x="74607" y="17482"/>
                  </a:lnTo>
                  <a:lnTo>
                    <a:pt x="114255" y="10335"/>
                  </a:lnTo>
                  <a:lnTo>
                    <a:pt x="155394" y="4806"/>
                  </a:lnTo>
                  <a:lnTo>
                    <a:pt x="189669" y="1879"/>
                  </a:lnTo>
                  <a:lnTo>
                    <a:pt x="236056" y="0"/>
                  </a:lnTo>
                  <a:lnTo>
                    <a:pt x="242719" y="1257"/>
                  </a:lnTo>
                  <a:lnTo>
                    <a:pt x="252000" y="6416"/>
                  </a:lnTo>
                  <a:lnTo>
                    <a:pt x="251228" y="11179"/>
                  </a:lnTo>
                  <a:lnTo>
                    <a:pt x="211983" y="53821"/>
                  </a:lnTo>
                  <a:lnTo>
                    <a:pt x="169843" y="92840"/>
                  </a:lnTo>
                  <a:lnTo>
                    <a:pt x="138001" y="123085"/>
                  </a:lnTo>
                  <a:lnTo>
                    <a:pt x="105741" y="154636"/>
                  </a:lnTo>
                  <a:lnTo>
                    <a:pt x="61223" y="198755"/>
                  </a:lnTo>
                  <a:lnTo>
                    <a:pt x="19505" y="244101"/>
                  </a:lnTo>
                  <a:lnTo>
                    <a:pt x="9332" y="261338"/>
                  </a:lnTo>
                  <a:lnTo>
                    <a:pt x="7161" y="273702"/>
                  </a:lnTo>
                  <a:lnTo>
                    <a:pt x="9687" y="278269"/>
                  </a:lnTo>
                  <a:lnTo>
                    <a:pt x="20020" y="285225"/>
                  </a:lnTo>
                  <a:lnTo>
                    <a:pt x="37782" y="286906"/>
                  </a:lnTo>
                  <a:lnTo>
                    <a:pt x="75345" y="280122"/>
                  </a:lnTo>
                  <a:lnTo>
                    <a:pt x="108232" y="270292"/>
                  </a:lnTo>
                  <a:lnTo>
                    <a:pt x="148719" y="258867"/>
                  </a:lnTo>
                  <a:lnTo>
                    <a:pt x="185057" y="250496"/>
                  </a:lnTo>
                  <a:lnTo>
                    <a:pt x="218375" y="245130"/>
                  </a:lnTo>
                  <a:lnTo>
                    <a:pt x="263226" y="242109"/>
                  </a:lnTo>
                  <a:lnTo>
                    <a:pt x="285672" y="240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376">
              <a:extLst>
                <a:ext uri="{FF2B5EF4-FFF2-40B4-BE49-F238E27FC236}">
                  <a16:creationId xmlns:a16="http://schemas.microsoft.com/office/drawing/2014/main" xmlns="" id="{8370DBF0-7931-43F5-842A-3EBD98D3020E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9279999" y="642137"/>
              <a:ext cx="232221" cy="215114"/>
            </a:xfrm>
            <a:custGeom>
              <a:avLst/>
              <a:gdLst/>
              <a:ahLst/>
              <a:cxnLst/>
              <a:rect l="0" t="0" r="0" b="0"/>
              <a:pathLst>
                <a:path w="232221" h="215114">
                  <a:moveTo>
                    <a:pt x="16401" y="30963"/>
                  </a:moveTo>
                  <a:lnTo>
                    <a:pt x="16401" y="30963"/>
                  </a:lnTo>
                  <a:lnTo>
                    <a:pt x="3308" y="21529"/>
                  </a:lnTo>
                  <a:lnTo>
                    <a:pt x="0" y="16657"/>
                  </a:lnTo>
                  <a:lnTo>
                    <a:pt x="528" y="15076"/>
                  </a:lnTo>
                  <a:lnTo>
                    <a:pt x="2291" y="14021"/>
                  </a:lnTo>
                  <a:lnTo>
                    <a:pt x="35486" y="8958"/>
                  </a:lnTo>
                  <a:lnTo>
                    <a:pt x="66512" y="5191"/>
                  </a:lnTo>
                  <a:lnTo>
                    <a:pt x="100055" y="1870"/>
                  </a:lnTo>
                  <a:lnTo>
                    <a:pt x="147412" y="0"/>
                  </a:lnTo>
                  <a:lnTo>
                    <a:pt x="194058" y="152"/>
                  </a:lnTo>
                  <a:lnTo>
                    <a:pt x="216950" y="2688"/>
                  </a:lnTo>
                  <a:lnTo>
                    <a:pt x="224184" y="6468"/>
                  </a:lnTo>
                  <a:lnTo>
                    <a:pt x="229006" y="11811"/>
                  </a:lnTo>
                  <a:lnTo>
                    <a:pt x="232220" y="18195"/>
                  </a:lnTo>
                  <a:lnTo>
                    <a:pt x="232030" y="36577"/>
                  </a:lnTo>
                  <a:lnTo>
                    <a:pt x="222108" y="72608"/>
                  </a:lnTo>
                  <a:lnTo>
                    <a:pt x="203880" y="114563"/>
                  </a:lnTo>
                  <a:lnTo>
                    <a:pt x="180606" y="154511"/>
                  </a:lnTo>
                  <a:lnTo>
                    <a:pt x="166993" y="176890"/>
                  </a:lnTo>
                  <a:lnTo>
                    <a:pt x="156101" y="215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377">
              <a:extLst>
                <a:ext uri="{FF2B5EF4-FFF2-40B4-BE49-F238E27FC236}">
                  <a16:creationId xmlns:a16="http://schemas.microsoft.com/office/drawing/2014/main" xmlns="" id="{6733227F-E83D-4EA5-9F77-DC75004851FC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0625531" y="717550"/>
              <a:ext cx="296470" cy="142129"/>
            </a:xfrm>
            <a:custGeom>
              <a:avLst/>
              <a:gdLst/>
              <a:ahLst/>
              <a:cxnLst/>
              <a:rect l="0" t="0" r="0" b="0"/>
              <a:pathLst>
                <a:path w="296470" h="142129">
                  <a:moveTo>
                    <a:pt x="74219" y="82550"/>
                  </a:moveTo>
                  <a:lnTo>
                    <a:pt x="74219" y="82550"/>
                  </a:lnTo>
                  <a:lnTo>
                    <a:pt x="63375" y="73116"/>
                  </a:lnTo>
                  <a:lnTo>
                    <a:pt x="35528" y="61535"/>
                  </a:lnTo>
                  <a:lnTo>
                    <a:pt x="16893" y="58449"/>
                  </a:lnTo>
                  <a:lnTo>
                    <a:pt x="12013" y="59427"/>
                  </a:lnTo>
                  <a:lnTo>
                    <a:pt x="4709" y="64277"/>
                  </a:lnTo>
                  <a:lnTo>
                    <a:pt x="992" y="73017"/>
                  </a:lnTo>
                  <a:lnTo>
                    <a:pt x="0" y="78312"/>
                  </a:lnTo>
                  <a:lnTo>
                    <a:pt x="2868" y="83252"/>
                  </a:lnTo>
                  <a:lnTo>
                    <a:pt x="32270" y="105647"/>
                  </a:lnTo>
                  <a:lnTo>
                    <a:pt x="43581" y="110454"/>
                  </a:lnTo>
                  <a:lnTo>
                    <a:pt x="49560" y="111736"/>
                  </a:lnTo>
                  <a:lnTo>
                    <a:pt x="54253" y="110474"/>
                  </a:lnTo>
                  <a:lnTo>
                    <a:pt x="58086" y="107516"/>
                  </a:lnTo>
                  <a:lnTo>
                    <a:pt x="61348" y="103427"/>
                  </a:lnTo>
                  <a:lnTo>
                    <a:pt x="64971" y="91359"/>
                  </a:lnTo>
                  <a:lnTo>
                    <a:pt x="65875" y="78704"/>
                  </a:lnTo>
                  <a:lnTo>
                    <a:pt x="63828" y="66907"/>
                  </a:lnTo>
                  <a:lnTo>
                    <a:pt x="65602" y="58900"/>
                  </a:lnTo>
                  <a:lnTo>
                    <a:pt x="70569" y="49829"/>
                  </a:lnTo>
                  <a:lnTo>
                    <a:pt x="76510" y="42673"/>
                  </a:lnTo>
                  <a:lnTo>
                    <a:pt x="106333" y="46197"/>
                  </a:lnTo>
                  <a:lnTo>
                    <a:pt x="140805" y="62920"/>
                  </a:lnTo>
                  <a:lnTo>
                    <a:pt x="166620" y="89120"/>
                  </a:lnTo>
                  <a:lnTo>
                    <a:pt x="180933" y="112484"/>
                  </a:lnTo>
                  <a:lnTo>
                    <a:pt x="183266" y="126193"/>
                  </a:lnTo>
                  <a:lnTo>
                    <a:pt x="182901" y="132812"/>
                  </a:lnTo>
                  <a:lnTo>
                    <a:pt x="180540" y="137225"/>
                  </a:lnTo>
                  <a:lnTo>
                    <a:pt x="176851" y="140166"/>
                  </a:lnTo>
                  <a:lnTo>
                    <a:pt x="172273" y="142128"/>
                  </a:lnTo>
                  <a:lnTo>
                    <a:pt x="168516" y="142024"/>
                  </a:lnTo>
                  <a:lnTo>
                    <a:pt x="165306" y="140544"/>
                  </a:lnTo>
                  <a:lnTo>
                    <a:pt x="162459" y="138146"/>
                  </a:lnTo>
                  <a:lnTo>
                    <a:pt x="151713" y="121287"/>
                  </a:lnTo>
                  <a:lnTo>
                    <a:pt x="151282" y="113314"/>
                  </a:lnTo>
                  <a:lnTo>
                    <a:pt x="165796" y="73288"/>
                  </a:lnTo>
                  <a:lnTo>
                    <a:pt x="171255" y="61558"/>
                  </a:lnTo>
                  <a:lnTo>
                    <a:pt x="188608" y="42881"/>
                  </a:lnTo>
                  <a:lnTo>
                    <a:pt x="222175" y="22348"/>
                  </a:lnTo>
                  <a:lnTo>
                    <a:pt x="258933" y="9209"/>
                  </a:lnTo>
                  <a:lnTo>
                    <a:pt x="2964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378">
              <a:extLst>
                <a:ext uri="{FF2B5EF4-FFF2-40B4-BE49-F238E27FC236}">
                  <a16:creationId xmlns:a16="http://schemas.microsoft.com/office/drawing/2014/main" xmlns="" id="{56DC6EA8-D8C1-46AB-9E8F-D49032C13CF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0977685" y="648844"/>
              <a:ext cx="82251" cy="221107"/>
            </a:xfrm>
            <a:custGeom>
              <a:avLst/>
              <a:gdLst/>
              <a:ahLst/>
              <a:cxnLst/>
              <a:rect l="0" t="0" r="0" b="0"/>
              <a:pathLst>
                <a:path w="82251" h="221107">
                  <a:moveTo>
                    <a:pt x="71315" y="11556"/>
                  </a:moveTo>
                  <a:lnTo>
                    <a:pt x="71315" y="11556"/>
                  </a:lnTo>
                  <a:lnTo>
                    <a:pt x="78058" y="8185"/>
                  </a:lnTo>
                  <a:lnTo>
                    <a:pt x="80042" y="6486"/>
                  </a:lnTo>
                  <a:lnTo>
                    <a:pt x="82250" y="2718"/>
                  </a:lnTo>
                  <a:lnTo>
                    <a:pt x="81427" y="1430"/>
                  </a:lnTo>
                  <a:lnTo>
                    <a:pt x="76750" y="0"/>
                  </a:lnTo>
                  <a:lnTo>
                    <a:pt x="68087" y="5009"/>
                  </a:lnTo>
                  <a:lnTo>
                    <a:pt x="38533" y="35584"/>
                  </a:lnTo>
                  <a:lnTo>
                    <a:pt x="12370" y="73552"/>
                  </a:lnTo>
                  <a:lnTo>
                    <a:pt x="227" y="112710"/>
                  </a:lnTo>
                  <a:lnTo>
                    <a:pt x="0" y="151124"/>
                  </a:lnTo>
                  <a:lnTo>
                    <a:pt x="11144" y="185946"/>
                  </a:lnTo>
                  <a:lnTo>
                    <a:pt x="25758" y="202187"/>
                  </a:lnTo>
                  <a:lnTo>
                    <a:pt x="52265" y="22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379">
              <a:extLst>
                <a:ext uri="{FF2B5EF4-FFF2-40B4-BE49-F238E27FC236}">
                  <a16:creationId xmlns:a16="http://schemas.microsoft.com/office/drawing/2014/main" xmlns="" id="{4522970D-56C8-4739-91E9-613F566550AD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1125182" y="725829"/>
              <a:ext cx="95269" cy="127183"/>
            </a:xfrm>
            <a:custGeom>
              <a:avLst/>
              <a:gdLst/>
              <a:ahLst/>
              <a:cxnLst/>
              <a:rect l="0" t="0" r="0" b="0"/>
              <a:pathLst>
                <a:path w="95269" h="127183">
                  <a:moveTo>
                    <a:pt x="95268" y="29821"/>
                  </a:moveTo>
                  <a:lnTo>
                    <a:pt x="95268" y="29821"/>
                  </a:lnTo>
                  <a:lnTo>
                    <a:pt x="91897" y="16337"/>
                  </a:lnTo>
                  <a:lnTo>
                    <a:pt x="86479" y="7836"/>
                  </a:lnTo>
                  <a:lnTo>
                    <a:pt x="83058" y="4581"/>
                  </a:lnTo>
                  <a:lnTo>
                    <a:pt x="71732" y="964"/>
                  </a:lnTo>
                  <a:lnTo>
                    <a:pt x="64761" y="0"/>
                  </a:lnTo>
                  <a:lnTo>
                    <a:pt x="49489" y="4573"/>
                  </a:lnTo>
                  <a:lnTo>
                    <a:pt x="41464" y="8755"/>
                  </a:lnTo>
                  <a:lnTo>
                    <a:pt x="20058" y="34868"/>
                  </a:lnTo>
                  <a:lnTo>
                    <a:pt x="3683" y="66045"/>
                  </a:lnTo>
                  <a:lnTo>
                    <a:pt x="0" y="85197"/>
                  </a:lnTo>
                  <a:lnTo>
                    <a:pt x="1422" y="102410"/>
                  </a:lnTo>
                  <a:lnTo>
                    <a:pt x="6756" y="117116"/>
                  </a:lnTo>
                  <a:lnTo>
                    <a:pt x="11567" y="121884"/>
                  </a:lnTo>
                  <a:lnTo>
                    <a:pt x="24435" y="127182"/>
                  </a:lnTo>
                  <a:lnTo>
                    <a:pt x="39564" y="125774"/>
                  </a:lnTo>
                  <a:lnTo>
                    <a:pt x="47548" y="123423"/>
                  </a:lnTo>
                  <a:lnTo>
                    <a:pt x="60184" y="111403"/>
                  </a:lnTo>
                  <a:lnTo>
                    <a:pt x="65530" y="103259"/>
                  </a:lnTo>
                  <a:lnTo>
                    <a:pt x="73052" y="71571"/>
                  </a:lnTo>
                  <a:lnTo>
                    <a:pt x="71909" y="42113"/>
                  </a:lnTo>
                  <a:lnTo>
                    <a:pt x="67100" y="25624"/>
                  </a:lnTo>
                  <a:lnTo>
                    <a:pt x="65908" y="24201"/>
                  </a:lnTo>
                  <a:lnTo>
                    <a:pt x="65109" y="24663"/>
                  </a:lnTo>
                  <a:lnTo>
                    <a:pt x="63518" y="29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380">
              <a:extLst>
                <a:ext uri="{FF2B5EF4-FFF2-40B4-BE49-F238E27FC236}">
                  <a16:creationId xmlns:a16="http://schemas.microsoft.com/office/drawing/2014/main" xmlns="" id="{682AC699-9E7A-4CD4-90DA-63F0C4D24B8C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1218299" y="882650"/>
              <a:ext cx="40252" cy="63501"/>
            </a:xfrm>
            <a:custGeom>
              <a:avLst/>
              <a:gdLst/>
              <a:ahLst/>
              <a:cxnLst/>
              <a:rect l="0" t="0" r="0" b="0"/>
              <a:pathLst>
                <a:path w="40252" h="63501">
                  <a:moveTo>
                    <a:pt x="40251" y="0"/>
                  </a:moveTo>
                  <a:lnTo>
                    <a:pt x="40251" y="0"/>
                  </a:lnTo>
                  <a:lnTo>
                    <a:pt x="30138" y="6742"/>
                  </a:lnTo>
                  <a:lnTo>
                    <a:pt x="23293" y="15696"/>
                  </a:lnTo>
                  <a:lnTo>
                    <a:pt x="0" y="55739"/>
                  </a:lnTo>
                  <a:lnTo>
                    <a:pt x="9" y="58326"/>
                  </a:lnTo>
                  <a:lnTo>
                    <a:pt x="2151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381">
              <a:extLst>
                <a:ext uri="{FF2B5EF4-FFF2-40B4-BE49-F238E27FC236}">
                  <a16:creationId xmlns:a16="http://schemas.microsoft.com/office/drawing/2014/main" xmlns="" id="{090DABB6-F2F9-470D-A63F-DDA5A815092B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1372850" y="7874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0211" y="21048"/>
                  </a:lnTo>
                  <a:lnTo>
                    <a:pt x="3317" y="6616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382">
              <a:extLst>
                <a:ext uri="{FF2B5EF4-FFF2-40B4-BE49-F238E27FC236}">
                  <a16:creationId xmlns:a16="http://schemas.microsoft.com/office/drawing/2014/main" xmlns="" id="{1E825BE1-0023-4E82-887D-58E97E940135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8818373" y="736600"/>
              <a:ext cx="592328" cy="177801"/>
            </a:xfrm>
            <a:custGeom>
              <a:avLst/>
              <a:gdLst/>
              <a:ahLst/>
              <a:cxnLst/>
              <a:rect l="0" t="0" r="0" b="0"/>
              <a:pathLst>
                <a:path w="592328" h="177801">
                  <a:moveTo>
                    <a:pt x="14477" y="177800"/>
                  </a:moveTo>
                  <a:lnTo>
                    <a:pt x="14477" y="177800"/>
                  </a:lnTo>
                  <a:lnTo>
                    <a:pt x="0" y="177800"/>
                  </a:lnTo>
                  <a:lnTo>
                    <a:pt x="3575" y="177800"/>
                  </a:lnTo>
                  <a:lnTo>
                    <a:pt x="47709" y="163985"/>
                  </a:lnTo>
                  <a:lnTo>
                    <a:pt x="80752" y="154727"/>
                  </a:lnTo>
                  <a:lnTo>
                    <a:pt x="126013" y="141204"/>
                  </a:lnTo>
                  <a:lnTo>
                    <a:pt x="153040" y="132942"/>
                  </a:lnTo>
                  <a:lnTo>
                    <a:pt x="182347" y="123906"/>
                  </a:lnTo>
                  <a:lnTo>
                    <a:pt x="213173" y="114354"/>
                  </a:lnTo>
                  <a:lnTo>
                    <a:pt x="245719" y="105164"/>
                  </a:lnTo>
                  <a:lnTo>
                    <a:pt x="279410" y="96215"/>
                  </a:lnTo>
                  <a:lnTo>
                    <a:pt x="313866" y="87426"/>
                  </a:lnTo>
                  <a:lnTo>
                    <a:pt x="347420" y="78745"/>
                  </a:lnTo>
                  <a:lnTo>
                    <a:pt x="380372" y="70136"/>
                  </a:lnTo>
                  <a:lnTo>
                    <a:pt x="412923" y="61574"/>
                  </a:lnTo>
                  <a:lnTo>
                    <a:pt x="443798" y="53044"/>
                  </a:lnTo>
                  <a:lnTo>
                    <a:pt x="473552" y="44535"/>
                  </a:lnTo>
                  <a:lnTo>
                    <a:pt x="502561" y="36040"/>
                  </a:lnTo>
                  <a:lnTo>
                    <a:pt x="544197" y="22838"/>
                  </a:lnTo>
                  <a:lnTo>
                    <a:pt x="578067" y="9354"/>
                  </a:lnTo>
                  <a:lnTo>
                    <a:pt x="5923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383">
              <a:extLst>
                <a:ext uri="{FF2B5EF4-FFF2-40B4-BE49-F238E27FC236}">
                  <a16:creationId xmlns:a16="http://schemas.microsoft.com/office/drawing/2014/main" xmlns="" id="{5517A1B5-505D-4B72-8086-4975AD48F1C1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048250" y="524151"/>
              <a:ext cx="5321301" cy="1593510"/>
            </a:xfrm>
            <a:custGeom>
              <a:avLst/>
              <a:gdLst/>
              <a:ahLst/>
              <a:cxnLst/>
              <a:rect l="0" t="0" r="0" b="0"/>
              <a:pathLst>
                <a:path w="5321301" h="1593510">
                  <a:moveTo>
                    <a:pt x="0" y="1584049"/>
                  </a:moveTo>
                  <a:lnTo>
                    <a:pt x="0" y="1584049"/>
                  </a:lnTo>
                  <a:lnTo>
                    <a:pt x="45466" y="1589516"/>
                  </a:lnTo>
                  <a:lnTo>
                    <a:pt x="92964" y="1593509"/>
                  </a:lnTo>
                  <a:lnTo>
                    <a:pt x="136332" y="1593427"/>
                  </a:lnTo>
                  <a:lnTo>
                    <a:pt x="160738" y="1592418"/>
                  </a:lnTo>
                  <a:lnTo>
                    <a:pt x="187592" y="1590334"/>
                  </a:lnTo>
                  <a:lnTo>
                    <a:pt x="216078" y="1587533"/>
                  </a:lnTo>
                  <a:lnTo>
                    <a:pt x="245652" y="1584255"/>
                  </a:lnTo>
                  <a:lnTo>
                    <a:pt x="278774" y="1579953"/>
                  </a:lnTo>
                  <a:lnTo>
                    <a:pt x="314260" y="1574968"/>
                  </a:lnTo>
                  <a:lnTo>
                    <a:pt x="351323" y="1569529"/>
                  </a:lnTo>
                  <a:lnTo>
                    <a:pt x="390142" y="1562374"/>
                  </a:lnTo>
                  <a:lnTo>
                    <a:pt x="430134" y="1554077"/>
                  </a:lnTo>
                  <a:lnTo>
                    <a:pt x="470906" y="1545017"/>
                  </a:lnTo>
                  <a:lnTo>
                    <a:pt x="512198" y="1535450"/>
                  </a:lnTo>
                  <a:lnTo>
                    <a:pt x="553838" y="1525544"/>
                  </a:lnTo>
                  <a:lnTo>
                    <a:pt x="595708" y="1515412"/>
                  </a:lnTo>
                  <a:lnTo>
                    <a:pt x="638439" y="1503719"/>
                  </a:lnTo>
                  <a:lnTo>
                    <a:pt x="681742" y="1490985"/>
                  </a:lnTo>
                  <a:lnTo>
                    <a:pt x="725427" y="1477556"/>
                  </a:lnTo>
                  <a:lnTo>
                    <a:pt x="771486" y="1462254"/>
                  </a:lnTo>
                  <a:lnTo>
                    <a:pt x="819124" y="1445702"/>
                  </a:lnTo>
                  <a:lnTo>
                    <a:pt x="867815" y="1428318"/>
                  </a:lnTo>
                  <a:lnTo>
                    <a:pt x="915093" y="1409672"/>
                  </a:lnTo>
                  <a:lnTo>
                    <a:pt x="961428" y="1390187"/>
                  </a:lnTo>
                  <a:lnTo>
                    <a:pt x="1007137" y="1370141"/>
                  </a:lnTo>
                  <a:lnTo>
                    <a:pt x="1051013" y="1349721"/>
                  </a:lnTo>
                  <a:lnTo>
                    <a:pt x="1093670" y="1329053"/>
                  </a:lnTo>
                  <a:lnTo>
                    <a:pt x="1135513" y="1308218"/>
                  </a:lnTo>
                  <a:lnTo>
                    <a:pt x="1176109" y="1286567"/>
                  </a:lnTo>
                  <a:lnTo>
                    <a:pt x="1215872" y="1264372"/>
                  </a:lnTo>
                  <a:lnTo>
                    <a:pt x="1255082" y="1241814"/>
                  </a:lnTo>
                  <a:lnTo>
                    <a:pt x="1293215" y="1216898"/>
                  </a:lnTo>
                  <a:lnTo>
                    <a:pt x="1330633" y="1190409"/>
                  </a:lnTo>
                  <a:lnTo>
                    <a:pt x="1367571" y="1162873"/>
                  </a:lnTo>
                  <a:lnTo>
                    <a:pt x="1403487" y="1135342"/>
                  </a:lnTo>
                  <a:lnTo>
                    <a:pt x="1438720" y="1107817"/>
                  </a:lnTo>
                  <a:lnTo>
                    <a:pt x="1473496" y="1080294"/>
                  </a:lnTo>
                  <a:lnTo>
                    <a:pt x="1507969" y="1051363"/>
                  </a:lnTo>
                  <a:lnTo>
                    <a:pt x="1542241" y="1021491"/>
                  </a:lnTo>
                  <a:lnTo>
                    <a:pt x="1576377" y="990994"/>
                  </a:lnTo>
                  <a:lnTo>
                    <a:pt x="1609718" y="959373"/>
                  </a:lnTo>
                  <a:lnTo>
                    <a:pt x="1642528" y="927004"/>
                  </a:lnTo>
                  <a:lnTo>
                    <a:pt x="1674986" y="894136"/>
                  </a:lnTo>
                  <a:lnTo>
                    <a:pt x="1705796" y="861640"/>
                  </a:lnTo>
                  <a:lnTo>
                    <a:pt x="1735508" y="829393"/>
                  </a:lnTo>
                  <a:lnTo>
                    <a:pt x="1764488" y="797312"/>
                  </a:lnTo>
                  <a:lnTo>
                    <a:pt x="1792980" y="766046"/>
                  </a:lnTo>
                  <a:lnTo>
                    <a:pt x="1821149" y="735325"/>
                  </a:lnTo>
                  <a:lnTo>
                    <a:pt x="1849100" y="704966"/>
                  </a:lnTo>
                  <a:lnTo>
                    <a:pt x="1877611" y="674144"/>
                  </a:lnTo>
                  <a:lnTo>
                    <a:pt x="1906495" y="643012"/>
                  </a:lnTo>
                  <a:lnTo>
                    <a:pt x="1935631" y="611674"/>
                  </a:lnTo>
                  <a:lnTo>
                    <a:pt x="1964226" y="581610"/>
                  </a:lnTo>
                  <a:lnTo>
                    <a:pt x="1992463" y="552395"/>
                  </a:lnTo>
                  <a:lnTo>
                    <a:pt x="2020457" y="523747"/>
                  </a:lnTo>
                  <a:lnTo>
                    <a:pt x="2047588" y="495475"/>
                  </a:lnTo>
                  <a:lnTo>
                    <a:pt x="2074142" y="467455"/>
                  </a:lnTo>
                  <a:lnTo>
                    <a:pt x="2100311" y="439603"/>
                  </a:lnTo>
                  <a:lnTo>
                    <a:pt x="2128340" y="411863"/>
                  </a:lnTo>
                  <a:lnTo>
                    <a:pt x="2157609" y="384197"/>
                  </a:lnTo>
                  <a:lnTo>
                    <a:pt x="2187707" y="356581"/>
                  </a:lnTo>
                  <a:lnTo>
                    <a:pt x="2217649" y="330409"/>
                  </a:lnTo>
                  <a:lnTo>
                    <a:pt x="2247488" y="305200"/>
                  </a:lnTo>
                  <a:lnTo>
                    <a:pt x="2277259" y="280633"/>
                  </a:lnTo>
                  <a:lnTo>
                    <a:pt x="2306983" y="257200"/>
                  </a:lnTo>
                  <a:lnTo>
                    <a:pt x="2336678" y="234522"/>
                  </a:lnTo>
                  <a:lnTo>
                    <a:pt x="2366352" y="212347"/>
                  </a:lnTo>
                  <a:lnTo>
                    <a:pt x="2396718" y="191215"/>
                  </a:lnTo>
                  <a:lnTo>
                    <a:pt x="2427545" y="170776"/>
                  </a:lnTo>
                  <a:lnTo>
                    <a:pt x="2458680" y="150800"/>
                  </a:lnTo>
                  <a:lnTo>
                    <a:pt x="2490020" y="132544"/>
                  </a:lnTo>
                  <a:lnTo>
                    <a:pt x="2521496" y="115435"/>
                  </a:lnTo>
                  <a:lnTo>
                    <a:pt x="2553064" y="99089"/>
                  </a:lnTo>
                  <a:lnTo>
                    <a:pt x="2583987" y="84665"/>
                  </a:lnTo>
                  <a:lnTo>
                    <a:pt x="2614480" y="71521"/>
                  </a:lnTo>
                  <a:lnTo>
                    <a:pt x="2644687" y="59230"/>
                  </a:lnTo>
                  <a:lnTo>
                    <a:pt x="2676113" y="48214"/>
                  </a:lnTo>
                  <a:lnTo>
                    <a:pt x="2708353" y="38048"/>
                  </a:lnTo>
                  <a:lnTo>
                    <a:pt x="2741135" y="28448"/>
                  </a:lnTo>
                  <a:lnTo>
                    <a:pt x="2772163" y="20637"/>
                  </a:lnTo>
                  <a:lnTo>
                    <a:pt x="2802020" y="14019"/>
                  </a:lnTo>
                  <a:lnTo>
                    <a:pt x="2831097" y="8196"/>
                  </a:lnTo>
                  <a:lnTo>
                    <a:pt x="2859653" y="4313"/>
                  </a:lnTo>
                  <a:lnTo>
                    <a:pt x="2887863" y="1725"/>
                  </a:lnTo>
                  <a:lnTo>
                    <a:pt x="2915841" y="0"/>
                  </a:lnTo>
                  <a:lnTo>
                    <a:pt x="2945078" y="261"/>
                  </a:lnTo>
                  <a:lnTo>
                    <a:pt x="2975152" y="1846"/>
                  </a:lnTo>
                  <a:lnTo>
                    <a:pt x="3005785" y="4313"/>
                  </a:lnTo>
                  <a:lnTo>
                    <a:pt x="3035379" y="8075"/>
                  </a:lnTo>
                  <a:lnTo>
                    <a:pt x="3064280" y="12700"/>
                  </a:lnTo>
                  <a:lnTo>
                    <a:pt x="3092720" y="17900"/>
                  </a:lnTo>
                  <a:lnTo>
                    <a:pt x="3120853" y="24894"/>
                  </a:lnTo>
                  <a:lnTo>
                    <a:pt x="3148779" y="33084"/>
                  </a:lnTo>
                  <a:lnTo>
                    <a:pt x="3176569" y="42073"/>
                  </a:lnTo>
                  <a:lnTo>
                    <a:pt x="3204974" y="52298"/>
                  </a:lnTo>
                  <a:lnTo>
                    <a:pt x="3233789" y="63348"/>
                  </a:lnTo>
                  <a:lnTo>
                    <a:pt x="3262875" y="74949"/>
                  </a:lnTo>
                  <a:lnTo>
                    <a:pt x="3291439" y="87621"/>
                  </a:lnTo>
                  <a:lnTo>
                    <a:pt x="3319653" y="101008"/>
                  </a:lnTo>
                  <a:lnTo>
                    <a:pt x="3347635" y="114872"/>
                  </a:lnTo>
                  <a:lnTo>
                    <a:pt x="3375462" y="129759"/>
                  </a:lnTo>
                  <a:lnTo>
                    <a:pt x="3403185" y="145328"/>
                  </a:lnTo>
                  <a:lnTo>
                    <a:pt x="3430841" y="161351"/>
                  </a:lnTo>
                  <a:lnTo>
                    <a:pt x="3459155" y="179089"/>
                  </a:lnTo>
                  <a:lnTo>
                    <a:pt x="3487909" y="197970"/>
                  </a:lnTo>
                  <a:lnTo>
                    <a:pt x="3516956" y="217613"/>
                  </a:lnTo>
                  <a:lnTo>
                    <a:pt x="3545493" y="238470"/>
                  </a:lnTo>
                  <a:lnTo>
                    <a:pt x="3573690" y="260135"/>
                  </a:lnTo>
                  <a:lnTo>
                    <a:pt x="3601659" y="282340"/>
                  </a:lnTo>
                  <a:lnTo>
                    <a:pt x="3629478" y="304904"/>
                  </a:lnTo>
                  <a:lnTo>
                    <a:pt x="3657197" y="327708"/>
                  </a:lnTo>
                  <a:lnTo>
                    <a:pt x="3684846" y="350671"/>
                  </a:lnTo>
                  <a:lnTo>
                    <a:pt x="3711747" y="373742"/>
                  </a:lnTo>
                  <a:lnTo>
                    <a:pt x="3738149" y="396883"/>
                  </a:lnTo>
                  <a:lnTo>
                    <a:pt x="3764216" y="420072"/>
                  </a:lnTo>
                  <a:lnTo>
                    <a:pt x="3790766" y="443997"/>
                  </a:lnTo>
                  <a:lnTo>
                    <a:pt x="3817638" y="468415"/>
                  </a:lnTo>
                  <a:lnTo>
                    <a:pt x="3844725" y="493159"/>
                  </a:lnTo>
                  <a:lnTo>
                    <a:pt x="3870545" y="518123"/>
                  </a:lnTo>
                  <a:lnTo>
                    <a:pt x="3895518" y="543231"/>
                  </a:lnTo>
                  <a:lnTo>
                    <a:pt x="3919929" y="568437"/>
                  </a:lnTo>
                  <a:lnTo>
                    <a:pt x="3943964" y="594413"/>
                  </a:lnTo>
                  <a:lnTo>
                    <a:pt x="3967749" y="620903"/>
                  </a:lnTo>
                  <a:lnTo>
                    <a:pt x="3991366" y="647735"/>
                  </a:lnTo>
                  <a:lnTo>
                    <a:pt x="4014167" y="674795"/>
                  </a:lnTo>
                  <a:lnTo>
                    <a:pt x="4036421" y="702008"/>
                  </a:lnTo>
                  <a:lnTo>
                    <a:pt x="4058316" y="729321"/>
                  </a:lnTo>
                  <a:lnTo>
                    <a:pt x="4079965" y="755997"/>
                  </a:lnTo>
                  <a:lnTo>
                    <a:pt x="4101454" y="782248"/>
                  </a:lnTo>
                  <a:lnTo>
                    <a:pt x="4122835" y="808215"/>
                  </a:lnTo>
                  <a:lnTo>
                    <a:pt x="4144852" y="834698"/>
                  </a:lnTo>
                  <a:lnTo>
                    <a:pt x="4167291" y="861526"/>
                  </a:lnTo>
                  <a:lnTo>
                    <a:pt x="4190010" y="888584"/>
                  </a:lnTo>
                  <a:lnTo>
                    <a:pt x="4213623" y="915795"/>
                  </a:lnTo>
                  <a:lnTo>
                    <a:pt x="4237833" y="943107"/>
                  </a:lnTo>
                  <a:lnTo>
                    <a:pt x="4262439" y="970488"/>
                  </a:lnTo>
                  <a:lnTo>
                    <a:pt x="4287308" y="996503"/>
                  </a:lnTo>
                  <a:lnTo>
                    <a:pt x="4312355" y="1021607"/>
                  </a:lnTo>
                  <a:lnTo>
                    <a:pt x="4337521" y="1046104"/>
                  </a:lnTo>
                  <a:lnTo>
                    <a:pt x="4364175" y="1070903"/>
                  </a:lnTo>
                  <a:lnTo>
                    <a:pt x="4391823" y="1095901"/>
                  </a:lnTo>
                  <a:lnTo>
                    <a:pt x="4420131" y="1121034"/>
                  </a:lnTo>
                  <a:lnTo>
                    <a:pt x="4449587" y="1144139"/>
                  </a:lnTo>
                  <a:lnTo>
                    <a:pt x="4479808" y="1165892"/>
                  </a:lnTo>
                  <a:lnTo>
                    <a:pt x="4510538" y="1186744"/>
                  </a:lnTo>
                  <a:lnTo>
                    <a:pt x="4542315" y="1206290"/>
                  </a:lnTo>
                  <a:lnTo>
                    <a:pt x="4574787" y="1224965"/>
                  </a:lnTo>
                  <a:lnTo>
                    <a:pt x="4607725" y="1243060"/>
                  </a:lnTo>
                  <a:lnTo>
                    <a:pt x="4643793" y="1260062"/>
                  </a:lnTo>
                  <a:lnTo>
                    <a:pt x="4681951" y="1276335"/>
                  </a:lnTo>
                  <a:lnTo>
                    <a:pt x="4721501" y="1292123"/>
                  </a:lnTo>
                  <a:lnTo>
                    <a:pt x="4761272" y="1306176"/>
                  </a:lnTo>
                  <a:lnTo>
                    <a:pt x="4801193" y="1319073"/>
                  </a:lnTo>
                  <a:lnTo>
                    <a:pt x="4841212" y="1331198"/>
                  </a:lnTo>
                  <a:lnTo>
                    <a:pt x="4882707" y="1342104"/>
                  </a:lnTo>
                  <a:lnTo>
                    <a:pt x="4925190" y="1352197"/>
                  </a:lnTo>
                  <a:lnTo>
                    <a:pt x="4968325" y="1361748"/>
                  </a:lnTo>
                  <a:lnTo>
                    <a:pt x="5011901" y="1370231"/>
                  </a:lnTo>
                  <a:lnTo>
                    <a:pt x="5055768" y="1378004"/>
                  </a:lnTo>
                  <a:lnTo>
                    <a:pt x="5099828" y="1385302"/>
                  </a:lnTo>
                  <a:lnTo>
                    <a:pt x="5144019" y="1390873"/>
                  </a:lnTo>
                  <a:lnTo>
                    <a:pt x="5188295" y="1395293"/>
                  </a:lnTo>
                  <a:lnTo>
                    <a:pt x="5232630" y="1398945"/>
                  </a:lnTo>
                  <a:lnTo>
                    <a:pt x="5262187" y="1401380"/>
                  </a:lnTo>
                  <a:lnTo>
                    <a:pt x="5321300" y="1406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384">
              <a:extLst>
                <a:ext uri="{FF2B5EF4-FFF2-40B4-BE49-F238E27FC236}">
                  <a16:creationId xmlns:a16="http://schemas.microsoft.com/office/drawing/2014/main" xmlns="" id="{BB683687-F8E8-444F-B1E8-31A161515250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902200" y="2038350"/>
              <a:ext cx="5194301" cy="292101"/>
            </a:xfrm>
            <a:custGeom>
              <a:avLst/>
              <a:gdLst/>
              <a:ahLst/>
              <a:cxnLst/>
              <a:rect l="0" t="0" r="0" b="0"/>
              <a:pathLst>
                <a:path w="5194301" h="292101">
                  <a:moveTo>
                    <a:pt x="0" y="292100"/>
                  </a:moveTo>
                  <a:lnTo>
                    <a:pt x="0" y="292100"/>
                  </a:lnTo>
                  <a:lnTo>
                    <a:pt x="23806" y="282666"/>
                  </a:lnTo>
                  <a:lnTo>
                    <a:pt x="52208" y="277794"/>
                  </a:lnTo>
                  <a:lnTo>
                    <a:pt x="93524" y="271396"/>
                  </a:lnTo>
                  <a:lnTo>
                    <a:pt x="117382" y="267714"/>
                  </a:lnTo>
                  <a:lnTo>
                    <a:pt x="148105" y="263143"/>
                  </a:lnTo>
                  <a:lnTo>
                    <a:pt x="183404" y="257978"/>
                  </a:lnTo>
                  <a:lnTo>
                    <a:pt x="221752" y="252419"/>
                  </a:lnTo>
                  <a:lnTo>
                    <a:pt x="267074" y="245890"/>
                  </a:lnTo>
                  <a:lnTo>
                    <a:pt x="317043" y="238716"/>
                  </a:lnTo>
                  <a:lnTo>
                    <a:pt x="370112" y="231110"/>
                  </a:lnTo>
                  <a:lnTo>
                    <a:pt x="428775" y="223218"/>
                  </a:lnTo>
                  <a:lnTo>
                    <a:pt x="491166" y="215134"/>
                  </a:lnTo>
                  <a:lnTo>
                    <a:pt x="556044" y="206923"/>
                  </a:lnTo>
                  <a:lnTo>
                    <a:pt x="630340" y="198626"/>
                  </a:lnTo>
                  <a:lnTo>
                    <a:pt x="710916" y="190273"/>
                  </a:lnTo>
                  <a:lnTo>
                    <a:pt x="795677" y="181882"/>
                  </a:lnTo>
                  <a:lnTo>
                    <a:pt x="887462" y="172055"/>
                  </a:lnTo>
                  <a:lnTo>
                    <a:pt x="983929" y="161270"/>
                  </a:lnTo>
                  <a:lnTo>
                    <a:pt x="1083520" y="149846"/>
                  </a:lnTo>
                  <a:lnTo>
                    <a:pt x="1188719" y="138703"/>
                  </a:lnTo>
                  <a:lnTo>
                    <a:pt x="1297656" y="127746"/>
                  </a:lnTo>
                  <a:lnTo>
                    <a:pt x="1409088" y="116914"/>
                  </a:lnTo>
                  <a:lnTo>
                    <a:pt x="1528531" y="106165"/>
                  </a:lnTo>
                  <a:lnTo>
                    <a:pt x="1653315" y="95471"/>
                  </a:lnTo>
                  <a:lnTo>
                    <a:pt x="1781659" y="84814"/>
                  </a:lnTo>
                  <a:lnTo>
                    <a:pt x="1912378" y="74887"/>
                  </a:lnTo>
                  <a:lnTo>
                    <a:pt x="2044681" y="65447"/>
                  </a:lnTo>
                  <a:lnTo>
                    <a:pt x="2178036" y="56331"/>
                  </a:lnTo>
                  <a:lnTo>
                    <a:pt x="2313507" y="48138"/>
                  </a:lnTo>
                  <a:lnTo>
                    <a:pt x="2450388" y="40558"/>
                  </a:lnTo>
                  <a:lnTo>
                    <a:pt x="2588209" y="33389"/>
                  </a:lnTo>
                  <a:lnTo>
                    <a:pt x="2726657" y="27904"/>
                  </a:lnTo>
                  <a:lnTo>
                    <a:pt x="2865520" y="23541"/>
                  </a:lnTo>
                  <a:lnTo>
                    <a:pt x="3004663" y="19927"/>
                  </a:lnTo>
                  <a:lnTo>
                    <a:pt x="3143993" y="16813"/>
                  </a:lnTo>
                  <a:lnTo>
                    <a:pt x="3283445" y="14031"/>
                  </a:lnTo>
                  <a:lnTo>
                    <a:pt x="3422980" y="11470"/>
                  </a:lnTo>
                  <a:lnTo>
                    <a:pt x="3556220" y="9764"/>
                  </a:lnTo>
                  <a:lnTo>
                    <a:pt x="3685263" y="8626"/>
                  </a:lnTo>
                  <a:lnTo>
                    <a:pt x="3811508" y="7867"/>
                  </a:lnTo>
                  <a:lnTo>
                    <a:pt x="3932360" y="8067"/>
                  </a:lnTo>
                  <a:lnTo>
                    <a:pt x="4049619" y="8906"/>
                  </a:lnTo>
                  <a:lnTo>
                    <a:pt x="4164480" y="10171"/>
                  </a:lnTo>
                  <a:lnTo>
                    <a:pt x="4274213" y="10308"/>
                  </a:lnTo>
                  <a:lnTo>
                    <a:pt x="4380530" y="9694"/>
                  </a:lnTo>
                  <a:lnTo>
                    <a:pt x="4484572" y="8580"/>
                  </a:lnTo>
                  <a:lnTo>
                    <a:pt x="4580037" y="7836"/>
                  </a:lnTo>
                  <a:lnTo>
                    <a:pt x="4669786" y="7341"/>
                  </a:lnTo>
                  <a:lnTo>
                    <a:pt x="4755723" y="7011"/>
                  </a:lnTo>
                  <a:lnTo>
                    <a:pt x="4832065" y="6790"/>
                  </a:lnTo>
                  <a:lnTo>
                    <a:pt x="4902010" y="6644"/>
                  </a:lnTo>
                  <a:lnTo>
                    <a:pt x="4967688" y="6546"/>
                  </a:lnTo>
                  <a:lnTo>
                    <a:pt x="5022059" y="5775"/>
                  </a:lnTo>
                  <a:lnTo>
                    <a:pt x="5068890" y="4556"/>
                  </a:lnTo>
                  <a:lnTo>
                    <a:pt x="5110693" y="3037"/>
                  </a:lnTo>
                  <a:lnTo>
                    <a:pt x="519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385">
              <a:extLst>
                <a:ext uri="{FF2B5EF4-FFF2-40B4-BE49-F238E27FC236}">
                  <a16:creationId xmlns:a16="http://schemas.microsoft.com/office/drawing/2014/main" xmlns="" id="{55941FA0-78D8-4542-81FB-EB376B22F4AA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438900" y="2541406"/>
              <a:ext cx="158751" cy="114761"/>
            </a:xfrm>
            <a:custGeom>
              <a:avLst/>
              <a:gdLst/>
              <a:ahLst/>
              <a:cxnLst/>
              <a:rect l="0" t="0" r="0" b="0"/>
              <a:pathLst>
                <a:path w="158751" h="114761">
                  <a:moveTo>
                    <a:pt x="0" y="17644"/>
                  </a:moveTo>
                  <a:lnTo>
                    <a:pt x="0" y="17644"/>
                  </a:lnTo>
                  <a:lnTo>
                    <a:pt x="3371" y="10902"/>
                  </a:lnTo>
                  <a:lnTo>
                    <a:pt x="10670" y="5711"/>
                  </a:lnTo>
                  <a:lnTo>
                    <a:pt x="24798" y="703"/>
                  </a:lnTo>
                  <a:lnTo>
                    <a:pt x="29232" y="0"/>
                  </a:lnTo>
                  <a:lnTo>
                    <a:pt x="39803" y="2982"/>
                  </a:lnTo>
                  <a:lnTo>
                    <a:pt x="55773" y="12594"/>
                  </a:lnTo>
                  <a:lnTo>
                    <a:pt x="64298" y="21044"/>
                  </a:lnTo>
                  <a:lnTo>
                    <a:pt x="70440" y="31855"/>
                  </a:lnTo>
                  <a:lnTo>
                    <a:pt x="70243" y="37701"/>
                  </a:lnTo>
                  <a:lnTo>
                    <a:pt x="64379" y="49842"/>
                  </a:lnTo>
                  <a:lnTo>
                    <a:pt x="31561" y="93165"/>
                  </a:lnTo>
                  <a:lnTo>
                    <a:pt x="28138" y="103185"/>
                  </a:lnTo>
                  <a:lnTo>
                    <a:pt x="28635" y="107127"/>
                  </a:lnTo>
                  <a:lnTo>
                    <a:pt x="30380" y="110460"/>
                  </a:lnTo>
                  <a:lnTo>
                    <a:pt x="32953" y="113388"/>
                  </a:lnTo>
                  <a:lnTo>
                    <a:pt x="47102" y="114760"/>
                  </a:lnTo>
                  <a:lnTo>
                    <a:pt x="94049" y="113262"/>
                  </a:lnTo>
                  <a:lnTo>
                    <a:pt x="141580" y="112967"/>
                  </a:lnTo>
                  <a:lnTo>
                    <a:pt x="158750" y="112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386">
              <a:extLst>
                <a:ext uri="{FF2B5EF4-FFF2-40B4-BE49-F238E27FC236}">
                  <a16:creationId xmlns:a16="http://schemas.microsoft.com/office/drawing/2014/main" xmlns="" id="{E376C586-7935-488F-A0E8-B7CB7564ADDA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170595" y="1771650"/>
              <a:ext cx="20656" cy="419101"/>
            </a:xfrm>
            <a:custGeom>
              <a:avLst/>
              <a:gdLst/>
              <a:ahLst/>
              <a:cxnLst/>
              <a:rect l="0" t="0" r="0" b="0"/>
              <a:pathLst>
                <a:path w="20656" h="419101">
                  <a:moveTo>
                    <a:pt x="14305" y="0"/>
                  </a:moveTo>
                  <a:lnTo>
                    <a:pt x="14305" y="0"/>
                  </a:lnTo>
                  <a:lnTo>
                    <a:pt x="7564" y="10113"/>
                  </a:lnTo>
                  <a:lnTo>
                    <a:pt x="0" y="39999"/>
                  </a:lnTo>
                  <a:lnTo>
                    <a:pt x="31" y="86876"/>
                  </a:lnTo>
                  <a:lnTo>
                    <a:pt x="906" y="124454"/>
                  </a:lnTo>
                  <a:lnTo>
                    <a:pt x="1293" y="166085"/>
                  </a:lnTo>
                  <a:lnTo>
                    <a:pt x="1467" y="212810"/>
                  </a:lnTo>
                  <a:lnTo>
                    <a:pt x="1545" y="259917"/>
                  </a:lnTo>
                  <a:lnTo>
                    <a:pt x="2283" y="304608"/>
                  </a:lnTo>
                  <a:lnTo>
                    <a:pt x="4963" y="343285"/>
                  </a:lnTo>
                  <a:lnTo>
                    <a:pt x="10440" y="383309"/>
                  </a:lnTo>
                  <a:lnTo>
                    <a:pt x="20655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387">
              <a:extLst>
                <a:ext uri="{FF2B5EF4-FFF2-40B4-BE49-F238E27FC236}">
                  <a16:creationId xmlns:a16="http://schemas.microsoft.com/office/drawing/2014/main" xmlns="" id="{E276E750-A6AA-4626-BF89-405F2948399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930791" y="1239133"/>
              <a:ext cx="36301" cy="792868"/>
            </a:xfrm>
            <a:custGeom>
              <a:avLst/>
              <a:gdLst/>
              <a:ahLst/>
              <a:cxnLst/>
              <a:rect l="0" t="0" r="0" b="0"/>
              <a:pathLst>
                <a:path w="36301" h="792868">
                  <a:moveTo>
                    <a:pt x="3659" y="5467"/>
                  </a:moveTo>
                  <a:lnTo>
                    <a:pt x="3659" y="5467"/>
                  </a:lnTo>
                  <a:lnTo>
                    <a:pt x="3659" y="2096"/>
                  </a:lnTo>
                  <a:lnTo>
                    <a:pt x="2954" y="1103"/>
                  </a:lnTo>
                  <a:lnTo>
                    <a:pt x="1778" y="441"/>
                  </a:lnTo>
                  <a:lnTo>
                    <a:pt x="288" y="0"/>
                  </a:lnTo>
                  <a:lnTo>
                    <a:pt x="0" y="411"/>
                  </a:lnTo>
                  <a:lnTo>
                    <a:pt x="1563" y="2749"/>
                  </a:lnTo>
                  <a:lnTo>
                    <a:pt x="5265" y="38383"/>
                  </a:lnTo>
                  <a:lnTo>
                    <a:pt x="7194" y="67369"/>
                  </a:lnTo>
                  <a:lnTo>
                    <a:pt x="5702" y="108473"/>
                  </a:lnTo>
                  <a:lnTo>
                    <a:pt x="5726" y="134110"/>
                  </a:lnTo>
                  <a:lnTo>
                    <a:pt x="6447" y="162490"/>
                  </a:lnTo>
                  <a:lnTo>
                    <a:pt x="7636" y="192699"/>
                  </a:lnTo>
                  <a:lnTo>
                    <a:pt x="9132" y="226244"/>
                  </a:lnTo>
                  <a:lnTo>
                    <a:pt x="10836" y="262013"/>
                  </a:lnTo>
                  <a:lnTo>
                    <a:pt x="12678" y="299264"/>
                  </a:lnTo>
                  <a:lnTo>
                    <a:pt x="15315" y="337504"/>
                  </a:lnTo>
                  <a:lnTo>
                    <a:pt x="18484" y="376403"/>
                  </a:lnTo>
                  <a:lnTo>
                    <a:pt x="22009" y="415741"/>
                  </a:lnTo>
                  <a:lnTo>
                    <a:pt x="25769" y="454666"/>
                  </a:lnTo>
                  <a:lnTo>
                    <a:pt x="29688" y="493316"/>
                  </a:lnTo>
                  <a:lnTo>
                    <a:pt x="33711" y="531783"/>
                  </a:lnTo>
                  <a:lnTo>
                    <a:pt x="35688" y="567306"/>
                  </a:lnTo>
                  <a:lnTo>
                    <a:pt x="36300" y="600865"/>
                  </a:lnTo>
                  <a:lnTo>
                    <a:pt x="36004" y="633116"/>
                  </a:lnTo>
                  <a:lnTo>
                    <a:pt x="34394" y="660966"/>
                  </a:lnTo>
                  <a:lnTo>
                    <a:pt x="31910" y="685883"/>
                  </a:lnTo>
                  <a:lnTo>
                    <a:pt x="26799" y="728385"/>
                  </a:lnTo>
                  <a:lnTo>
                    <a:pt x="24626" y="771880"/>
                  </a:lnTo>
                  <a:lnTo>
                    <a:pt x="29059" y="792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388">
              <a:extLst>
                <a:ext uri="{FF2B5EF4-FFF2-40B4-BE49-F238E27FC236}">
                  <a16:creationId xmlns:a16="http://schemas.microsoft.com/office/drawing/2014/main" xmlns="" id="{7B554E10-FE4D-4081-90F9-6734CD90435E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929673" y="1444142"/>
              <a:ext cx="277828" cy="429109"/>
            </a:xfrm>
            <a:custGeom>
              <a:avLst/>
              <a:gdLst/>
              <a:ahLst/>
              <a:cxnLst/>
              <a:rect l="0" t="0" r="0" b="0"/>
              <a:pathLst>
                <a:path w="277828" h="429109">
                  <a:moveTo>
                    <a:pt x="277827" y="3658"/>
                  </a:moveTo>
                  <a:lnTo>
                    <a:pt x="277827" y="3658"/>
                  </a:lnTo>
                  <a:lnTo>
                    <a:pt x="274456" y="287"/>
                  </a:lnTo>
                  <a:lnTo>
                    <a:pt x="272051" y="0"/>
                  </a:lnTo>
                  <a:lnTo>
                    <a:pt x="265617" y="1562"/>
                  </a:lnTo>
                  <a:lnTo>
                    <a:pt x="227594" y="47328"/>
                  </a:lnTo>
                  <a:lnTo>
                    <a:pt x="196234" y="91035"/>
                  </a:lnTo>
                  <a:lnTo>
                    <a:pt x="178983" y="116943"/>
                  </a:lnTo>
                  <a:lnTo>
                    <a:pt x="161130" y="144798"/>
                  </a:lnTo>
                  <a:lnTo>
                    <a:pt x="142879" y="173951"/>
                  </a:lnTo>
                  <a:lnTo>
                    <a:pt x="122950" y="203264"/>
                  </a:lnTo>
                  <a:lnTo>
                    <a:pt x="101904" y="232685"/>
                  </a:lnTo>
                  <a:lnTo>
                    <a:pt x="80111" y="262176"/>
                  </a:lnTo>
                  <a:lnTo>
                    <a:pt x="62055" y="288186"/>
                  </a:lnTo>
                  <a:lnTo>
                    <a:pt x="32585" y="334020"/>
                  </a:lnTo>
                  <a:lnTo>
                    <a:pt x="11491" y="369914"/>
                  </a:lnTo>
                  <a:lnTo>
                    <a:pt x="2902" y="385412"/>
                  </a:lnTo>
                  <a:lnTo>
                    <a:pt x="0" y="397155"/>
                  </a:lnTo>
                  <a:lnTo>
                    <a:pt x="887" y="406395"/>
                  </a:lnTo>
                  <a:lnTo>
                    <a:pt x="11127" y="429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389">
              <a:extLst>
                <a:ext uri="{FF2B5EF4-FFF2-40B4-BE49-F238E27FC236}">
                  <a16:creationId xmlns:a16="http://schemas.microsoft.com/office/drawing/2014/main" xmlns="" id="{C42166F4-519B-4C4C-B0EA-4B29CB668F1B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124897" y="1619250"/>
              <a:ext cx="311204" cy="279401"/>
            </a:xfrm>
            <a:custGeom>
              <a:avLst/>
              <a:gdLst/>
              <a:ahLst/>
              <a:cxnLst/>
              <a:rect l="0" t="0" r="0" b="0"/>
              <a:pathLst>
                <a:path w="311204" h="279401">
                  <a:moveTo>
                    <a:pt x="311203" y="0"/>
                  </a:moveTo>
                  <a:lnTo>
                    <a:pt x="311203" y="0"/>
                  </a:lnTo>
                  <a:lnTo>
                    <a:pt x="304460" y="0"/>
                  </a:lnTo>
                  <a:lnTo>
                    <a:pt x="261372" y="23100"/>
                  </a:lnTo>
                  <a:lnTo>
                    <a:pt x="223674" y="48837"/>
                  </a:lnTo>
                  <a:lnTo>
                    <a:pt x="179168" y="82854"/>
                  </a:lnTo>
                  <a:lnTo>
                    <a:pt x="155446" y="101802"/>
                  </a:lnTo>
                  <a:lnTo>
                    <a:pt x="131165" y="120785"/>
                  </a:lnTo>
                  <a:lnTo>
                    <a:pt x="106511" y="139790"/>
                  </a:lnTo>
                  <a:lnTo>
                    <a:pt x="60773" y="176429"/>
                  </a:lnTo>
                  <a:lnTo>
                    <a:pt x="14752" y="223412"/>
                  </a:lnTo>
                  <a:lnTo>
                    <a:pt x="0" y="248637"/>
                  </a:lnTo>
                  <a:lnTo>
                    <a:pt x="18" y="257480"/>
                  </a:lnTo>
                  <a:lnTo>
                    <a:pt x="4261" y="264081"/>
                  </a:lnTo>
                  <a:lnTo>
                    <a:pt x="25453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390">
              <a:extLst>
                <a:ext uri="{FF2B5EF4-FFF2-40B4-BE49-F238E27FC236}">
                  <a16:creationId xmlns:a16="http://schemas.microsoft.com/office/drawing/2014/main" xmlns="" id="{DA834CA2-14AB-4907-B899-C51D2151E389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223776" y="1742879"/>
              <a:ext cx="218675" cy="168472"/>
            </a:xfrm>
            <a:custGeom>
              <a:avLst/>
              <a:gdLst/>
              <a:ahLst/>
              <a:cxnLst/>
              <a:rect l="0" t="0" r="0" b="0"/>
              <a:pathLst>
                <a:path w="218675" h="168472">
                  <a:moveTo>
                    <a:pt x="218674" y="3371"/>
                  </a:moveTo>
                  <a:lnTo>
                    <a:pt x="218674" y="3371"/>
                  </a:lnTo>
                  <a:lnTo>
                    <a:pt x="208561" y="0"/>
                  </a:lnTo>
                  <a:lnTo>
                    <a:pt x="178674" y="8017"/>
                  </a:lnTo>
                  <a:lnTo>
                    <a:pt x="131798" y="30539"/>
                  </a:lnTo>
                  <a:lnTo>
                    <a:pt x="94220" y="53311"/>
                  </a:lnTo>
                  <a:lnTo>
                    <a:pt x="57527" y="79188"/>
                  </a:lnTo>
                  <a:lnTo>
                    <a:pt x="10871" y="126532"/>
                  </a:lnTo>
                  <a:lnTo>
                    <a:pt x="3938" y="136279"/>
                  </a:lnTo>
                  <a:lnTo>
                    <a:pt x="728" y="144187"/>
                  </a:lnTo>
                  <a:lnTo>
                    <a:pt x="0" y="150871"/>
                  </a:lnTo>
                  <a:lnTo>
                    <a:pt x="2774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391">
              <a:extLst>
                <a:ext uri="{FF2B5EF4-FFF2-40B4-BE49-F238E27FC236}">
                  <a16:creationId xmlns:a16="http://schemas.microsoft.com/office/drawing/2014/main" xmlns="" id="{50781BF3-AB83-4C93-8AB8-0D566B4A6F63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9296400" y="1733550"/>
              <a:ext cx="241301" cy="152401"/>
            </a:xfrm>
            <a:custGeom>
              <a:avLst/>
              <a:gdLst/>
              <a:ahLst/>
              <a:cxnLst/>
              <a:rect l="0" t="0" r="0" b="0"/>
              <a:pathLst>
                <a:path w="241301" h="152401">
                  <a:moveTo>
                    <a:pt x="241300" y="0"/>
                  </a:moveTo>
                  <a:lnTo>
                    <a:pt x="241300" y="0"/>
                  </a:lnTo>
                  <a:lnTo>
                    <a:pt x="206649" y="26759"/>
                  </a:lnTo>
                  <a:lnTo>
                    <a:pt x="168043" y="50934"/>
                  </a:lnTo>
                  <a:lnTo>
                    <a:pt x="124546" y="76259"/>
                  </a:lnTo>
                  <a:lnTo>
                    <a:pt x="80754" y="101626"/>
                  </a:lnTo>
                  <a:lnTo>
                    <a:pt x="40124" y="127012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392">
              <a:extLst>
                <a:ext uri="{FF2B5EF4-FFF2-40B4-BE49-F238E27FC236}">
                  <a16:creationId xmlns:a16="http://schemas.microsoft.com/office/drawing/2014/main" xmlns="" id="{F9537504-9A15-4955-8B1C-7137A102D3CE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9531350" y="1803400"/>
              <a:ext cx="247651" cy="171451"/>
            </a:xfrm>
            <a:custGeom>
              <a:avLst/>
              <a:gdLst/>
              <a:ahLst/>
              <a:cxnLst/>
              <a:rect l="0" t="0" r="0" b="0"/>
              <a:pathLst>
                <a:path w="247651" h="171451">
                  <a:moveTo>
                    <a:pt x="247650" y="0"/>
                  </a:moveTo>
                  <a:lnTo>
                    <a:pt x="247650" y="0"/>
                  </a:lnTo>
                  <a:lnTo>
                    <a:pt x="215820" y="7892"/>
                  </a:lnTo>
                  <a:lnTo>
                    <a:pt x="171113" y="31109"/>
                  </a:lnTo>
                  <a:lnTo>
                    <a:pt x="133670" y="50280"/>
                  </a:lnTo>
                  <a:lnTo>
                    <a:pt x="95390" y="72441"/>
                  </a:lnTo>
                  <a:lnTo>
                    <a:pt x="58623" y="95696"/>
                  </a:lnTo>
                  <a:lnTo>
                    <a:pt x="25819" y="117791"/>
                  </a:lnTo>
                  <a:lnTo>
                    <a:pt x="15802" y="128622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393">
              <a:extLst>
                <a:ext uri="{FF2B5EF4-FFF2-40B4-BE49-F238E27FC236}">
                  <a16:creationId xmlns:a16="http://schemas.microsoft.com/office/drawing/2014/main" xmlns="" id="{733793BD-D388-4F60-AD57-6F49B5127D23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9753600" y="187960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95250" y="0"/>
                  </a:moveTo>
                  <a:lnTo>
                    <a:pt x="95250" y="0"/>
                  </a:lnTo>
                  <a:lnTo>
                    <a:pt x="59057" y="7186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394">
              <a:extLst>
                <a:ext uri="{FF2B5EF4-FFF2-40B4-BE49-F238E27FC236}">
                  <a16:creationId xmlns:a16="http://schemas.microsoft.com/office/drawing/2014/main" xmlns="" id="{10892498-042F-485C-83A8-3E22C3E3F122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327650" y="2026533"/>
              <a:ext cx="206572" cy="291218"/>
            </a:xfrm>
            <a:custGeom>
              <a:avLst/>
              <a:gdLst/>
              <a:ahLst/>
              <a:cxnLst/>
              <a:rect l="0" t="0" r="0" b="0"/>
              <a:pathLst>
                <a:path w="206572" h="291218">
                  <a:moveTo>
                    <a:pt x="203200" y="5467"/>
                  </a:moveTo>
                  <a:lnTo>
                    <a:pt x="203200" y="5467"/>
                  </a:lnTo>
                  <a:lnTo>
                    <a:pt x="203200" y="2096"/>
                  </a:lnTo>
                  <a:lnTo>
                    <a:pt x="203905" y="1103"/>
                  </a:lnTo>
                  <a:lnTo>
                    <a:pt x="205081" y="441"/>
                  </a:lnTo>
                  <a:lnTo>
                    <a:pt x="206571" y="0"/>
                  </a:lnTo>
                  <a:lnTo>
                    <a:pt x="201924" y="16233"/>
                  </a:lnTo>
                  <a:lnTo>
                    <a:pt x="181499" y="56870"/>
                  </a:lnTo>
                  <a:lnTo>
                    <a:pt x="157337" y="94870"/>
                  </a:lnTo>
                  <a:lnTo>
                    <a:pt x="127783" y="136924"/>
                  </a:lnTo>
                  <a:lnTo>
                    <a:pt x="95833" y="179133"/>
                  </a:lnTo>
                  <a:lnTo>
                    <a:pt x="64700" y="215767"/>
                  </a:lnTo>
                  <a:lnTo>
                    <a:pt x="26931" y="258513"/>
                  </a:lnTo>
                  <a:lnTo>
                    <a:pt x="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395">
              <a:extLst>
                <a:ext uri="{FF2B5EF4-FFF2-40B4-BE49-F238E27FC236}">
                  <a16:creationId xmlns:a16="http://schemas.microsoft.com/office/drawing/2014/main" xmlns="" id="{4803375B-DA90-427B-BE7A-6E957EED8A22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5511800" y="2025650"/>
              <a:ext cx="222251" cy="215901"/>
            </a:xfrm>
            <a:custGeom>
              <a:avLst/>
              <a:gdLst/>
              <a:ahLst/>
              <a:cxnLst/>
              <a:rect l="0" t="0" r="0" b="0"/>
              <a:pathLst>
                <a:path w="222251" h="215901">
                  <a:moveTo>
                    <a:pt x="222250" y="0"/>
                  </a:moveTo>
                  <a:lnTo>
                    <a:pt x="222250" y="0"/>
                  </a:lnTo>
                  <a:lnTo>
                    <a:pt x="175509" y="31161"/>
                  </a:lnTo>
                  <a:lnTo>
                    <a:pt x="136565" y="60886"/>
                  </a:lnTo>
                  <a:lnTo>
                    <a:pt x="93151" y="96911"/>
                  </a:lnTo>
                  <a:lnTo>
                    <a:pt x="52689" y="134088"/>
                  </a:lnTo>
                  <a:lnTo>
                    <a:pt x="11064" y="180606"/>
                  </a:lnTo>
                  <a:lnTo>
                    <a:pt x="1624" y="198567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396">
              <a:extLst>
                <a:ext uri="{FF2B5EF4-FFF2-40B4-BE49-F238E27FC236}">
                  <a16:creationId xmlns:a16="http://schemas.microsoft.com/office/drawing/2014/main" xmlns="" id="{898AC78B-A96B-4811-8490-45EF5D8F63FF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750814" y="1981200"/>
              <a:ext cx="262637" cy="250335"/>
            </a:xfrm>
            <a:custGeom>
              <a:avLst/>
              <a:gdLst/>
              <a:ahLst/>
              <a:cxnLst/>
              <a:rect l="0" t="0" r="0" b="0"/>
              <a:pathLst>
                <a:path w="262637" h="250335">
                  <a:moveTo>
                    <a:pt x="262636" y="0"/>
                  </a:moveTo>
                  <a:lnTo>
                    <a:pt x="262636" y="0"/>
                  </a:lnTo>
                  <a:lnTo>
                    <a:pt x="252523" y="0"/>
                  </a:lnTo>
                  <a:lnTo>
                    <a:pt x="205631" y="33239"/>
                  </a:lnTo>
                  <a:lnTo>
                    <a:pt x="162275" y="66514"/>
                  </a:lnTo>
                  <a:lnTo>
                    <a:pt x="138580" y="85265"/>
                  </a:lnTo>
                  <a:lnTo>
                    <a:pt x="114314" y="104821"/>
                  </a:lnTo>
                  <a:lnTo>
                    <a:pt x="67598" y="144659"/>
                  </a:lnTo>
                  <a:lnTo>
                    <a:pt x="28021" y="183532"/>
                  </a:lnTo>
                  <a:lnTo>
                    <a:pt x="6668" y="214449"/>
                  </a:lnTo>
                  <a:lnTo>
                    <a:pt x="974" y="227633"/>
                  </a:lnTo>
                  <a:lnTo>
                    <a:pt x="0" y="237127"/>
                  </a:lnTo>
                  <a:lnTo>
                    <a:pt x="2173" y="244163"/>
                  </a:lnTo>
                  <a:lnTo>
                    <a:pt x="6444" y="249559"/>
                  </a:lnTo>
                  <a:lnTo>
                    <a:pt x="14231" y="250334"/>
                  </a:lnTo>
                  <a:lnTo>
                    <a:pt x="59436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397">
              <a:extLst>
                <a:ext uri="{FF2B5EF4-FFF2-40B4-BE49-F238E27FC236}">
                  <a16:creationId xmlns:a16="http://schemas.microsoft.com/office/drawing/2014/main" xmlns="" id="{93709924-78F4-4C76-A4DC-C6D94BB5AB04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5990041" y="2038350"/>
              <a:ext cx="67860" cy="88901"/>
            </a:xfrm>
            <a:custGeom>
              <a:avLst/>
              <a:gdLst/>
              <a:ahLst/>
              <a:cxnLst/>
              <a:rect l="0" t="0" r="0" b="0"/>
              <a:pathLst>
                <a:path w="67860" h="88901">
                  <a:moveTo>
                    <a:pt x="67859" y="0"/>
                  </a:moveTo>
                  <a:lnTo>
                    <a:pt x="67859" y="0"/>
                  </a:lnTo>
                  <a:lnTo>
                    <a:pt x="25151" y="27630"/>
                  </a:lnTo>
                  <a:lnTo>
                    <a:pt x="9367" y="43324"/>
                  </a:lnTo>
                  <a:lnTo>
                    <a:pt x="0" y="59707"/>
                  </a:lnTo>
                  <a:lnTo>
                    <a:pt x="41" y="66616"/>
                  </a:lnTo>
                  <a:lnTo>
                    <a:pt x="2891" y="72633"/>
                  </a:lnTo>
                  <a:lnTo>
                    <a:pt x="1705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398">
              <a:extLst>
                <a:ext uri="{FF2B5EF4-FFF2-40B4-BE49-F238E27FC236}">
                  <a16:creationId xmlns:a16="http://schemas.microsoft.com/office/drawing/2014/main" xmlns="" id="{E87BCAC1-857F-4306-A958-AB8EF971E467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007100" y="2114550"/>
              <a:ext cx="88901" cy="101601"/>
            </a:xfrm>
            <a:custGeom>
              <a:avLst/>
              <a:gdLst/>
              <a:ahLst/>
              <a:cxnLst/>
              <a:rect l="0" t="0" r="0" b="0"/>
              <a:pathLst>
                <a:path w="88901" h="101601">
                  <a:moveTo>
                    <a:pt x="88900" y="0"/>
                  </a:moveTo>
                  <a:lnTo>
                    <a:pt x="88900" y="0"/>
                  </a:lnTo>
                  <a:lnTo>
                    <a:pt x="85529" y="10113"/>
                  </a:lnTo>
                  <a:lnTo>
                    <a:pt x="38619" y="56990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960">
            <a:extLst>
              <a:ext uri="{FF2B5EF4-FFF2-40B4-BE49-F238E27FC236}">
                <a16:creationId xmlns:a16="http://schemas.microsoft.com/office/drawing/2014/main" xmlns="" id="{F5B4FDBB-104B-4C34-B71E-06BAD460437D}"/>
              </a:ext>
            </a:extLst>
          </p:cNvPr>
          <p:cNvGrpSpPr/>
          <p:nvPr/>
        </p:nvGrpSpPr>
        <p:grpSpPr>
          <a:xfrm>
            <a:off x="1054100" y="1129089"/>
            <a:ext cx="838201" cy="802709"/>
            <a:chOff x="1054100" y="1129089"/>
            <a:chExt cx="838201" cy="802709"/>
          </a:xfrm>
        </p:grpSpPr>
        <p:sp>
          <p:nvSpPr>
            <p:cNvPr id="128" name="SMARTInkShape-4399">
              <a:extLst>
                <a:ext uri="{FF2B5EF4-FFF2-40B4-BE49-F238E27FC236}">
                  <a16:creationId xmlns:a16="http://schemas.microsoft.com/office/drawing/2014/main" xmlns="" id="{26B4791C-D6B4-413C-848A-AAFE828D5A34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567105" y="1768135"/>
              <a:ext cx="134696" cy="101136"/>
            </a:xfrm>
            <a:custGeom>
              <a:avLst/>
              <a:gdLst/>
              <a:ahLst/>
              <a:cxnLst/>
              <a:rect l="0" t="0" r="0" b="0"/>
              <a:pathLst>
                <a:path w="134696" h="101136">
                  <a:moveTo>
                    <a:pt x="7695" y="67015"/>
                  </a:moveTo>
                  <a:lnTo>
                    <a:pt x="7695" y="67015"/>
                  </a:lnTo>
                  <a:lnTo>
                    <a:pt x="14176" y="66309"/>
                  </a:lnTo>
                  <a:lnTo>
                    <a:pt x="34375" y="58226"/>
                  </a:lnTo>
                  <a:lnTo>
                    <a:pt x="45658" y="50409"/>
                  </a:lnTo>
                  <a:lnTo>
                    <a:pt x="55377" y="39879"/>
                  </a:lnTo>
                  <a:lnTo>
                    <a:pt x="60637" y="28143"/>
                  </a:lnTo>
                  <a:lnTo>
                    <a:pt x="62269" y="16578"/>
                  </a:lnTo>
                  <a:lnTo>
                    <a:pt x="60643" y="6733"/>
                  </a:lnTo>
                  <a:lnTo>
                    <a:pt x="59221" y="3544"/>
                  </a:lnTo>
                  <a:lnTo>
                    <a:pt x="57568" y="1417"/>
                  </a:lnTo>
                  <a:lnTo>
                    <a:pt x="55760" y="0"/>
                  </a:lnTo>
                  <a:lnTo>
                    <a:pt x="44344" y="4069"/>
                  </a:lnTo>
                  <a:lnTo>
                    <a:pt x="28923" y="13639"/>
                  </a:lnTo>
                  <a:lnTo>
                    <a:pt x="9751" y="34894"/>
                  </a:lnTo>
                  <a:lnTo>
                    <a:pt x="2024" y="50857"/>
                  </a:lnTo>
                  <a:lnTo>
                    <a:pt x="0" y="65478"/>
                  </a:lnTo>
                  <a:lnTo>
                    <a:pt x="449" y="72340"/>
                  </a:lnTo>
                  <a:lnTo>
                    <a:pt x="8473" y="85609"/>
                  </a:lnTo>
                  <a:lnTo>
                    <a:pt x="14563" y="92111"/>
                  </a:lnTo>
                  <a:lnTo>
                    <a:pt x="32620" y="99336"/>
                  </a:lnTo>
                  <a:lnTo>
                    <a:pt x="54756" y="101135"/>
                  </a:lnTo>
                  <a:lnTo>
                    <a:pt x="101579" y="92674"/>
                  </a:lnTo>
                  <a:lnTo>
                    <a:pt x="134695" y="86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400">
              <a:extLst>
                <a:ext uri="{FF2B5EF4-FFF2-40B4-BE49-F238E27FC236}">
                  <a16:creationId xmlns:a16="http://schemas.microsoft.com/office/drawing/2014/main" xmlns="" id="{3109139F-A72B-4F30-A339-1D5510FC3D33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405257" y="1790800"/>
              <a:ext cx="84053" cy="140998"/>
            </a:xfrm>
            <a:custGeom>
              <a:avLst/>
              <a:gdLst/>
              <a:ahLst/>
              <a:cxnLst/>
              <a:rect l="0" t="0" r="0" b="0"/>
              <a:pathLst>
                <a:path w="84053" h="140998">
                  <a:moveTo>
                    <a:pt x="74293" y="12600"/>
                  </a:moveTo>
                  <a:lnTo>
                    <a:pt x="74293" y="12600"/>
                  </a:lnTo>
                  <a:lnTo>
                    <a:pt x="74293" y="9229"/>
                  </a:lnTo>
                  <a:lnTo>
                    <a:pt x="72411" y="5692"/>
                  </a:lnTo>
                  <a:lnTo>
                    <a:pt x="70922" y="3761"/>
                  </a:lnTo>
                  <a:lnTo>
                    <a:pt x="65504" y="1616"/>
                  </a:lnTo>
                  <a:lnTo>
                    <a:pt x="32700" y="0"/>
                  </a:lnTo>
                  <a:lnTo>
                    <a:pt x="21940" y="5589"/>
                  </a:lnTo>
                  <a:lnTo>
                    <a:pt x="7746" y="18754"/>
                  </a:lnTo>
                  <a:lnTo>
                    <a:pt x="2383" y="27330"/>
                  </a:lnTo>
                  <a:lnTo>
                    <a:pt x="0" y="35845"/>
                  </a:lnTo>
                  <a:lnTo>
                    <a:pt x="775" y="40091"/>
                  </a:lnTo>
                  <a:lnTo>
                    <a:pt x="5400" y="48572"/>
                  </a:lnTo>
                  <a:lnTo>
                    <a:pt x="19308" y="61280"/>
                  </a:lnTo>
                  <a:lnTo>
                    <a:pt x="66776" y="90916"/>
                  </a:lnTo>
                  <a:lnTo>
                    <a:pt x="77067" y="99383"/>
                  </a:lnTo>
                  <a:lnTo>
                    <a:pt x="82581" y="107850"/>
                  </a:lnTo>
                  <a:lnTo>
                    <a:pt x="84052" y="112083"/>
                  </a:lnTo>
                  <a:lnTo>
                    <a:pt x="81923" y="122431"/>
                  </a:lnTo>
                  <a:lnTo>
                    <a:pt x="76273" y="132675"/>
                  </a:lnTo>
                  <a:lnTo>
                    <a:pt x="69058" y="139580"/>
                  </a:lnTo>
                  <a:lnTo>
                    <a:pt x="65158" y="140997"/>
                  </a:lnTo>
                  <a:lnTo>
                    <a:pt x="57063" y="140691"/>
                  </a:lnTo>
                  <a:lnTo>
                    <a:pt x="54340" y="138211"/>
                  </a:lnTo>
                  <a:lnTo>
                    <a:pt x="48893" y="120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401">
              <a:extLst>
                <a:ext uri="{FF2B5EF4-FFF2-40B4-BE49-F238E27FC236}">
                  <a16:creationId xmlns:a16="http://schemas.microsoft.com/office/drawing/2014/main" xmlns="" id="{51A5D6F9-4C32-47DF-A405-33F0638C9DC3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054100" y="1541312"/>
              <a:ext cx="838201" cy="160489"/>
            </a:xfrm>
            <a:custGeom>
              <a:avLst/>
              <a:gdLst/>
              <a:ahLst/>
              <a:cxnLst/>
              <a:rect l="0" t="0" r="0" b="0"/>
              <a:pathLst>
                <a:path w="838201" h="160489">
                  <a:moveTo>
                    <a:pt x="0" y="160488"/>
                  </a:moveTo>
                  <a:lnTo>
                    <a:pt x="0" y="160488"/>
                  </a:lnTo>
                  <a:lnTo>
                    <a:pt x="36062" y="144574"/>
                  </a:lnTo>
                  <a:lnTo>
                    <a:pt x="79998" y="130602"/>
                  </a:lnTo>
                  <a:lnTo>
                    <a:pt x="111893" y="122220"/>
                  </a:lnTo>
                  <a:lnTo>
                    <a:pt x="149384" y="113103"/>
                  </a:lnTo>
                  <a:lnTo>
                    <a:pt x="190606" y="103498"/>
                  </a:lnTo>
                  <a:lnTo>
                    <a:pt x="239960" y="92156"/>
                  </a:lnTo>
                  <a:lnTo>
                    <a:pt x="294734" y="79656"/>
                  </a:lnTo>
                  <a:lnTo>
                    <a:pt x="353123" y="66383"/>
                  </a:lnTo>
                  <a:lnTo>
                    <a:pt x="413921" y="54007"/>
                  </a:lnTo>
                  <a:lnTo>
                    <a:pt x="476325" y="42228"/>
                  </a:lnTo>
                  <a:lnTo>
                    <a:pt x="539800" y="30848"/>
                  </a:lnTo>
                  <a:lnTo>
                    <a:pt x="596228" y="22556"/>
                  </a:lnTo>
                  <a:lnTo>
                    <a:pt x="647957" y="16322"/>
                  </a:lnTo>
                  <a:lnTo>
                    <a:pt x="696555" y="11461"/>
                  </a:lnTo>
                  <a:lnTo>
                    <a:pt x="734598" y="7514"/>
                  </a:lnTo>
                  <a:lnTo>
                    <a:pt x="765604" y="4178"/>
                  </a:lnTo>
                  <a:lnTo>
                    <a:pt x="808757" y="0"/>
                  </a:lnTo>
                  <a:lnTo>
                    <a:pt x="838200" y="1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402">
              <a:extLst>
                <a:ext uri="{FF2B5EF4-FFF2-40B4-BE49-F238E27FC236}">
                  <a16:creationId xmlns:a16="http://schemas.microsoft.com/office/drawing/2014/main" xmlns="" id="{FDD79C39-0C16-45CE-B777-B312A8F363EB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646970" y="1276717"/>
              <a:ext cx="200881" cy="199448"/>
            </a:xfrm>
            <a:custGeom>
              <a:avLst/>
              <a:gdLst/>
              <a:ahLst/>
              <a:cxnLst/>
              <a:rect l="0" t="0" r="0" b="0"/>
              <a:pathLst>
                <a:path w="200881" h="199448">
                  <a:moveTo>
                    <a:pt x="80230" y="31383"/>
                  </a:moveTo>
                  <a:lnTo>
                    <a:pt x="80230" y="31383"/>
                  </a:lnTo>
                  <a:lnTo>
                    <a:pt x="76859" y="28012"/>
                  </a:lnTo>
                  <a:lnTo>
                    <a:pt x="71441" y="26357"/>
                  </a:lnTo>
                  <a:lnTo>
                    <a:pt x="63624" y="26327"/>
                  </a:lnTo>
                  <a:lnTo>
                    <a:pt x="53094" y="28666"/>
                  </a:lnTo>
                  <a:lnTo>
                    <a:pt x="31895" y="44062"/>
                  </a:lnTo>
                  <a:lnTo>
                    <a:pt x="21588" y="62418"/>
                  </a:lnTo>
                  <a:lnTo>
                    <a:pt x="5852" y="108696"/>
                  </a:lnTo>
                  <a:lnTo>
                    <a:pt x="0" y="152828"/>
                  </a:lnTo>
                  <a:lnTo>
                    <a:pt x="3933" y="179236"/>
                  </a:lnTo>
                  <a:lnTo>
                    <a:pt x="10102" y="191405"/>
                  </a:lnTo>
                  <a:lnTo>
                    <a:pt x="14428" y="195214"/>
                  </a:lnTo>
                  <a:lnTo>
                    <a:pt x="24879" y="199447"/>
                  </a:lnTo>
                  <a:lnTo>
                    <a:pt x="40343" y="197565"/>
                  </a:lnTo>
                  <a:lnTo>
                    <a:pt x="58269" y="190614"/>
                  </a:lnTo>
                  <a:lnTo>
                    <a:pt x="90892" y="163156"/>
                  </a:lnTo>
                  <a:lnTo>
                    <a:pt x="97921" y="155215"/>
                  </a:lnTo>
                  <a:lnTo>
                    <a:pt x="111185" y="120442"/>
                  </a:lnTo>
                  <a:lnTo>
                    <a:pt x="117036" y="89309"/>
                  </a:lnTo>
                  <a:lnTo>
                    <a:pt x="120534" y="41726"/>
                  </a:lnTo>
                  <a:lnTo>
                    <a:pt x="117193" y="17635"/>
                  </a:lnTo>
                  <a:lnTo>
                    <a:pt x="108652" y="4577"/>
                  </a:lnTo>
                  <a:lnTo>
                    <a:pt x="102000" y="1518"/>
                  </a:lnTo>
                  <a:lnTo>
                    <a:pt x="85202" y="0"/>
                  </a:lnTo>
                  <a:lnTo>
                    <a:pt x="77195" y="2700"/>
                  </a:lnTo>
                  <a:lnTo>
                    <a:pt x="62653" y="13226"/>
                  </a:lnTo>
                  <a:lnTo>
                    <a:pt x="54779" y="23548"/>
                  </a:lnTo>
                  <a:lnTo>
                    <a:pt x="52680" y="28277"/>
                  </a:lnTo>
                  <a:lnTo>
                    <a:pt x="53396" y="32840"/>
                  </a:lnTo>
                  <a:lnTo>
                    <a:pt x="59837" y="41673"/>
                  </a:lnTo>
                  <a:lnTo>
                    <a:pt x="85477" y="54579"/>
                  </a:lnTo>
                  <a:lnTo>
                    <a:pt x="131361" y="57079"/>
                  </a:lnTo>
                  <a:lnTo>
                    <a:pt x="173246" y="58723"/>
                  </a:lnTo>
                  <a:lnTo>
                    <a:pt x="200880" y="63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403">
              <a:extLst>
                <a:ext uri="{FF2B5EF4-FFF2-40B4-BE49-F238E27FC236}">
                  <a16:creationId xmlns:a16="http://schemas.microsoft.com/office/drawing/2014/main" xmlns="" id="{A36B87D7-ED96-40D9-B93D-24E3E2C004A0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448683" y="1428750"/>
              <a:ext cx="75318" cy="6351"/>
            </a:xfrm>
            <a:custGeom>
              <a:avLst/>
              <a:gdLst/>
              <a:ahLst/>
              <a:cxnLst/>
              <a:rect l="0" t="0" r="0" b="0"/>
              <a:pathLst>
                <a:path w="75318" h="6351">
                  <a:moveTo>
                    <a:pt x="5467" y="6350"/>
                  </a:moveTo>
                  <a:lnTo>
                    <a:pt x="5467" y="6350"/>
                  </a:lnTo>
                  <a:lnTo>
                    <a:pt x="2096" y="6350"/>
                  </a:lnTo>
                  <a:lnTo>
                    <a:pt x="1103" y="5644"/>
                  </a:lnTo>
                  <a:lnTo>
                    <a:pt x="441" y="4468"/>
                  </a:lnTo>
                  <a:lnTo>
                    <a:pt x="0" y="2979"/>
                  </a:lnTo>
                  <a:lnTo>
                    <a:pt x="1116" y="1986"/>
                  </a:lnTo>
                  <a:lnTo>
                    <a:pt x="6121" y="883"/>
                  </a:lnTo>
                  <a:lnTo>
                    <a:pt x="48341" y="52"/>
                  </a:lnTo>
                  <a:lnTo>
                    <a:pt x="75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404">
              <a:extLst>
                <a:ext uri="{FF2B5EF4-FFF2-40B4-BE49-F238E27FC236}">
                  <a16:creationId xmlns:a16="http://schemas.microsoft.com/office/drawing/2014/main" xmlns="" id="{70ADB4F9-7F19-4B4F-8313-D34DD0ED374A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152741" y="1312363"/>
              <a:ext cx="206160" cy="236439"/>
            </a:xfrm>
            <a:custGeom>
              <a:avLst/>
              <a:gdLst/>
              <a:ahLst/>
              <a:cxnLst/>
              <a:rect l="0" t="0" r="0" b="0"/>
              <a:pathLst>
                <a:path w="206160" h="236439">
                  <a:moveTo>
                    <a:pt x="136309" y="27487"/>
                  </a:moveTo>
                  <a:lnTo>
                    <a:pt x="136309" y="27487"/>
                  </a:lnTo>
                  <a:lnTo>
                    <a:pt x="136309" y="20745"/>
                  </a:lnTo>
                  <a:lnTo>
                    <a:pt x="134428" y="15553"/>
                  </a:lnTo>
                  <a:lnTo>
                    <a:pt x="121382" y="15"/>
                  </a:lnTo>
                  <a:lnTo>
                    <a:pt x="117891" y="0"/>
                  </a:lnTo>
                  <a:lnTo>
                    <a:pt x="108368" y="3747"/>
                  </a:lnTo>
                  <a:lnTo>
                    <a:pt x="78526" y="25541"/>
                  </a:lnTo>
                  <a:lnTo>
                    <a:pt x="46751" y="60934"/>
                  </a:lnTo>
                  <a:lnTo>
                    <a:pt x="20246" y="102700"/>
                  </a:lnTo>
                  <a:lnTo>
                    <a:pt x="4240" y="146355"/>
                  </a:lnTo>
                  <a:lnTo>
                    <a:pt x="0" y="175802"/>
                  </a:lnTo>
                  <a:lnTo>
                    <a:pt x="3761" y="199709"/>
                  </a:lnTo>
                  <a:lnTo>
                    <a:pt x="13193" y="218330"/>
                  </a:lnTo>
                  <a:lnTo>
                    <a:pt x="26793" y="231310"/>
                  </a:lnTo>
                  <a:lnTo>
                    <a:pt x="44126" y="236138"/>
                  </a:lnTo>
                  <a:lnTo>
                    <a:pt x="53687" y="236438"/>
                  </a:lnTo>
                  <a:lnTo>
                    <a:pt x="73718" y="229245"/>
                  </a:lnTo>
                  <a:lnTo>
                    <a:pt x="94379" y="215229"/>
                  </a:lnTo>
                  <a:lnTo>
                    <a:pt x="124434" y="182833"/>
                  </a:lnTo>
                  <a:lnTo>
                    <a:pt x="145961" y="141562"/>
                  </a:lnTo>
                  <a:lnTo>
                    <a:pt x="155318" y="95310"/>
                  </a:lnTo>
                  <a:lnTo>
                    <a:pt x="149389" y="54874"/>
                  </a:lnTo>
                  <a:lnTo>
                    <a:pt x="140005" y="31427"/>
                  </a:lnTo>
                  <a:lnTo>
                    <a:pt x="125017" y="14892"/>
                  </a:lnTo>
                  <a:lnTo>
                    <a:pt x="116081" y="8507"/>
                  </a:lnTo>
                  <a:lnTo>
                    <a:pt x="106596" y="5661"/>
                  </a:lnTo>
                  <a:lnTo>
                    <a:pt x="86649" y="6263"/>
                  </a:lnTo>
                  <a:lnTo>
                    <a:pt x="67907" y="14996"/>
                  </a:lnTo>
                  <a:lnTo>
                    <a:pt x="51580" y="28285"/>
                  </a:lnTo>
                  <a:lnTo>
                    <a:pt x="39620" y="43599"/>
                  </a:lnTo>
                  <a:lnTo>
                    <a:pt x="38689" y="54456"/>
                  </a:lnTo>
                  <a:lnTo>
                    <a:pt x="45180" y="81571"/>
                  </a:lnTo>
                  <a:lnTo>
                    <a:pt x="51567" y="91766"/>
                  </a:lnTo>
                  <a:lnTo>
                    <a:pt x="68072" y="104974"/>
                  </a:lnTo>
                  <a:lnTo>
                    <a:pt x="90930" y="109433"/>
                  </a:lnTo>
                  <a:lnTo>
                    <a:pt x="117552" y="107652"/>
                  </a:lnTo>
                  <a:lnTo>
                    <a:pt x="157484" y="94749"/>
                  </a:lnTo>
                  <a:lnTo>
                    <a:pt x="206159" y="59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405">
              <a:extLst>
                <a:ext uri="{FF2B5EF4-FFF2-40B4-BE49-F238E27FC236}">
                  <a16:creationId xmlns:a16="http://schemas.microsoft.com/office/drawing/2014/main" xmlns="" id="{70BF0D11-A387-447A-9FBC-0D0E37B6117B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187826" y="1129089"/>
              <a:ext cx="120275" cy="99661"/>
            </a:xfrm>
            <a:custGeom>
              <a:avLst/>
              <a:gdLst/>
              <a:ahLst/>
              <a:cxnLst/>
              <a:rect l="0" t="0" r="0" b="0"/>
              <a:pathLst>
                <a:path w="120275" h="99661">
                  <a:moveTo>
                    <a:pt x="31374" y="26611"/>
                  </a:moveTo>
                  <a:lnTo>
                    <a:pt x="31374" y="26611"/>
                  </a:lnTo>
                  <a:lnTo>
                    <a:pt x="17068" y="35449"/>
                  </a:lnTo>
                  <a:lnTo>
                    <a:pt x="8192" y="58826"/>
                  </a:lnTo>
                  <a:lnTo>
                    <a:pt x="0" y="99660"/>
                  </a:lnTo>
                  <a:lnTo>
                    <a:pt x="404" y="81910"/>
                  </a:lnTo>
                  <a:lnTo>
                    <a:pt x="8472" y="39651"/>
                  </a:lnTo>
                  <a:lnTo>
                    <a:pt x="18724" y="5855"/>
                  </a:lnTo>
                  <a:lnTo>
                    <a:pt x="20824" y="2190"/>
                  </a:lnTo>
                  <a:lnTo>
                    <a:pt x="23635" y="453"/>
                  </a:lnTo>
                  <a:lnTo>
                    <a:pt x="26920" y="0"/>
                  </a:lnTo>
                  <a:lnTo>
                    <a:pt x="30522" y="404"/>
                  </a:lnTo>
                  <a:lnTo>
                    <a:pt x="38286" y="6497"/>
                  </a:lnTo>
                  <a:lnTo>
                    <a:pt x="75107" y="46683"/>
                  </a:lnTo>
                  <a:lnTo>
                    <a:pt x="120274" y="96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961">
            <a:extLst>
              <a:ext uri="{FF2B5EF4-FFF2-40B4-BE49-F238E27FC236}">
                <a16:creationId xmlns:a16="http://schemas.microsoft.com/office/drawing/2014/main" xmlns="" id="{E566A815-4C11-47F7-A875-CECA03B188D1}"/>
              </a:ext>
            </a:extLst>
          </p:cNvPr>
          <p:cNvGrpSpPr/>
          <p:nvPr/>
        </p:nvGrpSpPr>
        <p:grpSpPr>
          <a:xfrm>
            <a:off x="2140034" y="1225550"/>
            <a:ext cx="1559924" cy="428822"/>
            <a:chOff x="2140034" y="1225550"/>
            <a:chExt cx="1559924" cy="428822"/>
          </a:xfrm>
        </p:grpSpPr>
        <p:sp>
          <p:nvSpPr>
            <p:cNvPr id="136" name="SMARTInkShape-4406">
              <a:extLst>
                <a:ext uri="{FF2B5EF4-FFF2-40B4-BE49-F238E27FC236}">
                  <a16:creationId xmlns:a16="http://schemas.microsoft.com/office/drawing/2014/main" xmlns="" id="{8FF7C366-2A90-4FEC-B3CA-55776796030B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638550" y="1225550"/>
              <a:ext cx="61408" cy="285751"/>
            </a:xfrm>
            <a:custGeom>
              <a:avLst/>
              <a:gdLst/>
              <a:ahLst/>
              <a:cxnLst/>
              <a:rect l="0" t="0" r="0" b="0"/>
              <a:pathLst>
                <a:path w="61408" h="285751">
                  <a:moveTo>
                    <a:pt x="12700" y="0"/>
                  </a:moveTo>
                  <a:lnTo>
                    <a:pt x="12700" y="0"/>
                  </a:lnTo>
                  <a:lnTo>
                    <a:pt x="16071" y="3371"/>
                  </a:lnTo>
                  <a:lnTo>
                    <a:pt x="34375" y="39001"/>
                  </a:lnTo>
                  <a:lnTo>
                    <a:pt x="48674" y="72602"/>
                  </a:lnTo>
                  <a:lnTo>
                    <a:pt x="58792" y="112936"/>
                  </a:lnTo>
                  <a:lnTo>
                    <a:pt x="61407" y="156027"/>
                  </a:lnTo>
                  <a:lnTo>
                    <a:pt x="50811" y="198697"/>
                  </a:lnTo>
                  <a:lnTo>
                    <a:pt x="32460" y="235536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407">
              <a:extLst>
                <a:ext uri="{FF2B5EF4-FFF2-40B4-BE49-F238E27FC236}">
                  <a16:creationId xmlns:a16="http://schemas.microsoft.com/office/drawing/2014/main" xmlns="" id="{128D781C-D5C7-4701-9756-87D1482FC8A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530600" y="13398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3658" y="25348"/>
                  </a:lnTo>
                  <a:lnTo>
                    <a:pt x="2813" y="64326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408">
              <a:extLst>
                <a:ext uri="{FF2B5EF4-FFF2-40B4-BE49-F238E27FC236}">
                  <a16:creationId xmlns:a16="http://schemas.microsoft.com/office/drawing/2014/main" xmlns="" id="{7B6F9685-727B-4F24-84C5-495A0F4A038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422650" y="148590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7509" y="4362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409">
              <a:extLst>
                <a:ext uri="{FF2B5EF4-FFF2-40B4-BE49-F238E27FC236}">
                  <a16:creationId xmlns:a16="http://schemas.microsoft.com/office/drawing/2014/main" xmlns="" id="{83DBA415-A996-474A-8280-3F9AFF013D6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270732" y="1351763"/>
              <a:ext cx="101125" cy="114539"/>
            </a:xfrm>
            <a:custGeom>
              <a:avLst/>
              <a:gdLst/>
              <a:ahLst/>
              <a:cxnLst/>
              <a:rect l="0" t="0" r="0" b="0"/>
              <a:pathLst>
                <a:path w="101125" h="114539">
                  <a:moveTo>
                    <a:pt x="63018" y="26187"/>
                  </a:moveTo>
                  <a:lnTo>
                    <a:pt x="63018" y="26187"/>
                  </a:lnTo>
                  <a:lnTo>
                    <a:pt x="52905" y="22816"/>
                  </a:lnTo>
                  <a:lnTo>
                    <a:pt x="33132" y="24091"/>
                  </a:lnTo>
                  <a:lnTo>
                    <a:pt x="19396" y="30900"/>
                  </a:lnTo>
                  <a:lnTo>
                    <a:pt x="12770" y="35679"/>
                  </a:lnTo>
                  <a:lnTo>
                    <a:pt x="3526" y="48515"/>
                  </a:lnTo>
                  <a:lnTo>
                    <a:pt x="73" y="55889"/>
                  </a:lnTo>
                  <a:lnTo>
                    <a:pt x="0" y="71608"/>
                  </a:lnTo>
                  <a:lnTo>
                    <a:pt x="5376" y="87296"/>
                  </a:lnTo>
                  <a:lnTo>
                    <a:pt x="14822" y="101325"/>
                  </a:lnTo>
                  <a:lnTo>
                    <a:pt x="27957" y="110852"/>
                  </a:lnTo>
                  <a:lnTo>
                    <a:pt x="35410" y="114380"/>
                  </a:lnTo>
                  <a:lnTo>
                    <a:pt x="51218" y="114538"/>
                  </a:lnTo>
                  <a:lnTo>
                    <a:pt x="66946" y="109199"/>
                  </a:lnTo>
                  <a:lnTo>
                    <a:pt x="80991" y="99770"/>
                  </a:lnTo>
                  <a:lnTo>
                    <a:pt x="97428" y="75819"/>
                  </a:lnTo>
                  <a:lnTo>
                    <a:pt x="101124" y="56477"/>
                  </a:lnTo>
                  <a:lnTo>
                    <a:pt x="99004" y="36827"/>
                  </a:lnTo>
                  <a:lnTo>
                    <a:pt x="91006" y="18686"/>
                  </a:lnTo>
                  <a:lnTo>
                    <a:pt x="80396" y="6861"/>
                  </a:lnTo>
                  <a:lnTo>
                    <a:pt x="74603" y="2720"/>
                  </a:lnTo>
                  <a:lnTo>
                    <a:pt x="62522" y="0"/>
                  </a:lnTo>
                  <a:lnTo>
                    <a:pt x="56337" y="262"/>
                  </a:lnTo>
                  <a:lnTo>
                    <a:pt x="52920" y="3259"/>
                  </a:lnTo>
                  <a:lnTo>
                    <a:pt x="51347" y="8080"/>
                  </a:lnTo>
                  <a:lnTo>
                    <a:pt x="50318" y="26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410">
              <a:extLst>
                <a:ext uri="{FF2B5EF4-FFF2-40B4-BE49-F238E27FC236}">
                  <a16:creationId xmlns:a16="http://schemas.microsoft.com/office/drawing/2014/main" xmlns="" id="{8D6A9486-9BB9-4C26-B9B7-FFCF24560F1B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110971" y="1282700"/>
              <a:ext cx="127530" cy="239333"/>
            </a:xfrm>
            <a:custGeom>
              <a:avLst/>
              <a:gdLst/>
              <a:ahLst/>
              <a:cxnLst/>
              <a:rect l="0" t="0" r="0" b="0"/>
              <a:pathLst>
                <a:path w="127530" h="239333">
                  <a:moveTo>
                    <a:pt x="76729" y="0"/>
                  </a:moveTo>
                  <a:lnTo>
                    <a:pt x="76729" y="0"/>
                  </a:lnTo>
                  <a:lnTo>
                    <a:pt x="66590" y="705"/>
                  </a:lnTo>
                  <a:lnTo>
                    <a:pt x="59052" y="3371"/>
                  </a:lnTo>
                  <a:lnTo>
                    <a:pt x="43504" y="18951"/>
                  </a:lnTo>
                  <a:lnTo>
                    <a:pt x="19994" y="65414"/>
                  </a:lnTo>
                  <a:lnTo>
                    <a:pt x="6218" y="111888"/>
                  </a:lnTo>
                  <a:lnTo>
                    <a:pt x="0" y="144743"/>
                  </a:lnTo>
                  <a:lnTo>
                    <a:pt x="2646" y="191602"/>
                  </a:lnTo>
                  <a:lnTo>
                    <a:pt x="14405" y="214273"/>
                  </a:lnTo>
                  <a:lnTo>
                    <a:pt x="22480" y="223282"/>
                  </a:lnTo>
                  <a:lnTo>
                    <a:pt x="42740" y="235173"/>
                  </a:lnTo>
                  <a:lnTo>
                    <a:pt x="54070" y="239332"/>
                  </a:lnTo>
                  <a:lnTo>
                    <a:pt x="81710" y="238309"/>
                  </a:lnTo>
                  <a:lnTo>
                    <a:pt x="127529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411">
              <a:extLst>
                <a:ext uri="{FF2B5EF4-FFF2-40B4-BE49-F238E27FC236}">
                  <a16:creationId xmlns:a16="http://schemas.microsoft.com/office/drawing/2014/main" xmlns="" id="{03CC729E-F37C-4EE0-9934-B36E1B6557C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882900" y="1371600"/>
              <a:ext cx="114301" cy="158402"/>
            </a:xfrm>
            <a:custGeom>
              <a:avLst/>
              <a:gdLst/>
              <a:ahLst/>
              <a:cxnLst/>
              <a:rect l="0" t="0" r="0" b="0"/>
              <a:pathLst>
                <a:path w="114301" h="158402">
                  <a:moveTo>
                    <a:pt x="0" y="69850"/>
                  </a:moveTo>
                  <a:lnTo>
                    <a:pt x="0" y="69850"/>
                  </a:lnTo>
                  <a:lnTo>
                    <a:pt x="3371" y="66479"/>
                  </a:lnTo>
                  <a:lnTo>
                    <a:pt x="15580" y="64383"/>
                  </a:lnTo>
                  <a:lnTo>
                    <a:pt x="26680" y="69537"/>
                  </a:lnTo>
                  <a:lnTo>
                    <a:pt x="37963" y="79589"/>
                  </a:lnTo>
                  <a:lnTo>
                    <a:pt x="47682" y="93463"/>
                  </a:lnTo>
                  <a:lnTo>
                    <a:pt x="54344" y="117141"/>
                  </a:lnTo>
                  <a:lnTo>
                    <a:pt x="52948" y="142031"/>
                  </a:lnTo>
                  <a:lnTo>
                    <a:pt x="48065" y="157167"/>
                  </a:lnTo>
                  <a:lnTo>
                    <a:pt x="46860" y="158401"/>
                  </a:lnTo>
                  <a:lnTo>
                    <a:pt x="46057" y="157811"/>
                  </a:lnTo>
                  <a:lnTo>
                    <a:pt x="45164" y="151983"/>
                  </a:lnTo>
                  <a:lnTo>
                    <a:pt x="46073" y="130718"/>
                  </a:lnTo>
                  <a:lnTo>
                    <a:pt x="55357" y="94078"/>
                  </a:lnTo>
                  <a:lnTo>
                    <a:pt x="71906" y="54059"/>
                  </a:lnTo>
                  <a:lnTo>
                    <a:pt x="107349" y="797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412">
              <a:extLst>
                <a:ext uri="{FF2B5EF4-FFF2-40B4-BE49-F238E27FC236}">
                  <a16:creationId xmlns:a16="http://schemas.microsoft.com/office/drawing/2014/main" xmlns="" id="{4C0D25BC-98CC-4399-B88D-77A98901F0F5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808994" y="1460500"/>
              <a:ext cx="48009" cy="94857"/>
            </a:xfrm>
            <a:custGeom>
              <a:avLst/>
              <a:gdLst/>
              <a:ahLst/>
              <a:cxnLst/>
              <a:rect l="0" t="0" r="0" b="0"/>
              <a:pathLst>
                <a:path w="48009" h="94857">
                  <a:moveTo>
                    <a:pt x="35806" y="12700"/>
                  </a:moveTo>
                  <a:lnTo>
                    <a:pt x="35806" y="12700"/>
                  </a:lnTo>
                  <a:lnTo>
                    <a:pt x="26372" y="3972"/>
                  </a:lnTo>
                  <a:lnTo>
                    <a:pt x="21500" y="1765"/>
                  </a:lnTo>
                  <a:lnTo>
                    <a:pt x="15102" y="2666"/>
                  </a:lnTo>
                  <a:lnTo>
                    <a:pt x="11420" y="3894"/>
                  </a:lnTo>
                  <a:lnTo>
                    <a:pt x="5447" y="14666"/>
                  </a:lnTo>
                  <a:lnTo>
                    <a:pt x="0" y="38682"/>
                  </a:lnTo>
                  <a:lnTo>
                    <a:pt x="136" y="55292"/>
                  </a:lnTo>
                  <a:lnTo>
                    <a:pt x="4901" y="72082"/>
                  </a:lnTo>
                  <a:lnTo>
                    <a:pt x="13604" y="85188"/>
                  </a:lnTo>
                  <a:lnTo>
                    <a:pt x="18888" y="90659"/>
                  </a:lnTo>
                  <a:lnTo>
                    <a:pt x="23822" y="93600"/>
                  </a:lnTo>
                  <a:lnTo>
                    <a:pt x="28522" y="94856"/>
                  </a:lnTo>
                  <a:lnTo>
                    <a:pt x="36802" y="94369"/>
                  </a:lnTo>
                  <a:lnTo>
                    <a:pt x="42834" y="91801"/>
                  </a:lnTo>
                  <a:lnTo>
                    <a:pt x="44724" y="88717"/>
                  </a:lnTo>
                  <a:lnTo>
                    <a:pt x="47386" y="73559"/>
                  </a:lnTo>
                  <a:lnTo>
                    <a:pt x="48008" y="59269"/>
                  </a:lnTo>
                  <a:lnTo>
                    <a:pt x="44522" y="45392"/>
                  </a:lnTo>
                  <a:lnTo>
                    <a:pt x="34156" y="19236"/>
                  </a:lnTo>
                  <a:lnTo>
                    <a:pt x="33427" y="10196"/>
                  </a:lnTo>
                  <a:lnTo>
                    <a:pt x="358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413">
              <a:extLst>
                <a:ext uri="{FF2B5EF4-FFF2-40B4-BE49-F238E27FC236}">
                  <a16:creationId xmlns:a16="http://schemas.microsoft.com/office/drawing/2014/main" xmlns="" id="{05D702DA-391A-4E61-9811-E018E37C054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537159" y="1308100"/>
              <a:ext cx="204049" cy="303518"/>
            </a:xfrm>
            <a:custGeom>
              <a:avLst/>
              <a:gdLst/>
              <a:ahLst/>
              <a:cxnLst/>
              <a:rect l="0" t="0" r="0" b="0"/>
              <a:pathLst>
                <a:path w="204049" h="303518">
                  <a:moveTo>
                    <a:pt x="9191" y="101600"/>
                  </a:moveTo>
                  <a:lnTo>
                    <a:pt x="9191" y="101600"/>
                  </a:lnTo>
                  <a:lnTo>
                    <a:pt x="9191" y="98229"/>
                  </a:lnTo>
                  <a:lnTo>
                    <a:pt x="14260" y="144537"/>
                  </a:lnTo>
                  <a:lnTo>
                    <a:pt x="20022" y="189660"/>
                  </a:lnTo>
                  <a:lnTo>
                    <a:pt x="24118" y="224699"/>
                  </a:lnTo>
                  <a:lnTo>
                    <a:pt x="23648" y="270013"/>
                  </a:lnTo>
                  <a:lnTo>
                    <a:pt x="21533" y="300855"/>
                  </a:lnTo>
                  <a:lnTo>
                    <a:pt x="20241" y="302876"/>
                  </a:lnTo>
                  <a:lnTo>
                    <a:pt x="18674" y="303517"/>
                  </a:lnTo>
                  <a:lnTo>
                    <a:pt x="13098" y="284194"/>
                  </a:lnTo>
                  <a:lnTo>
                    <a:pt x="6978" y="241545"/>
                  </a:lnTo>
                  <a:lnTo>
                    <a:pt x="2798" y="201192"/>
                  </a:lnTo>
                  <a:lnTo>
                    <a:pt x="0" y="157152"/>
                  </a:lnTo>
                  <a:lnTo>
                    <a:pt x="1108" y="116412"/>
                  </a:lnTo>
                  <a:lnTo>
                    <a:pt x="9069" y="74631"/>
                  </a:lnTo>
                  <a:lnTo>
                    <a:pt x="16994" y="51119"/>
                  </a:lnTo>
                  <a:lnTo>
                    <a:pt x="20038" y="49602"/>
                  </a:lnTo>
                  <a:lnTo>
                    <a:pt x="23478" y="51412"/>
                  </a:lnTo>
                  <a:lnTo>
                    <a:pt x="45880" y="84709"/>
                  </a:lnTo>
                  <a:lnTo>
                    <a:pt x="63127" y="116436"/>
                  </a:lnTo>
                  <a:lnTo>
                    <a:pt x="82551" y="153349"/>
                  </a:lnTo>
                  <a:lnTo>
                    <a:pt x="102944" y="190922"/>
                  </a:lnTo>
                  <a:lnTo>
                    <a:pt x="130887" y="234291"/>
                  </a:lnTo>
                  <a:lnTo>
                    <a:pt x="153669" y="256000"/>
                  </a:lnTo>
                  <a:lnTo>
                    <a:pt x="159838" y="258155"/>
                  </a:lnTo>
                  <a:lnTo>
                    <a:pt x="165361" y="258182"/>
                  </a:lnTo>
                  <a:lnTo>
                    <a:pt x="170454" y="256788"/>
                  </a:lnTo>
                  <a:lnTo>
                    <a:pt x="181758" y="243950"/>
                  </a:lnTo>
                  <a:lnTo>
                    <a:pt x="187736" y="234600"/>
                  </a:lnTo>
                  <a:lnTo>
                    <a:pt x="199520" y="187731"/>
                  </a:lnTo>
                  <a:lnTo>
                    <a:pt x="203143" y="145525"/>
                  </a:lnTo>
                  <a:lnTo>
                    <a:pt x="204048" y="99250"/>
                  </a:lnTo>
                  <a:lnTo>
                    <a:pt x="202098" y="52813"/>
                  </a:lnTo>
                  <a:lnTo>
                    <a:pt x="200404" y="10004"/>
                  </a:lnTo>
                  <a:lnTo>
                    <a:pt x="199461" y="3847"/>
                  </a:lnTo>
                  <a:lnTo>
                    <a:pt x="198126" y="1154"/>
                  </a:lnTo>
                  <a:lnTo>
                    <a:pt x="1933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414">
              <a:extLst>
                <a:ext uri="{FF2B5EF4-FFF2-40B4-BE49-F238E27FC236}">
                  <a16:creationId xmlns:a16="http://schemas.microsoft.com/office/drawing/2014/main" xmlns="" id="{BB7375E8-F7B8-441A-A9B1-4E832E2D137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188617" y="1568450"/>
              <a:ext cx="186284" cy="85922"/>
            </a:xfrm>
            <a:custGeom>
              <a:avLst/>
              <a:gdLst/>
              <a:ahLst/>
              <a:cxnLst/>
              <a:rect l="0" t="0" r="0" b="0"/>
              <a:pathLst>
                <a:path w="186284" h="85922">
                  <a:moveTo>
                    <a:pt x="27533" y="82550"/>
                  </a:moveTo>
                  <a:lnTo>
                    <a:pt x="27533" y="82550"/>
                  </a:lnTo>
                  <a:lnTo>
                    <a:pt x="20791" y="85921"/>
                  </a:lnTo>
                  <a:lnTo>
                    <a:pt x="13718" y="85694"/>
                  </a:lnTo>
                  <a:lnTo>
                    <a:pt x="6576" y="83242"/>
                  </a:lnTo>
                  <a:lnTo>
                    <a:pt x="1050" y="79800"/>
                  </a:lnTo>
                  <a:lnTo>
                    <a:pt x="0" y="76483"/>
                  </a:lnTo>
                  <a:lnTo>
                    <a:pt x="5084" y="46630"/>
                  </a:lnTo>
                  <a:lnTo>
                    <a:pt x="14218" y="29417"/>
                  </a:lnTo>
                  <a:lnTo>
                    <a:pt x="25861" y="18751"/>
                  </a:lnTo>
                  <a:lnTo>
                    <a:pt x="29946" y="17439"/>
                  </a:lnTo>
                  <a:lnTo>
                    <a:pt x="38248" y="17864"/>
                  </a:lnTo>
                  <a:lnTo>
                    <a:pt x="46642" y="26049"/>
                  </a:lnTo>
                  <a:lnTo>
                    <a:pt x="70752" y="66517"/>
                  </a:lnTo>
                  <a:lnTo>
                    <a:pt x="86200" y="76702"/>
                  </a:lnTo>
                  <a:lnTo>
                    <a:pt x="92044" y="77240"/>
                  </a:lnTo>
                  <a:lnTo>
                    <a:pt x="104182" y="74075"/>
                  </a:lnTo>
                  <a:lnTo>
                    <a:pt x="148209" y="36206"/>
                  </a:lnTo>
                  <a:lnTo>
                    <a:pt x="1862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415">
              <a:extLst>
                <a:ext uri="{FF2B5EF4-FFF2-40B4-BE49-F238E27FC236}">
                  <a16:creationId xmlns:a16="http://schemas.microsoft.com/office/drawing/2014/main" xmlns="" id="{805135CB-7925-43D9-B042-A61E716876BD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140034" y="1466850"/>
              <a:ext cx="177717" cy="52745"/>
            </a:xfrm>
            <a:custGeom>
              <a:avLst/>
              <a:gdLst/>
              <a:ahLst/>
              <a:cxnLst/>
              <a:rect l="0" t="0" r="0" b="0"/>
              <a:pathLst>
                <a:path w="177717" h="52745">
                  <a:moveTo>
                    <a:pt x="6266" y="31750"/>
                  </a:moveTo>
                  <a:lnTo>
                    <a:pt x="6266" y="31750"/>
                  </a:lnTo>
                  <a:lnTo>
                    <a:pt x="12615" y="31750"/>
                  </a:lnTo>
                  <a:lnTo>
                    <a:pt x="12616" y="41470"/>
                  </a:lnTo>
                  <a:lnTo>
                    <a:pt x="11910" y="42464"/>
                  </a:lnTo>
                  <a:lnTo>
                    <a:pt x="10734" y="43126"/>
                  </a:lnTo>
                  <a:lnTo>
                    <a:pt x="9245" y="43567"/>
                  </a:lnTo>
                  <a:lnTo>
                    <a:pt x="8252" y="44567"/>
                  </a:lnTo>
                  <a:lnTo>
                    <a:pt x="7149" y="47559"/>
                  </a:lnTo>
                  <a:lnTo>
                    <a:pt x="6149" y="48640"/>
                  </a:lnTo>
                  <a:lnTo>
                    <a:pt x="3156" y="49840"/>
                  </a:lnTo>
                  <a:lnTo>
                    <a:pt x="2076" y="49454"/>
                  </a:lnTo>
                  <a:lnTo>
                    <a:pt x="1356" y="48492"/>
                  </a:lnTo>
                  <a:lnTo>
                    <a:pt x="343" y="43766"/>
                  </a:lnTo>
                  <a:lnTo>
                    <a:pt x="0" y="32477"/>
                  </a:lnTo>
                  <a:lnTo>
                    <a:pt x="3312" y="20755"/>
                  </a:lnTo>
                  <a:lnTo>
                    <a:pt x="8716" y="14399"/>
                  </a:lnTo>
                  <a:lnTo>
                    <a:pt x="15822" y="9927"/>
                  </a:lnTo>
                  <a:lnTo>
                    <a:pt x="31881" y="7057"/>
                  </a:lnTo>
                  <a:lnTo>
                    <a:pt x="36043" y="6821"/>
                  </a:lnTo>
                  <a:lnTo>
                    <a:pt x="44430" y="10322"/>
                  </a:lnTo>
                  <a:lnTo>
                    <a:pt x="89772" y="45428"/>
                  </a:lnTo>
                  <a:lnTo>
                    <a:pt x="104998" y="51470"/>
                  </a:lnTo>
                  <a:lnTo>
                    <a:pt x="121173" y="52744"/>
                  </a:lnTo>
                  <a:lnTo>
                    <a:pt x="137063" y="50253"/>
                  </a:lnTo>
                  <a:lnTo>
                    <a:pt x="151181" y="44442"/>
                  </a:lnTo>
                  <a:lnTo>
                    <a:pt x="162630" y="33393"/>
                  </a:lnTo>
                  <a:lnTo>
                    <a:pt x="171011" y="20486"/>
                  </a:lnTo>
                  <a:lnTo>
                    <a:pt x="1777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SMARTInkShape-4416">
            <a:extLst>
              <a:ext uri="{FF2B5EF4-FFF2-40B4-BE49-F238E27FC236}">
                <a16:creationId xmlns:a16="http://schemas.microsoft.com/office/drawing/2014/main" xmlns="" id="{16C86545-BD62-4B7E-A694-D2B791AE3D5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413499" y="2180742"/>
            <a:ext cx="2133602" cy="262428"/>
          </a:xfrm>
          <a:custGeom>
            <a:avLst/>
            <a:gdLst/>
            <a:ahLst/>
            <a:cxnLst/>
            <a:rect l="0" t="0" r="0" b="0"/>
            <a:pathLst>
              <a:path w="2133602" h="262428">
                <a:moveTo>
                  <a:pt x="1" y="3658"/>
                </a:moveTo>
                <a:lnTo>
                  <a:pt x="1" y="3658"/>
                </a:lnTo>
                <a:lnTo>
                  <a:pt x="0" y="0"/>
                </a:lnTo>
                <a:lnTo>
                  <a:pt x="0" y="1562"/>
                </a:lnTo>
                <a:lnTo>
                  <a:pt x="3372" y="9779"/>
                </a:lnTo>
                <a:lnTo>
                  <a:pt x="38072" y="52408"/>
                </a:lnTo>
                <a:lnTo>
                  <a:pt x="57143" y="90853"/>
                </a:lnTo>
                <a:lnTo>
                  <a:pt x="82941" y="126782"/>
                </a:lnTo>
                <a:lnTo>
                  <a:pt x="126411" y="159770"/>
                </a:lnTo>
                <a:lnTo>
                  <a:pt x="170718" y="179345"/>
                </a:lnTo>
                <a:lnTo>
                  <a:pt x="196363" y="188516"/>
                </a:lnTo>
                <a:lnTo>
                  <a:pt x="224042" y="194630"/>
                </a:lnTo>
                <a:lnTo>
                  <a:pt x="253078" y="198706"/>
                </a:lnTo>
                <a:lnTo>
                  <a:pt x="283019" y="201423"/>
                </a:lnTo>
                <a:lnTo>
                  <a:pt x="314269" y="201824"/>
                </a:lnTo>
                <a:lnTo>
                  <a:pt x="346391" y="200680"/>
                </a:lnTo>
                <a:lnTo>
                  <a:pt x="379093" y="198506"/>
                </a:lnTo>
                <a:lnTo>
                  <a:pt x="413596" y="193529"/>
                </a:lnTo>
                <a:lnTo>
                  <a:pt x="449298" y="186683"/>
                </a:lnTo>
                <a:lnTo>
                  <a:pt x="485798" y="178591"/>
                </a:lnTo>
                <a:lnTo>
                  <a:pt x="523538" y="169669"/>
                </a:lnTo>
                <a:lnTo>
                  <a:pt x="562103" y="160193"/>
                </a:lnTo>
                <a:lnTo>
                  <a:pt x="601219" y="150348"/>
                </a:lnTo>
                <a:lnTo>
                  <a:pt x="638585" y="143785"/>
                </a:lnTo>
                <a:lnTo>
                  <a:pt x="674785" y="139409"/>
                </a:lnTo>
                <a:lnTo>
                  <a:pt x="710207" y="136492"/>
                </a:lnTo>
                <a:lnTo>
                  <a:pt x="742994" y="135958"/>
                </a:lnTo>
                <a:lnTo>
                  <a:pt x="774024" y="137014"/>
                </a:lnTo>
                <a:lnTo>
                  <a:pt x="803883" y="139129"/>
                </a:lnTo>
                <a:lnTo>
                  <a:pt x="832256" y="142655"/>
                </a:lnTo>
                <a:lnTo>
                  <a:pt x="859636" y="147123"/>
                </a:lnTo>
                <a:lnTo>
                  <a:pt x="886358" y="152218"/>
                </a:lnTo>
                <a:lnTo>
                  <a:pt x="913344" y="157731"/>
                </a:lnTo>
                <a:lnTo>
                  <a:pt x="940508" y="163524"/>
                </a:lnTo>
                <a:lnTo>
                  <a:pt x="967788" y="169502"/>
                </a:lnTo>
                <a:lnTo>
                  <a:pt x="994443" y="174193"/>
                </a:lnTo>
                <a:lnTo>
                  <a:pt x="1020678" y="178026"/>
                </a:lnTo>
                <a:lnTo>
                  <a:pt x="1046636" y="181286"/>
                </a:lnTo>
                <a:lnTo>
                  <a:pt x="1071702" y="184166"/>
                </a:lnTo>
                <a:lnTo>
                  <a:pt x="1096174" y="186791"/>
                </a:lnTo>
                <a:lnTo>
                  <a:pt x="1120250" y="189246"/>
                </a:lnTo>
                <a:lnTo>
                  <a:pt x="1167696" y="191975"/>
                </a:lnTo>
                <a:lnTo>
                  <a:pt x="1214654" y="193893"/>
                </a:lnTo>
                <a:lnTo>
                  <a:pt x="1261395" y="197098"/>
                </a:lnTo>
                <a:lnTo>
                  <a:pt x="1306158" y="200874"/>
                </a:lnTo>
                <a:lnTo>
                  <a:pt x="1350276" y="206315"/>
                </a:lnTo>
                <a:lnTo>
                  <a:pt x="1395755" y="215789"/>
                </a:lnTo>
                <a:lnTo>
                  <a:pt x="1441838" y="227055"/>
                </a:lnTo>
                <a:lnTo>
                  <a:pt x="1488189" y="237707"/>
                </a:lnTo>
                <a:lnTo>
                  <a:pt x="1534660" y="244793"/>
                </a:lnTo>
                <a:lnTo>
                  <a:pt x="1581185" y="250294"/>
                </a:lnTo>
                <a:lnTo>
                  <a:pt x="1627026" y="255091"/>
                </a:lnTo>
                <a:lnTo>
                  <a:pt x="1670919" y="259574"/>
                </a:lnTo>
                <a:lnTo>
                  <a:pt x="1713946" y="262037"/>
                </a:lnTo>
                <a:lnTo>
                  <a:pt x="1757999" y="262427"/>
                </a:lnTo>
                <a:lnTo>
                  <a:pt x="1781599" y="261543"/>
                </a:lnTo>
                <a:lnTo>
                  <a:pt x="1805799" y="260248"/>
                </a:lnTo>
                <a:lnTo>
                  <a:pt x="1831106" y="258679"/>
                </a:lnTo>
                <a:lnTo>
                  <a:pt x="1857148" y="256927"/>
                </a:lnTo>
                <a:lnTo>
                  <a:pt x="1883683" y="255054"/>
                </a:lnTo>
                <a:lnTo>
                  <a:pt x="1909839" y="252394"/>
                </a:lnTo>
                <a:lnTo>
                  <a:pt x="1935743" y="249210"/>
                </a:lnTo>
                <a:lnTo>
                  <a:pt x="1961478" y="245676"/>
                </a:lnTo>
                <a:lnTo>
                  <a:pt x="2008889" y="237986"/>
                </a:lnTo>
                <a:lnTo>
                  <a:pt x="2050656" y="230571"/>
                </a:lnTo>
                <a:lnTo>
                  <a:pt x="2095854" y="222429"/>
                </a:lnTo>
                <a:lnTo>
                  <a:pt x="2133601" y="21320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" name="SMARTInkShape-Group963">
            <a:extLst>
              <a:ext uri="{FF2B5EF4-FFF2-40B4-BE49-F238E27FC236}">
                <a16:creationId xmlns:a16="http://schemas.microsoft.com/office/drawing/2014/main" xmlns="" id="{1F08F726-3C3C-4027-9D9E-A583E792E57D}"/>
              </a:ext>
            </a:extLst>
          </p:cNvPr>
          <p:cNvGrpSpPr/>
          <p:nvPr/>
        </p:nvGrpSpPr>
        <p:grpSpPr>
          <a:xfrm>
            <a:off x="3706112" y="3177027"/>
            <a:ext cx="719839" cy="412218"/>
            <a:chOff x="3706112" y="3177027"/>
            <a:chExt cx="719839" cy="412218"/>
          </a:xfrm>
        </p:grpSpPr>
        <p:sp>
          <p:nvSpPr>
            <p:cNvPr id="148" name="SMARTInkShape-4417">
              <a:extLst>
                <a:ext uri="{FF2B5EF4-FFF2-40B4-BE49-F238E27FC236}">
                  <a16:creationId xmlns:a16="http://schemas.microsoft.com/office/drawing/2014/main" xmlns="" id="{B6184359-920E-44C3-8455-6903C72B978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202395" y="3177027"/>
              <a:ext cx="223556" cy="400708"/>
            </a:xfrm>
            <a:custGeom>
              <a:avLst/>
              <a:gdLst/>
              <a:ahLst/>
              <a:cxnLst/>
              <a:rect l="0" t="0" r="0" b="0"/>
              <a:pathLst>
                <a:path w="223556" h="400708">
                  <a:moveTo>
                    <a:pt x="153705" y="17023"/>
                  </a:moveTo>
                  <a:lnTo>
                    <a:pt x="153705" y="17023"/>
                  </a:lnTo>
                  <a:lnTo>
                    <a:pt x="153705" y="13652"/>
                  </a:lnTo>
                  <a:lnTo>
                    <a:pt x="157363" y="2533"/>
                  </a:lnTo>
                  <a:lnTo>
                    <a:pt x="156849" y="1013"/>
                  </a:lnTo>
                  <a:lnTo>
                    <a:pt x="155801" y="0"/>
                  </a:lnTo>
                  <a:lnTo>
                    <a:pt x="154397" y="30"/>
                  </a:lnTo>
                  <a:lnTo>
                    <a:pt x="150955" y="1944"/>
                  </a:lnTo>
                  <a:lnTo>
                    <a:pt x="118317" y="37284"/>
                  </a:lnTo>
                  <a:lnTo>
                    <a:pt x="98466" y="66245"/>
                  </a:lnTo>
                  <a:lnTo>
                    <a:pt x="75532" y="107338"/>
                  </a:lnTo>
                  <a:lnTo>
                    <a:pt x="62784" y="131561"/>
                  </a:lnTo>
                  <a:lnTo>
                    <a:pt x="49347" y="157587"/>
                  </a:lnTo>
                  <a:lnTo>
                    <a:pt x="35449" y="184815"/>
                  </a:lnTo>
                  <a:lnTo>
                    <a:pt x="24068" y="211435"/>
                  </a:lnTo>
                  <a:lnTo>
                    <a:pt x="14364" y="237647"/>
                  </a:lnTo>
                  <a:lnTo>
                    <a:pt x="5777" y="263589"/>
                  </a:lnTo>
                  <a:lnTo>
                    <a:pt x="0" y="305584"/>
                  </a:lnTo>
                  <a:lnTo>
                    <a:pt x="435" y="323697"/>
                  </a:lnTo>
                  <a:lnTo>
                    <a:pt x="12207" y="353230"/>
                  </a:lnTo>
                  <a:lnTo>
                    <a:pt x="21273" y="366044"/>
                  </a:lnTo>
                  <a:lnTo>
                    <a:pt x="48280" y="384045"/>
                  </a:lnTo>
                  <a:lnTo>
                    <a:pt x="82860" y="395339"/>
                  </a:lnTo>
                  <a:lnTo>
                    <a:pt x="124100" y="400358"/>
                  </a:lnTo>
                  <a:lnTo>
                    <a:pt x="164536" y="400707"/>
                  </a:lnTo>
                  <a:lnTo>
                    <a:pt x="223555" y="3980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418">
              <a:extLst>
                <a:ext uri="{FF2B5EF4-FFF2-40B4-BE49-F238E27FC236}">
                  <a16:creationId xmlns:a16="http://schemas.microsoft.com/office/drawing/2014/main" xmlns="" id="{2477BC12-DB7D-4FFD-AB7F-150562C7772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861683" y="3346450"/>
              <a:ext cx="183268" cy="220320"/>
            </a:xfrm>
            <a:custGeom>
              <a:avLst/>
              <a:gdLst/>
              <a:ahLst/>
              <a:cxnLst/>
              <a:rect l="0" t="0" r="0" b="0"/>
              <a:pathLst>
                <a:path w="183268" h="220320">
                  <a:moveTo>
                    <a:pt x="5467" y="107950"/>
                  </a:moveTo>
                  <a:lnTo>
                    <a:pt x="5467" y="107950"/>
                  </a:lnTo>
                  <a:lnTo>
                    <a:pt x="1103" y="97811"/>
                  </a:lnTo>
                  <a:lnTo>
                    <a:pt x="0" y="90273"/>
                  </a:lnTo>
                  <a:lnTo>
                    <a:pt x="1822" y="86993"/>
                  </a:lnTo>
                  <a:lnTo>
                    <a:pt x="9491" y="81468"/>
                  </a:lnTo>
                  <a:lnTo>
                    <a:pt x="32451" y="77761"/>
                  </a:lnTo>
                  <a:lnTo>
                    <a:pt x="61597" y="83404"/>
                  </a:lnTo>
                  <a:lnTo>
                    <a:pt x="78392" y="97746"/>
                  </a:lnTo>
                  <a:lnTo>
                    <a:pt x="91500" y="118937"/>
                  </a:lnTo>
                  <a:lnTo>
                    <a:pt x="99678" y="144818"/>
                  </a:lnTo>
                  <a:lnTo>
                    <a:pt x="98138" y="170903"/>
                  </a:lnTo>
                  <a:lnTo>
                    <a:pt x="86645" y="212029"/>
                  </a:lnTo>
                  <a:lnTo>
                    <a:pt x="83575" y="216847"/>
                  </a:lnTo>
                  <a:lnTo>
                    <a:pt x="80116" y="219354"/>
                  </a:lnTo>
                  <a:lnTo>
                    <a:pt x="76400" y="220319"/>
                  </a:lnTo>
                  <a:lnTo>
                    <a:pt x="73217" y="218141"/>
                  </a:lnTo>
                  <a:lnTo>
                    <a:pt x="67798" y="208194"/>
                  </a:lnTo>
                  <a:lnTo>
                    <a:pt x="70564" y="186840"/>
                  </a:lnTo>
                  <a:lnTo>
                    <a:pt x="78849" y="156418"/>
                  </a:lnTo>
                  <a:lnTo>
                    <a:pt x="89587" y="117026"/>
                  </a:lnTo>
                  <a:lnTo>
                    <a:pt x="107059" y="79293"/>
                  </a:lnTo>
                  <a:lnTo>
                    <a:pt x="136933" y="35724"/>
                  </a:lnTo>
                  <a:lnTo>
                    <a:pt x="161777" y="13172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419">
              <a:extLst>
                <a:ext uri="{FF2B5EF4-FFF2-40B4-BE49-F238E27FC236}">
                  <a16:creationId xmlns:a16="http://schemas.microsoft.com/office/drawing/2014/main" xmlns="" id="{235229EA-01DC-458E-A48B-65BC44BA53D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706112" y="3197667"/>
              <a:ext cx="153186" cy="391578"/>
            </a:xfrm>
            <a:custGeom>
              <a:avLst/>
              <a:gdLst/>
              <a:ahLst/>
              <a:cxnLst/>
              <a:rect l="0" t="0" r="0" b="0"/>
              <a:pathLst>
                <a:path w="153186" h="391578">
                  <a:moveTo>
                    <a:pt x="21338" y="123383"/>
                  </a:moveTo>
                  <a:lnTo>
                    <a:pt x="21338" y="123383"/>
                  </a:lnTo>
                  <a:lnTo>
                    <a:pt x="21338" y="110783"/>
                  </a:lnTo>
                  <a:lnTo>
                    <a:pt x="19456" y="123248"/>
                  </a:lnTo>
                  <a:lnTo>
                    <a:pt x="12500" y="158870"/>
                  </a:lnTo>
                  <a:lnTo>
                    <a:pt x="9782" y="201082"/>
                  </a:lnTo>
                  <a:lnTo>
                    <a:pt x="11028" y="232940"/>
                  </a:lnTo>
                  <a:lnTo>
                    <a:pt x="13933" y="266619"/>
                  </a:lnTo>
                  <a:lnTo>
                    <a:pt x="17577" y="302754"/>
                  </a:lnTo>
                  <a:lnTo>
                    <a:pt x="23594" y="348686"/>
                  </a:lnTo>
                  <a:lnTo>
                    <a:pt x="32796" y="391265"/>
                  </a:lnTo>
                  <a:lnTo>
                    <a:pt x="33210" y="391577"/>
                  </a:lnTo>
                  <a:lnTo>
                    <a:pt x="33670" y="388160"/>
                  </a:lnTo>
                  <a:lnTo>
                    <a:pt x="23826" y="352779"/>
                  </a:lnTo>
                  <a:lnTo>
                    <a:pt x="13765" y="308161"/>
                  </a:lnTo>
                  <a:lnTo>
                    <a:pt x="10917" y="273240"/>
                  </a:lnTo>
                  <a:lnTo>
                    <a:pt x="7769" y="236552"/>
                  </a:lnTo>
                  <a:lnTo>
                    <a:pt x="4019" y="199786"/>
                  </a:lnTo>
                  <a:lnTo>
                    <a:pt x="0" y="164630"/>
                  </a:lnTo>
                  <a:lnTo>
                    <a:pt x="1506" y="130191"/>
                  </a:lnTo>
                  <a:lnTo>
                    <a:pt x="6174" y="96775"/>
                  </a:lnTo>
                  <a:lnTo>
                    <a:pt x="14180" y="52313"/>
                  </a:lnTo>
                  <a:lnTo>
                    <a:pt x="23801" y="30178"/>
                  </a:lnTo>
                  <a:lnTo>
                    <a:pt x="37014" y="14696"/>
                  </a:lnTo>
                  <a:lnTo>
                    <a:pt x="44489" y="8591"/>
                  </a:lnTo>
                  <a:lnTo>
                    <a:pt x="62201" y="1809"/>
                  </a:lnTo>
                  <a:lnTo>
                    <a:pt x="71864" y="0"/>
                  </a:lnTo>
                  <a:lnTo>
                    <a:pt x="92007" y="3635"/>
                  </a:lnTo>
                  <a:lnTo>
                    <a:pt x="112718" y="13717"/>
                  </a:lnTo>
                  <a:lnTo>
                    <a:pt x="133683" y="29958"/>
                  </a:lnTo>
                  <a:lnTo>
                    <a:pt x="147234" y="50816"/>
                  </a:lnTo>
                  <a:lnTo>
                    <a:pt x="151835" y="62305"/>
                  </a:lnTo>
                  <a:lnTo>
                    <a:pt x="153185" y="84478"/>
                  </a:lnTo>
                  <a:lnTo>
                    <a:pt x="147670" y="106092"/>
                  </a:lnTo>
                  <a:lnTo>
                    <a:pt x="135812" y="127457"/>
                  </a:lnTo>
                  <a:lnTo>
                    <a:pt x="115489" y="143067"/>
                  </a:lnTo>
                  <a:lnTo>
                    <a:pt x="78162" y="157908"/>
                  </a:lnTo>
                  <a:lnTo>
                    <a:pt x="54354" y="162010"/>
                  </a:lnTo>
                  <a:lnTo>
                    <a:pt x="34365" y="159130"/>
                  </a:lnTo>
                  <a:lnTo>
                    <a:pt x="28612" y="156387"/>
                  </a:lnTo>
                  <a:lnTo>
                    <a:pt x="25482" y="153147"/>
                  </a:lnTo>
                  <a:lnTo>
                    <a:pt x="24101" y="149575"/>
                  </a:lnTo>
                  <a:lnTo>
                    <a:pt x="26002" y="147900"/>
                  </a:lnTo>
                  <a:lnTo>
                    <a:pt x="46738" y="1487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964">
            <a:extLst>
              <a:ext uri="{FF2B5EF4-FFF2-40B4-BE49-F238E27FC236}">
                <a16:creationId xmlns:a16="http://schemas.microsoft.com/office/drawing/2014/main" xmlns="" id="{9E36EB1F-D048-48D5-927F-24C2A61C3D7B}"/>
              </a:ext>
            </a:extLst>
          </p:cNvPr>
          <p:cNvGrpSpPr/>
          <p:nvPr/>
        </p:nvGrpSpPr>
        <p:grpSpPr>
          <a:xfrm>
            <a:off x="5550326" y="3289382"/>
            <a:ext cx="786975" cy="250928"/>
            <a:chOff x="5550326" y="3289382"/>
            <a:chExt cx="786975" cy="250928"/>
          </a:xfrm>
        </p:grpSpPr>
        <p:sp>
          <p:nvSpPr>
            <p:cNvPr id="152" name="SMARTInkShape-4420">
              <a:extLst>
                <a:ext uri="{FF2B5EF4-FFF2-40B4-BE49-F238E27FC236}">
                  <a16:creationId xmlns:a16="http://schemas.microsoft.com/office/drawing/2014/main" xmlns="" id="{E103D8D0-4F05-4FA5-972A-802F9B238E4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550326" y="3289382"/>
              <a:ext cx="355175" cy="250928"/>
            </a:xfrm>
            <a:custGeom>
              <a:avLst/>
              <a:gdLst/>
              <a:ahLst/>
              <a:cxnLst/>
              <a:rect l="0" t="0" r="0" b="0"/>
              <a:pathLst>
                <a:path w="355175" h="250928">
                  <a:moveTo>
                    <a:pt x="44024" y="25318"/>
                  </a:moveTo>
                  <a:lnTo>
                    <a:pt x="44024" y="25318"/>
                  </a:lnTo>
                  <a:lnTo>
                    <a:pt x="37681" y="25318"/>
                  </a:lnTo>
                  <a:lnTo>
                    <a:pt x="62093" y="21947"/>
                  </a:lnTo>
                  <a:lnTo>
                    <a:pt x="108558" y="10828"/>
                  </a:lnTo>
                  <a:lnTo>
                    <a:pt x="150790" y="7619"/>
                  </a:lnTo>
                  <a:lnTo>
                    <a:pt x="193173" y="5963"/>
                  </a:lnTo>
                  <a:lnTo>
                    <a:pt x="236051" y="1321"/>
                  </a:lnTo>
                  <a:lnTo>
                    <a:pt x="258527" y="0"/>
                  </a:lnTo>
                  <a:lnTo>
                    <a:pt x="258992" y="678"/>
                  </a:lnTo>
                  <a:lnTo>
                    <a:pt x="259740" y="6837"/>
                  </a:lnTo>
                  <a:lnTo>
                    <a:pt x="259888" y="14847"/>
                  </a:lnTo>
                  <a:lnTo>
                    <a:pt x="258026" y="19018"/>
                  </a:lnTo>
                  <a:lnTo>
                    <a:pt x="219762" y="66022"/>
                  </a:lnTo>
                  <a:lnTo>
                    <a:pt x="179663" y="110458"/>
                  </a:lnTo>
                  <a:lnTo>
                    <a:pt x="138890" y="145643"/>
                  </a:lnTo>
                  <a:lnTo>
                    <a:pt x="100235" y="179770"/>
                  </a:lnTo>
                  <a:lnTo>
                    <a:pt x="61059" y="208619"/>
                  </a:lnTo>
                  <a:lnTo>
                    <a:pt x="15400" y="240053"/>
                  </a:lnTo>
                  <a:lnTo>
                    <a:pt x="9430" y="244228"/>
                  </a:lnTo>
                  <a:lnTo>
                    <a:pt x="0" y="247438"/>
                  </a:lnTo>
                  <a:lnTo>
                    <a:pt x="15327" y="249432"/>
                  </a:lnTo>
                  <a:lnTo>
                    <a:pt x="20659" y="250927"/>
                  </a:lnTo>
                  <a:lnTo>
                    <a:pt x="61751" y="248963"/>
                  </a:lnTo>
                  <a:lnTo>
                    <a:pt x="93530" y="248188"/>
                  </a:lnTo>
                  <a:lnTo>
                    <a:pt x="128821" y="245962"/>
                  </a:lnTo>
                  <a:lnTo>
                    <a:pt x="165673" y="243326"/>
                  </a:lnTo>
                  <a:lnTo>
                    <a:pt x="203217" y="242155"/>
                  </a:lnTo>
                  <a:lnTo>
                    <a:pt x="239189" y="241634"/>
                  </a:lnTo>
                  <a:lnTo>
                    <a:pt x="272581" y="241403"/>
                  </a:lnTo>
                  <a:lnTo>
                    <a:pt x="313768" y="241273"/>
                  </a:lnTo>
                  <a:lnTo>
                    <a:pt x="349164" y="241225"/>
                  </a:lnTo>
                  <a:lnTo>
                    <a:pt x="351167" y="241928"/>
                  </a:lnTo>
                  <a:lnTo>
                    <a:pt x="352502" y="243103"/>
                  </a:lnTo>
                  <a:lnTo>
                    <a:pt x="355174" y="2475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421">
              <a:extLst>
                <a:ext uri="{FF2B5EF4-FFF2-40B4-BE49-F238E27FC236}">
                  <a16:creationId xmlns:a16="http://schemas.microsoft.com/office/drawing/2014/main" xmlns="" id="{ED16921D-2185-4876-9C44-14D3384CCD1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120421" y="3308350"/>
              <a:ext cx="191480" cy="139701"/>
            </a:xfrm>
            <a:custGeom>
              <a:avLst/>
              <a:gdLst/>
              <a:ahLst/>
              <a:cxnLst/>
              <a:rect l="0" t="0" r="0" b="0"/>
              <a:pathLst>
                <a:path w="191480" h="139701">
                  <a:moveTo>
                    <a:pt x="172429" y="0"/>
                  </a:moveTo>
                  <a:lnTo>
                    <a:pt x="172429" y="0"/>
                  </a:lnTo>
                  <a:lnTo>
                    <a:pt x="175800" y="0"/>
                  </a:lnTo>
                  <a:lnTo>
                    <a:pt x="176087" y="705"/>
                  </a:lnTo>
                  <a:lnTo>
                    <a:pt x="174525" y="3371"/>
                  </a:lnTo>
                  <a:lnTo>
                    <a:pt x="153662" y="21668"/>
                  </a:lnTo>
                  <a:lnTo>
                    <a:pt x="108462" y="44967"/>
                  </a:lnTo>
                  <a:lnTo>
                    <a:pt x="70691" y="62948"/>
                  </a:lnTo>
                  <a:lnTo>
                    <a:pt x="25646" y="83904"/>
                  </a:lnTo>
                  <a:lnTo>
                    <a:pt x="2481" y="101475"/>
                  </a:lnTo>
                  <a:lnTo>
                    <a:pt x="569" y="104339"/>
                  </a:lnTo>
                  <a:lnTo>
                    <a:pt x="0" y="106954"/>
                  </a:lnTo>
                  <a:lnTo>
                    <a:pt x="326" y="109402"/>
                  </a:lnTo>
                  <a:lnTo>
                    <a:pt x="8214" y="114005"/>
                  </a:lnTo>
                  <a:lnTo>
                    <a:pt x="23245" y="117696"/>
                  </a:lnTo>
                  <a:lnTo>
                    <a:pt x="59474" y="119775"/>
                  </a:lnTo>
                  <a:lnTo>
                    <a:pt x="101488" y="121096"/>
                  </a:lnTo>
                  <a:lnTo>
                    <a:pt x="143099" y="124937"/>
                  </a:lnTo>
                  <a:lnTo>
                    <a:pt x="172127" y="127800"/>
                  </a:lnTo>
                  <a:lnTo>
                    <a:pt x="191479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422">
              <a:extLst>
                <a:ext uri="{FF2B5EF4-FFF2-40B4-BE49-F238E27FC236}">
                  <a16:creationId xmlns:a16="http://schemas.microsoft.com/office/drawing/2014/main" xmlns="" id="{C2F64D56-6322-4BF9-8892-2165093D607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178550" y="3498850"/>
              <a:ext cx="158751" cy="9722"/>
            </a:xfrm>
            <a:custGeom>
              <a:avLst/>
              <a:gdLst/>
              <a:ahLst/>
              <a:cxnLst/>
              <a:rect l="0" t="0" r="0" b="0"/>
              <a:pathLst>
                <a:path w="158751" h="9722">
                  <a:moveTo>
                    <a:pt x="0" y="6350"/>
                  </a:moveTo>
                  <a:lnTo>
                    <a:pt x="0" y="6350"/>
                  </a:lnTo>
                  <a:lnTo>
                    <a:pt x="6742" y="9721"/>
                  </a:lnTo>
                  <a:lnTo>
                    <a:pt x="15697" y="9494"/>
                  </a:lnTo>
                  <a:lnTo>
                    <a:pt x="55689" y="6764"/>
                  </a:lnTo>
                  <a:lnTo>
                    <a:pt x="98802" y="4550"/>
                  </a:lnTo>
                  <a:lnTo>
                    <a:pt x="145106" y="59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966">
            <a:extLst>
              <a:ext uri="{FF2B5EF4-FFF2-40B4-BE49-F238E27FC236}">
                <a16:creationId xmlns:a16="http://schemas.microsoft.com/office/drawing/2014/main" xmlns="" id="{555B9985-E540-43D7-BB1C-515C5E92B40F}"/>
              </a:ext>
            </a:extLst>
          </p:cNvPr>
          <p:cNvGrpSpPr/>
          <p:nvPr/>
        </p:nvGrpSpPr>
        <p:grpSpPr>
          <a:xfrm>
            <a:off x="6637883" y="3423290"/>
            <a:ext cx="512218" cy="288619"/>
            <a:chOff x="6637883" y="3423290"/>
            <a:chExt cx="512218" cy="288619"/>
          </a:xfrm>
        </p:grpSpPr>
        <p:sp>
          <p:nvSpPr>
            <p:cNvPr id="156" name="SMARTInkShape-4423">
              <a:extLst>
                <a:ext uri="{FF2B5EF4-FFF2-40B4-BE49-F238E27FC236}">
                  <a16:creationId xmlns:a16="http://schemas.microsoft.com/office/drawing/2014/main" xmlns="" id="{261A321A-A327-49AA-A754-C84EC62A3D9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637883" y="3423290"/>
              <a:ext cx="150202" cy="151761"/>
            </a:xfrm>
            <a:custGeom>
              <a:avLst/>
              <a:gdLst/>
              <a:ahLst/>
              <a:cxnLst/>
              <a:rect l="0" t="0" r="0" b="0"/>
              <a:pathLst>
                <a:path w="150202" h="151761">
                  <a:moveTo>
                    <a:pt x="42317" y="12060"/>
                  </a:moveTo>
                  <a:lnTo>
                    <a:pt x="42317" y="12060"/>
                  </a:lnTo>
                  <a:lnTo>
                    <a:pt x="20545" y="12060"/>
                  </a:lnTo>
                  <a:lnTo>
                    <a:pt x="21587" y="12060"/>
                  </a:lnTo>
                  <a:lnTo>
                    <a:pt x="34485" y="7696"/>
                  </a:lnTo>
                  <a:lnTo>
                    <a:pt x="77495" y="2600"/>
                  </a:lnTo>
                  <a:lnTo>
                    <a:pt x="119063" y="0"/>
                  </a:lnTo>
                  <a:lnTo>
                    <a:pt x="140786" y="255"/>
                  </a:lnTo>
                  <a:lnTo>
                    <a:pt x="149110" y="2815"/>
                  </a:lnTo>
                  <a:lnTo>
                    <a:pt x="150201" y="4486"/>
                  </a:lnTo>
                  <a:lnTo>
                    <a:pt x="149518" y="6305"/>
                  </a:lnTo>
                  <a:lnTo>
                    <a:pt x="107661" y="44548"/>
                  </a:lnTo>
                  <a:lnTo>
                    <a:pt x="68943" y="72727"/>
                  </a:lnTo>
                  <a:lnTo>
                    <a:pt x="25589" y="105055"/>
                  </a:lnTo>
                  <a:lnTo>
                    <a:pt x="2667" y="118746"/>
                  </a:lnTo>
                  <a:lnTo>
                    <a:pt x="0" y="122505"/>
                  </a:lnTo>
                  <a:lnTo>
                    <a:pt x="1406" y="124496"/>
                  </a:lnTo>
                  <a:lnTo>
                    <a:pt x="8611" y="128589"/>
                  </a:lnTo>
                  <a:lnTo>
                    <a:pt x="54912" y="132348"/>
                  </a:lnTo>
                  <a:lnTo>
                    <a:pt x="97293" y="132662"/>
                  </a:lnTo>
                  <a:lnTo>
                    <a:pt x="126113" y="132707"/>
                  </a:lnTo>
                  <a:lnTo>
                    <a:pt x="127813" y="133414"/>
                  </a:lnTo>
                  <a:lnTo>
                    <a:pt x="128948" y="134590"/>
                  </a:lnTo>
                  <a:lnTo>
                    <a:pt x="130769" y="138177"/>
                  </a:lnTo>
                  <a:lnTo>
                    <a:pt x="135492" y="143955"/>
                  </a:lnTo>
                  <a:lnTo>
                    <a:pt x="137567" y="1517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424">
              <a:extLst>
                <a:ext uri="{FF2B5EF4-FFF2-40B4-BE49-F238E27FC236}">
                  <a16:creationId xmlns:a16="http://schemas.microsoft.com/office/drawing/2014/main" xmlns="" id="{CB7D5BD2-85DC-4B52-9094-845CD5A3E87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054850" y="3638812"/>
              <a:ext cx="95251" cy="73097"/>
            </a:xfrm>
            <a:custGeom>
              <a:avLst/>
              <a:gdLst/>
              <a:ahLst/>
              <a:cxnLst/>
              <a:rect l="0" t="0" r="0" b="0"/>
              <a:pathLst>
                <a:path w="95251" h="73097">
                  <a:moveTo>
                    <a:pt x="0" y="6088"/>
                  </a:moveTo>
                  <a:lnTo>
                    <a:pt x="0" y="6088"/>
                  </a:lnTo>
                  <a:lnTo>
                    <a:pt x="10139" y="1724"/>
                  </a:lnTo>
                  <a:lnTo>
                    <a:pt x="29853" y="0"/>
                  </a:lnTo>
                  <a:lnTo>
                    <a:pt x="32602" y="1323"/>
                  </a:lnTo>
                  <a:lnTo>
                    <a:pt x="34435" y="3617"/>
                  </a:lnTo>
                  <a:lnTo>
                    <a:pt x="35657" y="6557"/>
                  </a:lnTo>
                  <a:lnTo>
                    <a:pt x="35133" y="13587"/>
                  </a:lnTo>
                  <a:lnTo>
                    <a:pt x="34005" y="17437"/>
                  </a:lnTo>
                  <a:lnTo>
                    <a:pt x="7057" y="61552"/>
                  </a:lnTo>
                  <a:lnTo>
                    <a:pt x="4704" y="66347"/>
                  </a:lnTo>
                  <a:lnTo>
                    <a:pt x="5253" y="69544"/>
                  </a:lnTo>
                  <a:lnTo>
                    <a:pt x="7735" y="71675"/>
                  </a:lnTo>
                  <a:lnTo>
                    <a:pt x="11506" y="73096"/>
                  </a:lnTo>
                  <a:lnTo>
                    <a:pt x="49449" y="68656"/>
                  </a:lnTo>
                  <a:lnTo>
                    <a:pt x="95250" y="632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425">
              <a:extLst>
                <a:ext uri="{FF2B5EF4-FFF2-40B4-BE49-F238E27FC236}">
                  <a16:creationId xmlns:a16="http://schemas.microsoft.com/office/drawing/2014/main" xmlns="" id="{E610EEC8-4F24-4CF4-BA6C-C96134AFE364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972300" y="3517900"/>
              <a:ext cx="69851" cy="152401"/>
            </a:xfrm>
            <a:custGeom>
              <a:avLst/>
              <a:gdLst/>
              <a:ahLst/>
              <a:cxnLst/>
              <a:rect l="0" t="0" r="0" b="0"/>
              <a:pathLst>
                <a:path w="69851" h="152401">
                  <a:moveTo>
                    <a:pt x="69850" y="0"/>
                  </a:moveTo>
                  <a:lnTo>
                    <a:pt x="69850" y="0"/>
                  </a:lnTo>
                  <a:lnTo>
                    <a:pt x="52174" y="38724"/>
                  </a:lnTo>
                  <a:lnTo>
                    <a:pt x="32178" y="82516"/>
                  </a:lnTo>
                  <a:lnTo>
                    <a:pt x="17548" y="12518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426">
              <a:extLst>
                <a:ext uri="{FF2B5EF4-FFF2-40B4-BE49-F238E27FC236}">
                  <a16:creationId xmlns:a16="http://schemas.microsoft.com/office/drawing/2014/main" xmlns="" id="{4847978D-7565-44F6-8A16-9370480EE273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838934" y="3536950"/>
              <a:ext cx="107967" cy="107951"/>
            </a:xfrm>
            <a:custGeom>
              <a:avLst/>
              <a:gdLst/>
              <a:ahLst/>
              <a:cxnLst/>
              <a:rect l="0" t="0" r="0" b="0"/>
              <a:pathLst>
                <a:path w="107967" h="107951">
                  <a:moveTo>
                    <a:pt x="107966" y="0"/>
                  </a:moveTo>
                  <a:lnTo>
                    <a:pt x="107966" y="0"/>
                  </a:lnTo>
                  <a:lnTo>
                    <a:pt x="107965" y="3371"/>
                  </a:lnTo>
                  <a:lnTo>
                    <a:pt x="83580" y="36126"/>
                  </a:lnTo>
                  <a:lnTo>
                    <a:pt x="64914" y="48725"/>
                  </a:lnTo>
                  <a:lnTo>
                    <a:pt x="41509" y="58025"/>
                  </a:lnTo>
                  <a:lnTo>
                    <a:pt x="26924" y="59185"/>
                  </a:lnTo>
                  <a:lnTo>
                    <a:pt x="14092" y="56643"/>
                  </a:lnTo>
                  <a:lnTo>
                    <a:pt x="3685" y="50810"/>
                  </a:lnTo>
                  <a:lnTo>
                    <a:pt x="1051" y="47984"/>
                  </a:lnTo>
                  <a:lnTo>
                    <a:pt x="0" y="45395"/>
                  </a:lnTo>
                  <a:lnTo>
                    <a:pt x="4" y="42963"/>
                  </a:lnTo>
                  <a:lnTo>
                    <a:pt x="714" y="41342"/>
                  </a:lnTo>
                  <a:lnTo>
                    <a:pt x="1893" y="40261"/>
                  </a:lnTo>
                  <a:lnTo>
                    <a:pt x="3383" y="39541"/>
                  </a:lnTo>
                  <a:lnTo>
                    <a:pt x="15595" y="41898"/>
                  </a:lnTo>
                  <a:lnTo>
                    <a:pt x="56536" y="61902"/>
                  </a:lnTo>
                  <a:lnTo>
                    <a:pt x="65824" y="71962"/>
                  </a:lnTo>
                  <a:lnTo>
                    <a:pt x="82211" y="102491"/>
                  </a:lnTo>
                  <a:lnTo>
                    <a:pt x="88916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967">
            <a:extLst>
              <a:ext uri="{FF2B5EF4-FFF2-40B4-BE49-F238E27FC236}">
                <a16:creationId xmlns:a16="http://schemas.microsoft.com/office/drawing/2014/main" xmlns="" id="{DA37DF1D-EDFB-416E-93E9-73680A53D266}"/>
              </a:ext>
            </a:extLst>
          </p:cNvPr>
          <p:cNvGrpSpPr/>
          <p:nvPr/>
        </p:nvGrpSpPr>
        <p:grpSpPr>
          <a:xfrm>
            <a:off x="5177863" y="3333750"/>
            <a:ext cx="200588" cy="228601"/>
            <a:chOff x="5177863" y="3333750"/>
            <a:chExt cx="200588" cy="228601"/>
          </a:xfrm>
        </p:grpSpPr>
        <p:sp>
          <p:nvSpPr>
            <p:cNvPr id="161" name="SMARTInkShape-4427">
              <a:extLst>
                <a:ext uri="{FF2B5EF4-FFF2-40B4-BE49-F238E27FC236}">
                  <a16:creationId xmlns:a16="http://schemas.microsoft.com/office/drawing/2014/main" xmlns="" id="{14820D54-813B-46E8-BCC3-2E49C37240F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177863" y="3333750"/>
              <a:ext cx="200588" cy="151873"/>
            </a:xfrm>
            <a:custGeom>
              <a:avLst/>
              <a:gdLst/>
              <a:ahLst/>
              <a:cxnLst/>
              <a:rect l="0" t="0" r="0" b="0"/>
              <a:pathLst>
                <a:path w="200588" h="151873">
                  <a:moveTo>
                    <a:pt x="200587" y="0"/>
                  </a:moveTo>
                  <a:lnTo>
                    <a:pt x="200587" y="0"/>
                  </a:lnTo>
                  <a:lnTo>
                    <a:pt x="197216" y="3371"/>
                  </a:lnTo>
                  <a:lnTo>
                    <a:pt x="151073" y="27146"/>
                  </a:lnTo>
                  <a:lnTo>
                    <a:pt x="104337" y="53026"/>
                  </a:lnTo>
                  <a:lnTo>
                    <a:pt x="66940" y="78741"/>
                  </a:lnTo>
                  <a:lnTo>
                    <a:pt x="23120" y="112293"/>
                  </a:lnTo>
                  <a:lnTo>
                    <a:pt x="2738" y="129385"/>
                  </a:lnTo>
                  <a:lnTo>
                    <a:pt x="249" y="134234"/>
                  </a:lnTo>
                  <a:lnTo>
                    <a:pt x="0" y="138878"/>
                  </a:lnTo>
                  <a:lnTo>
                    <a:pt x="1246" y="143385"/>
                  </a:lnTo>
                  <a:lnTo>
                    <a:pt x="4898" y="146390"/>
                  </a:lnTo>
                  <a:lnTo>
                    <a:pt x="16483" y="149729"/>
                  </a:lnTo>
                  <a:lnTo>
                    <a:pt x="62125" y="151872"/>
                  </a:lnTo>
                  <a:lnTo>
                    <a:pt x="103509" y="151538"/>
                  </a:lnTo>
                  <a:lnTo>
                    <a:pt x="150131" y="147343"/>
                  </a:lnTo>
                  <a:lnTo>
                    <a:pt x="175187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428">
              <a:extLst>
                <a:ext uri="{FF2B5EF4-FFF2-40B4-BE49-F238E27FC236}">
                  <a16:creationId xmlns:a16="http://schemas.microsoft.com/office/drawing/2014/main" xmlns="" id="{F560B9E6-2B15-4401-A227-0637D4BA51A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213350" y="354330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38300" y="14024"/>
                  </a:lnTo>
                  <a:lnTo>
                    <a:pt x="76260" y="9329"/>
                  </a:lnTo>
                  <a:lnTo>
                    <a:pt x="120270" y="184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968">
            <a:extLst>
              <a:ext uri="{FF2B5EF4-FFF2-40B4-BE49-F238E27FC236}">
                <a16:creationId xmlns:a16="http://schemas.microsoft.com/office/drawing/2014/main" xmlns="" id="{2B4B19B7-F19F-4515-9F26-58093D01D0FF}"/>
              </a:ext>
            </a:extLst>
          </p:cNvPr>
          <p:cNvGrpSpPr/>
          <p:nvPr/>
        </p:nvGrpSpPr>
        <p:grpSpPr>
          <a:xfrm>
            <a:off x="4552950" y="3366383"/>
            <a:ext cx="457201" cy="278276"/>
            <a:chOff x="4552950" y="3366383"/>
            <a:chExt cx="457201" cy="278276"/>
          </a:xfrm>
        </p:grpSpPr>
        <p:sp>
          <p:nvSpPr>
            <p:cNvPr id="164" name="SMARTInkShape-4429">
              <a:extLst>
                <a:ext uri="{FF2B5EF4-FFF2-40B4-BE49-F238E27FC236}">
                  <a16:creationId xmlns:a16="http://schemas.microsoft.com/office/drawing/2014/main" xmlns="" id="{0E727301-A5C0-43EB-8F1F-BC9A51DB21D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552950" y="34480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43046" y="18344"/>
                  </a:lnTo>
                  <a:lnTo>
                    <a:pt x="90135" y="1021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430">
              <a:extLst>
                <a:ext uri="{FF2B5EF4-FFF2-40B4-BE49-F238E27FC236}">
                  <a16:creationId xmlns:a16="http://schemas.microsoft.com/office/drawing/2014/main" xmlns="" id="{6B2B1E34-45B7-4172-9A6A-2FE72202642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696888" y="3366383"/>
              <a:ext cx="95633" cy="156084"/>
            </a:xfrm>
            <a:custGeom>
              <a:avLst/>
              <a:gdLst/>
              <a:ahLst/>
              <a:cxnLst/>
              <a:rect l="0" t="0" r="0" b="0"/>
              <a:pathLst>
                <a:path w="95633" h="156084">
                  <a:moveTo>
                    <a:pt x="14812" y="5467"/>
                  </a:moveTo>
                  <a:lnTo>
                    <a:pt x="14812" y="5467"/>
                  </a:lnTo>
                  <a:lnTo>
                    <a:pt x="59641" y="3585"/>
                  </a:lnTo>
                  <a:lnTo>
                    <a:pt x="81366" y="0"/>
                  </a:lnTo>
                  <a:lnTo>
                    <a:pt x="88606" y="1391"/>
                  </a:lnTo>
                  <a:lnTo>
                    <a:pt x="91525" y="2749"/>
                  </a:lnTo>
                  <a:lnTo>
                    <a:pt x="93470" y="4361"/>
                  </a:lnTo>
                  <a:lnTo>
                    <a:pt x="95632" y="8033"/>
                  </a:lnTo>
                  <a:lnTo>
                    <a:pt x="94712" y="13898"/>
                  </a:lnTo>
                  <a:lnTo>
                    <a:pt x="85001" y="32532"/>
                  </a:lnTo>
                  <a:lnTo>
                    <a:pt x="56589" y="67862"/>
                  </a:lnTo>
                  <a:lnTo>
                    <a:pt x="18693" y="109299"/>
                  </a:lnTo>
                  <a:lnTo>
                    <a:pt x="1064" y="141254"/>
                  </a:lnTo>
                  <a:lnTo>
                    <a:pt x="2" y="145380"/>
                  </a:lnTo>
                  <a:lnTo>
                    <a:pt x="0" y="148837"/>
                  </a:lnTo>
                  <a:lnTo>
                    <a:pt x="704" y="151847"/>
                  </a:lnTo>
                  <a:lnTo>
                    <a:pt x="1879" y="153853"/>
                  </a:lnTo>
                  <a:lnTo>
                    <a:pt x="3368" y="155192"/>
                  </a:lnTo>
                  <a:lnTo>
                    <a:pt x="5066" y="156083"/>
                  </a:lnTo>
                  <a:lnTo>
                    <a:pt x="17568" y="153967"/>
                  </a:lnTo>
                  <a:lnTo>
                    <a:pt x="47687" y="146264"/>
                  </a:lnTo>
                  <a:lnTo>
                    <a:pt x="84662" y="145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431">
              <a:extLst>
                <a:ext uri="{FF2B5EF4-FFF2-40B4-BE49-F238E27FC236}">
                  <a16:creationId xmlns:a16="http://schemas.microsoft.com/office/drawing/2014/main" xmlns="" id="{85D8F2F5-B950-4B7F-B676-0554278D998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807469" y="3498850"/>
              <a:ext cx="62982" cy="76201"/>
            </a:xfrm>
            <a:custGeom>
              <a:avLst/>
              <a:gdLst/>
              <a:ahLst/>
              <a:cxnLst/>
              <a:rect l="0" t="0" r="0" b="0"/>
              <a:pathLst>
                <a:path w="62982" h="76201">
                  <a:moveTo>
                    <a:pt x="62981" y="0"/>
                  </a:moveTo>
                  <a:lnTo>
                    <a:pt x="62981" y="0"/>
                  </a:lnTo>
                  <a:lnTo>
                    <a:pt x="62981" y="12209"/>
                  </a:lnTo>
                  <a:lnTo>
                    <a:pt x="59218" y="19772"/>
                  </a:lnTo>
                  <a:lnTo>
                    <a:pt x="31853" y="52096"/>
                  </a:lnTo>
                  <a:lnTo>
                    <a:pt x="20689" y="58432"/>
                  </a:lnTo>
                  <a:lnTo>
                    <a:pt x="5395" y="62499"/>
                  </a:lnTo>
                  <a:lnTo>
                    <a:pt x="3423" y="62127"/>
                  </a:lnTo>
                  <a:lnTo>
                    <a:pt x="2109" y="61173"/>
                  </a:lnTo>
                  <a:lnTo>
                    <a:pt x="1233" y="59832"/>
                  </a:lnTo>
                  <a:lnTo>
                    <a:pt x="0" y="54574"/>
                  </a:lnTo>
                  <a:lnTo>
                    <a:pt x="1593" y="50595"/>
                  </a:lnTo>
                  <a:lnTo>
                    <a:pt x="3006" y="48547"/>
                  </a:lnTo>
                  <a:lnTo>
                    <a:pt x="4653" y="47887"/>
                  </a:lnTo>
                  <a:lnTo>
                    <a:pt x="6457" y="48152"/>
                  </a:lnTo>
                  <a:lnTo>
                    <a:pt x="46820" y="67776"/>
                  </a:lnTo>
                  <a:lnTo>
                    <a:pt x="56631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432">
              <a:extLst>
                <a:ext uri="{FF2B5EF4-FFF2-40B4-BE49-F238E27FC236}">
                  <a16:creationId xmlns:a16="http://schemas.microsoft.com/office/drawing/2014/main" xmlns="" id="{5B4C3A34-DC0B-40B4-A89A-9BC38E0D1A1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870450" y="3498850"/>
              <a:ext cx="60809" cy="139701"/>
            </a:xfrm>
            <a:custGeom>
              <a:avLst/>
              <a:gdLst/>
              <a:ahLst/>
              <a:cxnLst/>
              <a:rect l="0" t="0" r="0" b="0"/>
              <a:pathLst>
                <a:path w="60809" h="139701">
                  <a:moveTo>
                    <a:pt x="57150" y="0"/>
                  </a:moveTo>
                  <a:lnTo>
                    <a:pt x="57150" y="0"/>
                  </a:lnTo>
                  <a:lnTo>
                    <a:pt x="60521" y="0"/>
                  </a:lnTo>
                  <a:lnTo>
                    <a:pt x="60808" y="1411"/>
                  </a:lnTo>
                  <a:lnTo>
                    <a:pt x="45125" y="45434"/>
                  </a:lnTo>
                  <a:lnTo>
                    <a:pt x="26472" y="90632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433">
              <a:extLst>
                <a:ext uri="{FF2B5EF4-FFF2-40B4-BE49-F238E27FC236}">
                  <a16:creationId xmlns:a16="http://schemas.microsoft.com/office/drawing/2014/main" xmlns="" id="{4DA4A542-979A-442C-A71B-39442D5E522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936547" y="3582283"/>
              <a:ext cx="73604" cy="62376"/>
            </a:xfrm>
            <a:custGeom>
              <a:avLst/>
              <a:gdLst/>
              <a:ahLst/>
              <a:cxnLst/>
              <a:rect l="0" t="0" r="0" b="0"/>
              <a:pathLst>
                <a:path w="73604" h="62376">
                  <a:moveTo>
                    <a:pt x="3753" y="5467"/>
                  </a:moveTo>
                  <a:lnTo>
                    <a:pt x="3753" y="5467"/>
                  </a:lnTo>
                  <a:lnTo>
                    <a:pt x="7124" y="5467"/>
                  </a:lnTo>
                  <a:lnTo>
                    <a:pt x="27518" y="0"/>
                  </a:lnTo>
                  <a:lnTo>
                    <a:pt x="33836" y="1391"/>
                  </a:lnTo>
                  <a:lnTo>
                    <a:pt x="36508" y="2749"/>
                  </a:lnTo>
                  <a:lnTo>
                    <a:pt x="36878" y="5066"/>
                  </a:lnTo>
                  <a:lnTo>
                    <a:pt x="33527" y="11403"/>
                  </a:lnTo>
                  <a:lnTo>
                    <a:pt x="21289" y="27676"/>
                  </a:lnTo>
                  <a:lnTo>
                    <a:pt x="15769" y="43797"/>
                  </a:lnTo>
                  <a:lnTo>
                    <a:pt x="239" y="59860"/>
                  </a:lnTo>
                  <a:lnTo>
                    <a:pt x="0" y="60779"/>
                  </a:lnTo>
                  <a:lnTo>
                    <a:pt x="545" y="61391"/>
                  </a:lnTo>
                  <a:lnTo>
                    <a:pt x="1614" y="61800"/>
                  </a:lnTo>
                  <a:lnTo>
                    <a:pt x="9861" y="62375"/>
                  </a:lnTo>
                  <a:lnTo>
                    <a:pt x="54791" y="49742"/>
                  </a:lnTo>
                  <a:lnTo>
                    <a:pt x="73603" y="435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SMARTInkShape-4434">
            <a:extLst>
              <a:ext uri="{FF2B5EF4-FFF2-40B4-BE49-F238E27FC236}">
                <a16:creationId xmlns:a16="http://schemas.microsoft.com/office/drawing/2014/main" xmlns="" id="{C6B38813-77D1-4B36-9E1C-8B11A794E48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283450" y="3155950"/>
            <a:ext cx="141217" cy="552451"/>
          </a:xfrm>
          <a:custGeom>
            <a:avLst/>
            <a:gdLst/>
            <a:ahLst/>
            <a:cxnLst/>
            <a:rect l="0" t="0" r="0" b="0"/>
            <a:pathLst>
              <a:path w="141217" h="552451">
                <a:moveTo>
                  <a:pt x="0" y="0"/>
                </a:moveTo>
                <a:lnTo>
                  <a:pt x="0" y="0"/>
                </a:lnTo>
                <a:lnTo>
                  <a:pt x="31159" y="37903"/>
                </a:lnTo>
                <a:lnTo>
                  <a:pt x="53360" y="72820"/>
                </a:lnTo>
                <a:lnTo>
                  <a:pt x="77338" y="114914"/>
                </a:lnTo>
                <a:lnTo>
                  <a:pt x="102105" y="161845"/>
                </a:lnTo>
                <a:lnTo>
                  <a:pt x="112520" y="187625"/>
                </a:lnTo>
                <a:lnTo>
                  <a:pt x="121579" y="214688"/>
                </a:lnTo>
                <a:lnTo>
                  <a:pt x="129737" y="242609"/>
                </a:lnTo>
                <a:lnTo>
                  <a:pt x="135174" y="269689"/>
                </a:lnTo>
                <a:lnTo>
                  <a:pt x="138799" y="296209"/>
                </a:lnTo>
                <a:lnTo>
                  <a:pt x="141216" y="322356"/>
                </a:lnTo>
                <a:lnTo>
                  <a:pt x="140005" y="348254"/>
                </a:lnTo>
                <a:lnTo>
                  <a:pt x="136375" y="373986"/>
                </a:lnTo>
                <a:lnTo>
                  <a:pt x="131134" y="399607"/>
                </a:lnTo>
                <a:lnTo>
                  <a:pt x="114021" y="443127"/>
                </a:lnTo>
                <a:lnTo>
                  <a:pt x="92304" y="479873"/>
                </a:lnTo>
                <a:lnTo>
                  <a:pt x="58393" y="521538"/>
                </a:lnTo>
                <a:lnTo>
                  <a:pt x="25400" y="5524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SMARTInkShape-Group970">
            <a:extLst>
              <a:ext uri="{FF2B5EF4-FFF2-40B4-BE49-F238E27FC236}">
                <a16:creationId xmlns:a16="http://schemas.microsoft.com/office/drawing/2014/main" xmlns="" id="{E7276915-5A64-4496-8DDB-EDB487DE62F7}"/>
              </a:ext>
            </a:extLst>
          </p:cNvPr>
          <p:cNvGrpSpPr/>
          <p:nvPr/>
        </p:nvGrpSpPr>
        <p:grpSpPr>
          <a:xfrm>
            <a:off x="7854950" y="3422650"/>
            <a:ext cx="266701" cy="135711"/>
            <a:chOff x="7854950" y="3422650"/>
            <a:chExt cx="266701" cy="135711"/>
          </a:xfrm>
        </p:grpSpPr>
        <p:sp>
          <p:nvSpPr>
            <p:cNvPr id="171" name="SMARTInkShape-4435">
              <a:extLst>
                <a:ext uri="{FF2B5EF4-FFF2-40B4-BE49-F238E27FC236}">
                  <a16:creationId xmlns:a16="http://schemas.microsoft.com/office/drawing/2014/main" xmlns="" id="{9E0F1E4A-FEF8-496E-9176-FF1EB66F820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854950" y="342265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43945" y="12143"/>
                  </a:lnTo>
                  <a:lnTo>
                    <a:pt x="80209" y="8219"/>
                  </a:lnTo>
                  <a:lnTo>
                    <a:pt x="122196" y="412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436">
              <a:extLst>
                <a:ext uri="{FF2B5EF4-FFF2-40B4-BE49-F238E27FC236}">
                  <a16:creationId xmlns:a16="http://schemas.microsoft.com/office/drawing/2014/main" xmlns="" id="{1DD21AD3-9824-4A03-8D9A-0BF54410C77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913534" y="3530600"/>
              <a:ext cx="208117" cy="27761"/>
            </a:xfrm>
            <a:custGeom>
              <a:avLst/>
              <a:gdLst/>
              <a:ahLst/>
              <a:cxnLst/>
              <a:rect l="0" t="0" r="0" b="0"/>
              <a:pathLst>
                <a:path w="208117" h="27761">
                  <a:moveTo>
                    <a:pt x="23966" y="12700"/>
                  </a:moveTo>
                  <a:lnTo>
                    <a:pt x="23966" y="12700"/>
                  </a:lnTo>
                  <a:lnTo>
                    <a:pt x="2852" y="22134"/>
                  </a:lnTo>
                  <a:lnTo>
                    <a:pt x="718" y="24633"/>
                  </a:lnTo>
                  <a:lnTo>
                    <a:pt x="0" y="27005"/>
                  </a:lnTo>
                  <a:lnTo>
                    <a:pt x="12374" y="27760"/>
                  </a:lnTo>
                  <a:lnTo>
                    <a:pt x="58396" y="22336"/>
                  </a:lnTo>
                  <a:lnTo>
                    <a:pt x="104884" y="15572"/>
                  </a:lnTo>
                  <a:lnTo>
                    <a:pt x="130122" y="11792"/>
                  </a:lnTo>
                  <a:lnTo>
                    <a:pt x="173451" y="5241"/>
                  </a:lnTo>
                  <a:lnTo>
                    <a:pt x="20811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971">
            <a:extLst>
              <a:ext uri="{FF2B5EF4-FFF2-40B4-BE49-F238E27FC236}">
                <a16:creationId xmlns:a16="http://schemas.microsoft.com/office/drawing/2014/main" xmlns="" id="{A2435E26-FE90-4F79-9C89-51B2FD14CB71}"/>
              </a:ext>
            </a:extLst>
          </p:cNvPr>
          <p:cNvGrpSpPr/>
          <p:nvPr/>
        </p:nvGrpSpPr>
        <p:grpSpPr>
          <a:xfrm>
            <a:off x="8501017" y="3290445"/>
            <a:ext cx="1077271" cy="335996"/>
            <a:chOff x="8501017" y="3290445"/>
            <a:chExt cx="1077271" cy="335996"/>
          </a:xfrm>
        </p:grpSpPr>
        <p:sp>
          <p:nvSpPr>
            <p:cNvPr id="174" name="SMARTInkShape-4437">
              <a:extLst>
                <a:ext uri="{FF2B5EF4-FFF2-40B4-BE49-F238E27FC236}">
                  <a16:creationId xmlns:a16="http://schemas.microsoft.com/office/drawing/2014/main" xmlns="" id="{655D6466-E0C4-4C85-A18A-074824580D0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501017" y="3290445"/>
              <a:ext cx="134984" cy="335996"/>
            </a:xfrm>
            <a:custGeom>
              <a:avLst/>
              <a:gdLst/>
              <a:ahLst/>
              <a:cxnLst/>
              <a:rect l="0" t="0" r="0" b="0"/>
              <a:pathLst>
                <a:path w="134984" h="335996">
                  <a:moveTo>
                    <a:pt x="134983" y="11555"/>
                  </a:moveTo>
                  <a:lnTo>
                    <a:pt x="134983" y="11555"/>
                  </a:lnTo>
                  <a:lnTo>
                    <a:pt x="113935" y="2717"/>
                  </a:lnTo>
                  <a:lnTo>
                    <a:pt x="92919" y="0"/>
                  </a:lnTo>
                  <a:lnTo>
                    <a:pt x="72190" y="2565"/>
                  </a:lnTo>
                  <a:lnTo>
                    <a:pt x="52642" y="14536"/>
                  </a:lnTo>
                  <a:lnTo>
                    <a:pt x="33445" y="41601"/>
                  </a:lnTo>
                  <a:lnTo>
                    <a:pt x="17722" y="83173"/>
                  </a:lnTo>
                  <a:lnTo>
                    <a:pt x="10430" y="116763"/>
                  </a:lnTo>
                  <a:lnTo>
                    <a:pt x="4837" y="152858"/>
                  </a:lnTo>
                  <a:lnTo>
                    <a:pt x="0" y="190067"/>
                  </a:lnTo>
                  <a:lnTo>
                    <a:pt x="1142" y="225890"/>
                  </a:lnTo>
                  <a:lnTo>
                    <a:pt x="9719" y="272147"/>
                  </a:lnTo>
                  <a:lnTo>
                    <a:pt x="18633" y="296001"/>
                  </a:lnTo>
                  <a:lnTo>
                    <a:pt x="32001" y="316010"/>
                  </a:lnTo>
                  <a:lnTo>
                    <a:pt x="47350" y="328667"/>
                  </a:lnTo>
                  <a:lnTo>
                    <a:pt x="55394" y="333029"/>
                  </a:lnTo>
                  <a:lnTo>
                    <a:pt x="71858" y="335995"/>
                  </a:lnTo>
                  <a:lnTo>
                    <a:pt x="96883" y="3354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438">
              <a:extLst>
                <a:ext uri="{FF2B5EF4-FFF2-40B4-BE49-F238E27FC236}">
                  <a16:creationId xmlns:a16="http://schemas.microsoft.com/office/drawing/2014/main" xmlns="" id="{A92A2C2C-8E57-4120-90E1-16219E367E0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750300" y="338455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12700" y="0"/>
                  </a:moveTo>
                  <a:lnTo>
                    <a:pt x="12700" y="0"/>
                  </a:lnTo>
                  <a:lnTo>
                    <a:pt x="12700" y="38282"/>
                  </a:lnTo>
                  <a:lnTo>
                    <a:pt x="11994" y="75940"/>
                  </a:lnTo>
                  <a:lnTo>
                    <a:pt x="7631" y="114223"/>
                  </a:lnTo>
                  <a:lnTo>
                    <a:pt x="1715" y="16132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439">
              <a:extLst>
                <a:ext uri="{FF2B5EF4-FFF2-40B4-BE49-F238E27FC236}">
                  <a16:creationId xmlns:a16="http://schemas.microsoft.com/office/drawing/2014/main" xmlns="" id="{C4B54DBC-132B-4BA0-9767-1E0E8604B50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877300" y="3494890"/>
              <a:ext cx="209551" cy="16661"/>
            </a:xfrm>
            <a:custGeom>
              <a:avLst/>
              <a:gdLst/>
              <a:ahLst/>
              <a:cxnLst/>
              <a:rect l="0" t="0" r="0" b="0"/>
              <a:pathLst>
                <a:path w="209551" h="16661">
                  <a:moveTo>
                    <a:pt x="0" y="10310"/>
                  </a:moveTo>
                  <a:lnTo>
                    <a:pt x="0" y="10310"/>
                  </a:lnTo>
                  <a:lnTo>
                    <a:pt x="0" y="6939"/>
                  </a:lnTo>
                  <a:lnTo>
                    <a:pt x="5644" y="3402"/>
                  </a:lnTo>
                  <a:lnTo>
                    <a:pt x="15913" y="185"/>
                  </a:lnTo>
                  <a:lnTo>
                    <a:pt x="53028" y="0"/>
                  </a:lnTo>
                  <a:lnTo>
                    <a:pt x="99673" y="4668"/>
                  </a:lnTo>
                  <a:lnTo>
                    <a:pt x="135316" y="8508"/>
                  </a:lnTo>
                  <a:lnTo>
                    <a:pt x="172324" y="12566"/>
                  </a:lnTo>
                  <a:lnTo>
                    <a:pt x="209550" y="166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440">
              <a:extLst>
                <a:ext uri="{FF2B5EF4-FFF2-40B4-BE49-F238E27FC236}">
                  <a16:creationId xmlns:a16="http://schemas.microsoft.com/office/drawing/2014/main" xmlns="" id="{0CC6FC15-5837-4167-915A-8C7C04100F2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215187" y="3390900"/>
              <a:ext cx="192822" cy="190501"/>
            </a:xfrm>
            <a:custGeom>
              <a:avLst/>
              <a:gdLst/>
              <a:ahLst/>
              <a:cxnLst/>
              <a:rect l="0" t="0" r="0" b="0"/>
              <a:pathLst>
                <a:path w="192822" h="190501">
                  <a:moveTo>
                    <a:pt x="189163" y="0"/>
                  </a:moveTo>
                  <a:lnTo>
                    <a:pt x="189163" y="0"/>
                  </a:lnTo>
                  <a:lnTo>
                    <a:pt x="192533" y="0"/>
                  </a:lnTo>
                  <a:lnTo>
                    <a:pt x="192821" y="2117"/>
                  </a:lnTo>
                  <a:lnTo>
                    <a:pt x="191259" y="10113"/>
                  </a:lnTo>
                  <a:lnTo>
                    <a:pt x="166834" y="56173"/>
                  </a:lnTo>
                  <a:lnTo>
                    <a:pt x="139978" y="96842"/>
                  </a:lnTo>
                  <a:lnTo>
                    <a:pt x="105210" y="134527"/>
                  </a:lnTo>
                  <a:lnTo>
                    <a:pt x="79178" y="152923"/>
                  </a:lnTo>
                  <a:lnTo>
                    <a:pt x="36316" y="169096"/>
                  </a:lnTo>
                  <a:lnTo>
                    <a:pt x="16808" y="170874"/>
                  </a:lnTo>
                  <a:lnTo>
                    <a:pt x="10055" y="168244"/>
                  </a:lnTo>
                  <a:lnTo>
                    <a:pt x="4846" y="163668"/>
                  </a:lnTo>
                  <a:lnTo>
                    <a:pt x="668" y="157795"/>
                  </a:lnTo>
                  <a:lnTo>
                    <a:pt x="0" y="149647"/>
                  </a:lnTo>
                  <a:lnTo>
                    <a:pt x="4901" y="129304"/>
                  </a:lnTo>
                  <a:lnTo>
                    <a:pt x="19561" y="100793"/>
                  </a:lnTo>
                  <a:lnTo>
                    <a:pt x="31235" y="90658"/>
                  </a:lnTo>
                  <a:lnTo>
                    <a:pt x="37311" y="87955"/>
                  </a:lnTo>
                  <a:lnTo>
                    <a:pt x="62717" y="87523"/>
                  </a:lnTo>
                  <a:lnTo>
                    <a:pt x="92587" y="101976"/>
                  </a:lnTo>
                  <a:lnTo>
                    <a:pt x="117039" y="127503"/>
                  </a:lnTo>
                  <a:lnTo>
                    <a:pt x="145004" y="173033"/>
                  </a:lnTo>
                  <a:lnTo>
                    <a:pt x="152133" y="181090"/>
                  </a:lnTo>
                  <a:lnTo>
                    <a:pt x="163763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441">
              <a:extLst>
                <a:ext uri="{FF2B5EF4-FFF2-40B4-BE49-F238E27FC236}">
                  <a16:creationId xmlns:a16="http://schemas.microsoft.com/office/drawing/2014/main" xmlns="" id="{AAF52953-20E9-4223-8638-C00701E4192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398000" y="3381179"/>
              <a:ext cx="180288" cy="244672"/>
            </a:xfrm>
            <a:custGeom>
              <a:avLst/>
              <a:gdLst/>
              <a:ahLst/>
              <a:cxnLst/>
              <a:rect l="0" t="0" r="0" b="0"/>
              <a:pathLst>
                <a:path w="180288" h="244672">
                  <a:moveTo>
                    <a:pt x="171450" y="3371"/>
                  </a:moveTo>
                  <a:lnTo>
                    <a:pt x="171450" y="3371"/>
                  </a:lnTo>
                  <a:lnTo>
                    <a:pt x="174820" y="0"/>
                  </a:lnTo>
                  <a:lnTo>
                    <a:pt x="176519" y="1829"/>
                  </a:lnTo>
                  <a:lnTo>
                    <a:pt x="180287" y="11388"/>
                  </a:lnTo>
                  <a:lnTo>
                    <a:pt x="178318" y="54187"/>
                  </a:lnTo>
                  <a:lnTo>
                    <a:pt x="174973" y="91337"/>
                  </a:lnTo>
                  <a:lnTo>
                    <a:pt x="165489" y="133719"/>
                  </a:lnTo>
                  <a:lnTo>
                    <a:pt x="149750" y="174898"/>
                  </a:lnTo>
                  <a:lnTo>
                    <a:pt x="126293" y="207311"/>
                  </a:lnTo>
                  <a:lnTo>
                    <a:pt x="93759" y="230183"/>
                  </a:lnTo>
                  <a:lnTo>
                    <a:pt x="58604" y="243876"/>
                  </a:lnTo>
                  <a:lnTo>
                    <a:pt x="0" y="2446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" name="SMARTInkShape-4442">
            <a:extLst>
              <a:ext uri="{FF2B5EF4-FFF2-40B4-BE49-F238E27FC236}">
                <a16:creationId xmlns:a16="http://schemas.microsoft.com/office/drawing/2014/main" xmlns="" id="{E2017A27-6C90-4379-89DD-AC16020773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476679" y="3625850"/>
            <a:ext cx="505022" cy="93430"/>
          </a:xfrm>
          <a:custGeom>
            <a:avLst/>
            <a:gdLst/>
            <a:ahLst/>
            <a:cxnLst/>
            <a:rect l="0" t="0" r="0" b="0"/>
            <a:pathLst>
              <a:path w="505022" h="93430">
                <a:moveTo>
                  <a:pt x="3371" y="0"/>
                </a:moveTo>
                <a:lnTo>
                  <a:pt x="3371" y="0"/>
                </a:lnTo>
                <a:lnTo>
                  <a:pt x="0" y="6742"/>
                </a:lnTo>
                <a:lnTo>
                  <a:pt x="418" y="10844"/>
                </a:lnTo>
                <a:lnTo>
                  <a:pt x="4646" y="21047"/>
                </a:lnTo>
                <a:lnTo>
                  <a:pt x="18330" y="35321"/>
                </a:lnTo>
                <a:lnTo>
                  <a:pt x="52646" y="41745"/>
                </a:lnTo>
                <a:lnTo>
                  <a:pt x="95190" y="40277"/>
                </a:lnTo>
                <a:lnTo>
                  <a:pt x="139075" y="28632"/>
                </a:lnTo>
                <a:lnTo>
                  <a:pt x="180120" y="17284"/>
                </a:lnTo>
                <a:lnTo>
                  <a:pt x="184703" y="17167"/>
                </a:lnTo>
                <a:lnTo>
                  <a:pt x="187759" y="17795"/>
                </a:lnTo>
                <a:lnTo>
                  <a:pt x="189796" y="20330"/>
                </a:lnTo>
                <a:lnTo>
                  <a:pt x="192060" y="28791"/>
                </a:lnTo>
                <a:lnTo>
                  <a:pt x="194925" y="55128"/>
                </a:lnTo>
                <a:lnTo>
                  <a:pt x="200454" y="65894"/>
                </a:lnTo>
                <a:lnTo>
                  <a:pt x="214872" y="79888"/>
                </a:lnTo>
                <a:lnTo>
                  <a:pt x="239291" y="89601"/>
                </a:lnTo>
                <a:lnTo>
                  <a:pt x="279148" y="93429"/>
                </a:lnTo>
                <a:lnTo>
                  <a:pt x="322872" y="90003"/>
                </a:lnTo>
                <a:lnTo>
                  <a:pt x="361445" y="87345"/>
                </a:lnTo>
                <a:lnTo>
                  <a:pt x="404154" y="80208"/>
                </a:lnTo>
                <a:lnTo>
                  <a:pt x="444325" y="71037"/>
                </a:lnTo>
                <a:lnTo>
                  <a:pt x="488771" y="64493"/>
                </a:lnTo>
                <a:lnTo>
                  <a:pt x="505021" y="635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SMARTInkShape-4443">
            <a:extLst>
              <a:ext uri="{FF2B5EF4-FFF2-40B4-BE49-F238E27FC236}">
                <a16:creationId xmlns:a16="http://schemas.microsoft.com/office/drawing/2014/main" xmlns="" id="{20DAD955-120B-4BD7-94BF-42807DA3467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15146" y="697472"/>
            <a:ext cx="1280780" cy="1560901"/>
          </a:xfrm>
          <a:custGeom>
            <a:avLst/>
            <a:gdLst/>
            <a:ahLst/>
            <a:cxnLst/>
            <a:rect l="0" t="0" r="0" b="0"/>
            <a:pathLst>
              <a:path w="1280780" h="1560901">
                <a:moveTo>
                  <a:pt x="1050154" y="267728"/>
                </a:moveTo>
                <a:lnTo>
                  <a:pt x="1050154" y="267728"/>
                </a:lnTo>
                <a:lnTo>
                  <a:pt x="1048273" y="226283"/>
                </a:lnTo>
                <a:lnTo>
                  <a:pt x="1042262" y="202036"/>
                </a:lnTo>
                <a:lnTo>
                  <a:pt x="1018339" y="160618"/>
                </a:lnTo>
                <a:lnTo>
                  <a:pt x="982637" y="117066"/>
                </a:lnTo>
                <a:lnTo>
                  <a:pt x="950296" y="87643"/>
                </a:lnTo>
                <a:lnTo>
                  <a:pt x="909112" y="59985"/>
                </a:lnTo>
                <a:lnTo>
                  <a:pt x="886275" y="46682"/>
                </a:lnTo>
                <a:lnTo>
                  <a:pt x="860468" y="34992"/>
                </a:lnTo>
                <a:lnTo>
                  <a:pt x="832680" y="24376"/>
                </a:lnTo>
                <a:lnTo>
                  <a:pt x="803572" y="14477"/>
                </a:lnTo>
                <a:lnTo>
                  <a:pt x="771466" y="7877"/>
                </a:lnTo>
                <a:lnTo>
                  <a:pt x="737362" y="3477"/>
                </a:lnTo>
                <a:lnTo>
                  <a:pt x="701926" y="544"/>
                </a:lnTo>
                <a:lnTo>
                  <a:pt x="665602" y="0"/>
                </a:lnTo>
                <a:lnTo>
                  <a:pt x="628686" y="1048"/>
                </a:lnTo>
                <a:lnTo>
                  <a:pt x="591375" y="3158"/>
                </a:lnTo>
                <a:lnTo>
                  <a:pt x="554507" y="8092"/>
                </a:lnTo>
                <a:lnTo>
                  <a:pt x="517934" y="14910"/>
                </a:lnTo>
                <a:lnTo>
                  <a:pt x="481557" y="22983"/>
                </a:lnTo>
                <a:lnTo>
                  <a:pt x="446017" y="34714"/>
                </a:lnTo>
                <a:lnTo>
                  <a:pt x="411035" y="48886"/>
                </a:lnTo>
                <a:lnTo>
                  <a:pt x="376425" y="64683"/>
                </a:lnTo>
                <a:lnTo>
                  <a:pt x="343473" y="83681"/>
                </a:lnTo>
                <a:lnTo>
                  <a:pt x="311628" y="104814"/>
                </a:lnTo>
                <a:lnTo>
                  <a:pt x="280520" y="127368"/>
                </a:lnTo>
                <a:lnTo>
                  <a:pt x="251315" y="152988"/>
                </a:lnTo>
                <a:lnTo>
                  <a:pt x="223378" y="180651"/>
                </a:lnTo>
                <a:lnTo>
                  <a:pt x="196287" y="209677"/>
                </a:lnTo>
                <a:lnTo>
                  <a:pt x="171876" y="240316"/>
                </a:lnTo>
                <a:lnTo>
                  <a:pt x="149252" y="272031"/>
                </a:lnTo>
                <a:lnTo>
                  <a:pt x="127819" y="304464"/>
                </a:lnTo>
                <a:lnTo>
                  <a:pt x="108592" y="337374"/>
                </a:lnTo>
                <a:lnTo>
                  <a:pt x="90835" y="370603"/>
                </a:lnTo>
                <a:lnTo>
                  <a:pt x="74058" y="404045"/>
                </a:lnTo>
                <a:lnTo>
                  <a:pt x="59345" y="438334"/>
                </a:lnTo>
                <a:lnTo>
                  <a:pt x="46009" y="473187"/>
                </a:lnTo>
                <a:lnTo>
                  <a:pt x="33591" y="508417"/>
                </a:lnTo>
                <a:lnTo>
                  <a:pt x="23901" y="547427"/>
                </a:lnTo>
                <a:lnTo>
                  <a:pt x="16030" y="588955"/>
                </a:lnTo>
                <a:lnTo>
                  <a:pt x="9371" y="632163"/>
                </a:lnTo>
                <a:lnTo>
                  <a:pt x="4932" y="674373"/>
                </a:lnTo>
                <a:lnTo>
                  <a:pt x="1973" y="715919"/>
                </a:lnTo>
                <a:lnTo>
                  <a:pt x="0" y="757022"/>
                </a:lnTo>
                <a:lnTo>
                  <a:pt x="801" y="798535"/>
                </a:lnTo>
                <a:lnTo>
                  <a:pt x="3452" y="840322"/>
                </a:lnTo>
                <a:lnTo>
                  <a:pt x="7336" y="882290"/>
                </a:lnTo>
                <a:lnTo>
                  <a:pt x="12748" y="922970"/>
                </a:lnTo>
                <a:lnTo>
                  <a:pt x="19177" y="962789"/>
                </a:lnTo>
                <a:lnTo>
                  <a:pt x="26286" y="1002035"/>
                </a:lnTo>
                <a:lnTo>
                  <a:pt x="35964" y="1041605"/>
                </a:lnTo>
                <a:lnTo>
                  <a:pt x="47355" y="1081390"/>
                </a:lnTo>
                <a:lnTo>
                  <a:pt x="59888" y="1121320"/>
                </a:lnTo>
                <a:lnTo>
                  <a:pt x="74593" y="1159933"/>
                </a:lnTo>
                <a:lnTo>
                  <a:pt x="90747" y="1197670"/>
                </a:lnTo>
                <a:lnTo>
                  <a:pt x="107866" y="1234823"/>
                </a:lnTo>
                <a:lnTo>
                  <a:pt x="126334" y="1269469"/>
                </a:lnTo>
                <a:lnTo>
                  <a:pt x="145702" y="1302444"/>
                </a:lnTo>
                <a:lnTo>
                  <a:pt x="165669" y="1334305"/>
                </a:lnTo>
                <a:lnTo>
                  <a:pt x="188859" y="1364013"/>
                </a:lnTo>
                <a:lnTo>
                  <a:pt x="214196" y="1392285"/>
                </a:lnTo>
                <a:lnTo>
                  <a:pt x="240965" y="1419599"/>
                </a:lnTo>
                <a:lnTo>
                  <a:pt x="269395" y="1443453"/>
                </a:lnTo>
                <a:lnTo>
                  <a:pt x="298931" y="1465000"/>
                </a:lnTo>
                <a:lnTo>
                  <a:pt x="329205" y="1485010"/>
                </a:lnTo>
                <a:lnTo>
                  <a:pt x="361383" y="1503288"/>
                </a:lnTo>
                <a:lnTo>
                  <a:pt x="394829" y="1520412"/>
                </a:lnTo>
                <a:lnTo>
                  <a:pt x="429120" y="1536768"/>
                </a:lnTo>
                <a:lnTo>
                  <a:pt x="463976" y="1547671"/>
                </a:lnTo>
                <a:lnTo>
                  <a:pt x="499208" y="1554940"/>
                </a:lnTo>
                <a:lnTo>
                  <a:pt x="534690" y="1559786"/>
                </a:lnTo>
                <a:lnTo>
                  <a:pt x="570339" y="1560900"/>
                </a:lnTo>
                <a:lnTo>
                  <a:pt x="606100" y="1559526"/>
                </a:lnTo>
                <a:lnTo>
                  <a:pt x="641934" y="1556493"/>
                </a:lnTo>
                <a:lnTo>
                  <a:pt x="677819" y="1550238"/>
                </a:lnTo>
                <a:lnTo>
                  <a:pt x="713736" y="1541835"/>
                </a:lnTo>
                <a:lnTo>
                  <a:pt x="749675" y="1531999"/>
                </a:lnTo>
                <a:lnTo>
                  <a:pt x="786335" y="1517681"/>
                </a:lnTo>
                <a:lnTo>
                  <a:pt x="823475" y="1500374"/>
                </a:lnTo>
                <a:lnTo>
                  <a:pt x="860935" y="1481076"/>
                </a:lnTo>
                <a:lnTo>
                  <a:pt x="896491" y="1459743"/>
                </a:lnTo>
                <a:lnTo>
                  <a:pt x="930779" y="1437055"/>
                </a:lnTo>
                <a:lnTo>
                  <a:pt x="964220" y="1413462"/>
                </a:lnTo>
                <a:lnTo>
                  <a:pt x="994982" y="1387857"/>
                </a:lnTo>
                <a:lnTo>
                  <a:pt x="1023956" y="1360908"/>
                </a:lnTo>
                <a:lnTo>
                  <a:pt x="1051739" y="1333065"/>
                </a:lnTo>
                <a:lnTo>
                  <a:pt x="1077316" y="1303213"/>
                </a:lnTo>
                <a:lnTo>
                  <a:pt x="1101423" y="1272024"/>
                </a:lnTo>
                <a:lnTo>
                  <a:pt x="1124550" y="1239942"/>
                </a:lnTo>
                <a:lnTo>
                  <a:pt x="1144201" y="1205148"/>
                </a:lnTo>
                <a:lnTo>
                  <a:pt x="1161535" y="1168547"/>
                </a:lnTo>
                <a:lnTo>
                  <a:pt x="1177325" y="1130741"/>
                </a:lnTo>
                <a:lnTo>
                  <a:pt x="1191379" y="1092131"/>
                </a:lnTo>
                <a:lnTo>
                  <a:pt x="1204276" y="1052986"/>
                </a:lnTo>
                <a:lnTo>
                  <a:pt x="1216402" y="1013483"/>
                </a:lnTo>
                <a:lnTo>
                  <a:pt x="1227308" y="971626"/>
                </a:lnTo>
                <a:lnTo>
                  <a:pt x="1237401" y="928199"/>
                </a:lnTo>
                <a:lnTo>
                  <a:pt x="1246952" y="883725"/>
                </a:lnTo>
                <a:lnTo>
                  <a:pt x="1255436" y="839259"/>
                </a:lnTo>
                <a:lnTo>
                  <a:pt x="1263209" y="794799"/>
                </a:lnTo>
                <a:lnTo>
                  <a:pt x="1270507" y="750342"/>
                </a:lnTo>
                <a:lnTo>
                  <a:pt x="1275373" y="705182"/>
                </a:lnTo>
                <a:lnTo>
                  <a:pt x="1278617" y="659553"/>
                </a:lnTo>
                <a:lnTo>
                  <a:pt x="1280779" y="613611"/>
                </a:lnTo>
                <a:lnTo>
                  <a:pt x="1278693" y="568167"/>
                </a:lnTo>
                <a:lnTo>
                  <a:pt x="1273774" y="523054"/>
                </a:lnTo>
                <a:lnTo>
                  <a:pt x="1266968" y="478162"/>
                </a:lnTo>
                <a:lnTo>
                  <a:pt x="1255374" y="435534"/>
                </a:lnTo>
                <a:lnTo>
                  <a:pt x="1240590" y="394415"/>
                </a:lnTo>
                <a:lnTo>
                  <a:pt x="1223678" y="354303"/>
                </a:lnTo>
                <a:lnTo>
                  <a:pt x="1197586" y="317683"/>
                </a:lnTo>
                <a:lnTo>
                  <a:pt x="1165376" y="283393"/>
                </a:lnTo>
                <a:lnTo>
                  <a:pt x="1129085" y="250654"/>
                </a:lnTo>
                <a:lnTo>
                  <a:pt x="1083019" y="224596"/>
                </a:lnTo>
                <a:lnTo>
                  <a:pt x="1030436" y="202990"/>
                </a:lnTo>
                <a:lnTo>
                  <a:pt x="973509" y="184353"/>
                </a:lnTo>
                <a:lnTo>
                  <a:pt x="935557" y="171928"/>
                </a:lnTo>
                <a:lnTo>
                  <a:pt x="859654" y="14707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SMARTInkShape-Group974">
            <a:extLst>
              <a:ext uri="{FF2B5EF4-FFF2-40B4-BE49-F238E27FC236}">
                <a16:creationId xmlns:a16="http://schemas.microsoft.com/office/drawing/2014/main" xmlns="" id="{9C4222B4-1751-44E7-B5A0-6F49C8C29BE9}"/>
              </a:ext>
            </a:extLst>
          </p:cNvPr>
          <p:cNvGrpSpPr/>
          <p:nvPr/>
        </p:nvGrpSpPr>
        <p:grpSpPr>
          <a:xfrm>
            <a:off x="3812229" y="4141674"/>
            <a:ext cx="1464622" cy="524184"/>
            <a:chOff x="3812229" y="4141674"/>
            <a:chExt cx="1464622" cy="524184"/>
          </a:xfrm>
        </p:grpSpPr>
        <p:sp>
          <p:nvSpPr>
            <p:cNvPr id="182" name="SMARTInkShape-4444">
              <a:extLst>
                <a:ext uri="{FF2B5EF4-FFF2-40B4-BE49-F238E27FC236}">
                  <a16:creationId xmlns:a16="http://schemas.microsoft.com/office/drawing/2014/main" xmlns="" id="{01E918C9-B8FA-4E77-99D4-8D983115071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812229" y="4141674"/>
              <a:ext cx="152614" cy="447149"/>
            </a:xfrm>
            <a:custGeom>
              <a:avLst/>
              <a:gdLst/>
              <a:ahLst/>
              <a:cxnLst/>
              <a:rect l="0" t="0" r="0" b="0"/>
              <a:pathLst>
                <a:path w="152614" h="447149">
                  <a:moveTo>
                    <a:pt x="16821" y="201726"/>
                  </a:moveTo>
                  <a:lnTo>
                    <a:pt x="16821" y="201726"/>
                  </a:lnTo>
                  <a:lnTo>
                    <a:pt x="11354" y="190791"/>
                  </a:lnTo>
                  <a:lnTo>
                    <a:pt x="10732" y="199662"/>
                  </a:lnTo>
                  <a:lnTo>
                    <a:pt x="20661" y="242606"/>
                  </a:lnTo>
                  <a:lnTo>
                    <a:pt x="28170" y="272576"/>
                  </a:lnTo>
                  <a:lnTo>
                    <a:pt x="36212" y="310356"/>
                  </a:lnTo>
                  <a:lnTo>
                    <a:pt x="43078" y="350901"/>
                  </a:lnTo>
                  <a:lnTo>
                    <a:pt x="46130" y="387735"/>
                  </a:lnTo>
                  <a:lnTo>
                    <a:pt x="43725" y="434978"/>
                  </a:lnTo>
                  <a:lnTo>
                    <a:pt x="42889" y="446034"/>
                  </a:lnTo>
                  <a:lnTo>
                    <a:pt x="41256" y="447148"/>
                  </a:lnTo>
                  <a:lnTo>
                    <a:pt x="38755" y="445774"/>
                  </a:lnTo>
                  <a:lnTo>
                    <a:pt x="35677" y="442742"/>
                  </a:lnTo>
                  <a:lnTo>
                    <a:pt x="24603" y="418247"/>
                  </a:lnTo>
                  <a:lnTo>
                    <a:pt x="18398" y="386623"/>
                  </a:lnTo>
                  <a:lnTo>
                    <a:pt x="12583" y="344580"/>
                  </a:lnTo>
                  <a:lnTo>
                    <a:pt x="9057" y="319539"/>
                  </a:lnTo>
                  <a:lnTo>
                    <a:pt x="5295" y="292968"/>
                  </a:lnTo>
                  <a:lnTo>
                    <a:pt x="2787" y="264671"/>
                  </a:lnTo>
                  <a:lnTo>
                    <a:pt x="1115" y="235223"/>
                  </a:lnTo>
                  <a:lnTo>
                    <a:pt x="0" y="205007"/>
                  </a:lnTo>
                  <a:lnTo>
                    <a:pt x="1374" y="177102"/>
                  </a:lnTo>
                  <a:lnTo>
                    <a:pt x="4407" y="150738"/>
                  </a:lnTo>
                  <a:lnTo>
                    <a:pt x="8544" y="125400"/>
                  </a:lnTo>
                  <a:lnTo>
                    <a:pt x="20668" y="82196"/>
                  </a:lnTo>
                  <a:lnTo>
                    <a:pt x="36876" y="46296"/>
                  </a:lnTo>
                  <a:lnTo>
                    <a:pt x="58189" y="18581"/>
                  </a:lnTo>
                  <a:lnTo>
                    <a:pt x="81774" y="3911"/>
                  </a:lnTo>
                  <a:lnTo>
                    <a:pt x="93990" y="0"/>
                  </a:lnTo>
                  <a:lnTo>
                    <a:pt x="104956" y="920"/>
                  </a:lnTo>
                  <a:lnTo>
                    <a:pt x="124666" y="11349"/>
                  </a:lnTo>
                  <a:lnTo>
                    <a:pt x="140952" y="33388"/>
                  </a:lnTo>
                  <a:lnTo>
                    <a:pt x="148258" y="47167"/>
                  </a:lnTo>
                  <a:lnTo>
                    <a:pt x="152613" y="77529"/>
                  </a:lnTo>
                  <a:lnTo>
                    <a:pt x="148434" y="108427"/>
                  </a:lnTo>
                  <a:lnTo>
                    <a:pt x="129508" y="148917"/>
                  </a:lnTo>
                  <a:lnTo>
                    <a:pt x="101872" y="182159"/>
                  </a:lnTo>
                  <a:lnTo>
                    <a:pt x="68455" y="207425"/>
                  </a:lnTo>
                  <a:lnTo>
                    <a:pt x="54921" y="2144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445">
              <a:extLst>
                <a:ext uri="{FF2B5EF4-FFF2-40B4-BE49-F238E27FC236}">
                  <a16:creationId xmlns:a16="http://schemas.microsoft.com/office/drawing/2014/main" xmlns="" id="{7842E200-2FF7-4506-A490-A5391552366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956050" y="4356100"/>
              <a:ext cx="146051" cy="183620"/>
            </a:xfrm>
            <a:custGeom>
              <a:avLst/>
              <a:gdLst/>
              <a:ahLst/>
              <a:cxnLst/>
              <a:rect l="0" t="0" r="0" b="0"/>
              <a:pathLst>
                <a:path w="146051" h="183620">
                  <a:moveTo>
                    <a:pt x="0" y="88900"/>
                  </a:moveTo>
                  <a:lnTo>
                    <a:pt x="0" y="88900"/>
                  </a:lnTo>
                  <a:lnTo>
                    <a:pt x="0" y="71223"/>
                  </a:lnTo>
                  <a:lnTo>
                    <a:pt x="2117" y="67943"/>
                  </a:lnTo>
                  <a:lnTo>
                    <a:pt x="10113" y="62417"/>
                  </a:lnTo>
                  <a:lnTo>
                    <a:pt x="24485" y="63254"/>
                  </a:lnTo>
                  <a:lnTo>
                    <a:pt x="41927" y="69740"/>
                  </a:lnTo>
                  <a:lnTo>
                    <a:pt x="59086" y="82031"/>
                  </a:lnTo>
                  <a:lnTo>
                    <a:pt x="81242" y="111559"/>
                  </a:lnTo>
                  <a:lnTo>
                    <a:pt x="91099" y="147119"/>
                  </a:lnTo>
                  <a:lnTo>
                    <a:pt x="89642" y="164399"/>
                  </a:lnTo>
                  <a:lnTo>
                    <a:pt x="87278" y="170983"/>
                  </a:lnTo>
                  <a:lnTo>
                    <a:pt x="79007" y="180179"/>
                  </a:lnTo>
                  <a:lnTo>
                    <a:pt x="73838" y="183619"/>
                  </a:lnTo>
                  <a:lnTo>
                    <a:pt x="68275" y="183090"/>
                  </a:lnTo>
                  <a:lnTo>
                    <a:pt x="56450" y="174977"/>
                  </a:lnTo>
                  <a:lnTo>
                    <a:pt x="49783" y="158201"/>
                  </a:lnTo>
                  <a:lnTo>
                    <a:pt x="48005" y="147801"/>
                  </a:lnTo>
                  <a:lnTo>
                    <a:pt x="55616" y="102824"/>
                  </a:lnTo>
                  <a:lnTo>
                    <a:pt x="81390" y="56023"/>
                  </a:lnTo>
                  <a:lnTo>
                    <a:pt x="128155" y="1399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446">
              <a:extLst>
                <a:ext uri="{FF2B5EF4-FFF2-40B4-BE49-F238E27FC236}">
                  <a16:creationId xmlns:a16="http://schemas.microsoft.com/office/drawing/2014/main" xmlns="" id="{7C24D299-5BF2-4132-86B4-07DA1A57332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312213" y="4207569"/>
              <a:ext cx="139138" cy="421582"/>
            </a:xfrm>
            <a:custGeom>
              <a:avLst/>
              <a:gdLst/>
              <a:ahLst/>
              <a:cxnLst/>
              <a:rect l="0" t="0" r="0" b="0"/>
              <a:pathLst>
                <a:path w="139138" h="421582">
                  <a:moveTo>
                    <a:pt x="120087" y="15181"/>
                  </a:moveTo>
                  <a:lnTo>
                    <a:pt x="120087" y="15181"/>
                  </a:lnTo>
                  <a:lnTo>
                    <a:pt x="120087" y="875"/>
                  </a:lnTo>
                  <a:lnTo>
                    <a:pt x="118676" y="0"/>
                  </a:lnTo>
                  <a:lnTo>
                    <a:pt x="113345" y="908"/>
                  </a:lnTo>
                  <a:lnTo>
                    <a:pt x="95668" y="15498"/>
                  </a:lnTo>
                  <a:lnTo>
                    <a:pt x="72557" y="51180"/>
                  </a:lnTo>
                  <a:lnTo>
                    <a:pt x="54277" y="87155"/>
                  </a:lnTo>
                  <a:lnTo>
                    <a:pt x="34394" y="130425"/>
                  </a:lnTo>
                  <a:lnTo>
                    <a:pt x="24153" y="154804"/>
                  </a:lnTo>
                  <a:lnTo>
                    <a:pt x="13797" y="180230"/>
                  </a:lnTo>
                  <a:lnTo>
                    <a:pt x="2291" y="225414"/>
                  </a:lnTo>
                  <a:lnTo>
                    <a:pt x="0" y="265251"/>
                  </a:lnTo>
                  <a:lnTo>
                    <a:pt x="8389" y="299419"/>
                  </a:lnTo>
                  <a:lnTo>
                    <a:pt x="39092" y="343052"/>
                  </a:lnTo>
                  <a:lnTo>
                    <a:pt x="79469" y="379420"/>
                  </a:lnTo>
                  <a:lnTo>
                    <a:pt x="123692" y="411058"/>
                  </a:lnTo>
                  <a:lnTo>
                    <a:pt x="139137" y="4215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447">
              <a:extLst>
                <a:ext uri="{FF2B5EF4-FFF2-40B4-BE49-F238E27FC236}">
                  <a16:creationId xmlns:a16="http://schemas.microsoft.com/office/drawing/2014/main" xmlns="" id="{941BAB3B-A61D-4925-B2EC-0B598E06ED3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600092" y="4514850"/>
              <a:ext cx="162409" cy="6351"/>
            </a:xfrm>
            <a:custGeom>
              <a:avLst/>
              <a:gdLst/>
              <a:ahLst/>
              <a:cxnLst/>
              <a:rect l="0" t="0" r="0" b="0"/>
              <a:pathLst>
                <a:path w="16240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38159" y="1986"/>
                  </a:lnTo>
                  <a:lnTo>
                    <a:pt x="78164" y="588"/>
                  </a:lnTo>
                  <a:lnTo>
                    <a:pt x="116751" y="174"/>
                  </a:lnTo>
                  <a:lnTo>
                    <a:pt x="16240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448">
              <a:extLst>
                <a:ext uri="{FF2B5EF4-FFF2-40B4-BE49-F238E27FC236}">
                  <a16:creationId xmlns:a16="http://schemas.microsoft.com/office/drawing/2014/main" xmlns="" id="{E40DD925-869F-4584-957E-7D0471F16FE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806950" y="4413908"/>
              <a:ext cx="152401" cy="139043"/>
            </a:xfrm>
            <a:custGeom>
              <a:avLst/>
              <a:gdLst/>
              <a:ahLst/>
              <a:cxnLst/>
              <a:rect l="0" t="0" r="0" b="0"/>
              <a:pathLst>
                <a:path w="152401" h="139043">
                  <a:moveTo>
                    <a:pt x="0" y="24742"/>
                  </a:moveTo>
                  <a:lnTo>
                    <a:pt x="0" y="24742"/>
                  </a:lnTo>
                  <a:lnTo>
                    <a:pt x="47530" y="4348"/>
                  </a:lnTo>
                  <a:lnTo>
                    <a:pt x="90289" y="0"/>
                  </a:lnTo>
                  <a:lnTo>
                    <a:pt x="100806" y="340"/>
                  </a:lnTo>
                  <a:lnTo>
                    <a:pt x="107833" y="2843"/>
                  </a:lnTo>
                  <a:lnTo>
                    <a:pt x="109989" y="5204"/>
                  </a:lnTo>
                  <a:lnTo>
                    <a:pt x="112384" y="11590"/>
                  </a:lnTo>
                  <a:lnTo>
                    <a:pt x="107803" y="22894"/>
                  </a:lnTo>
                  <a:lnTo>
                    <a:pt x="87617" y="49777"/>
                  </a:lnTo>
                  <a:lnTo>
                    <a:pt x="48591" y="91581"/>
                  </a:lnTo>
                  <a:lnTo>
                    <a:pt x="24715" y="123589"/>
                  </a:lnTo>
                  <a:lnTo>
                    <a:pt x="23532" y="126623"/>
                  </a:lnTo>
                  <a:lnTo>
                    <a:pt x="23449" y="128646"/>
                  </a:lnTo>
                  <a:lnTo>
                    <a:pt x="25238" y="131599"/>
                  </a:lnTo>
                  <a:lnTo>
                    <a:pt x="28385" y="135264"/>
                  </a:lnTo>
                  <a:lnTo>
                    <a:pt x="35899" y="137362"/>
                  </a:lnTo>
                  <a:lnTo>
                    <a:pt x="82147" y="138894"/>
                  </a:lnTo>
                  <a:lnTo>
                    <a:pt x="124125" y="139023"/>
                  </a:lnTo>
                  <a:lnTo>
                    <a:pt x="152400" y="1390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449">
              <a:extLst>
                <a:ext uri="{FF2B5EF4-FFF2-40B4-BE49-F238E27FC236}">
                  <a16:creationId xmlns:a16="http://schemas.microsoft.com/office/drawing/2014/main" xmlns="" id="{EDE2FE8B-7999-45D5-BF7D-1C18D76C4C5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008706" y="4483100"/>
              <a:ext cx="103045" cy="101601"/>
            </a:xfrm>
            <a:custGeom>
              <a:avLst/>
              <a:gdLst/>
              <a:ahLst/>
              <a:cxnLst/>
              <a:rect l="0" t="0" r="0" b="0"/>
              <a:pathLst>
                <a:path w="103045" h="101601">
                  <a:moveTo>
                    <a:pt x="96694" y="0"/>
                  </a:moveTo>
                  <a:lnTo>
                    <a:pt x="96694" y="0"/>
                  </a:lnTo>
                  <a:lnTo>
                    <a:pt x="96694" y="3371"/>
                  </a:lnTo>
                  <a:lnTo>
                    <a:pt x="75646" y="39345"/>
                  </a:lnTo>
                  <a:lnTo>
                    <a:pt x="47485" y="68136"/>
                  </a:lnTo>
                  <a:lnTo>
                    <a:pt x="27315" y="82120"/>
                  </a:lnTo>
                  <a:lnTo>
                    <a:pt x="14354" y="85887"/>
                  </a:lnTo>
                  <a:lnTo>
                    <a:pt x="5300" y="85679"/>
                  </a:lnTo>
                  <a:lnTo>
                    <a:pt x="1898" y="84636"/>
                  </a:lnTo>
                  <a:lnTo>
                    <a:pt x="335" y="82529"/>
                  </a:lnTo>
                  <a:lnTo>
                    <a:pt x="0" y="79715"/>
                  </a:lnTo>
                  <a:lnTo>
                    <a:pt x="481" y="76426"/>
                  </a:lnTo>
                  <a:lnTo>
                    <a:pt x="2918" y="73528"/>
                  </a:lnTo>
                  <a:lnTo>
                    <a:pt x="24503" y="61589"/>
                  </a:lnTo>
                  <a:lnTo>
                    <a:pt x="36857" y="61004"/>
                  </a:lnTo>
                  <a:lnTo>
                    <a:pt x="64413" y="66378"/>
                  </a:lnTo>
                  <a:lnTo>
                    <a:pt x="75527" y="73951"/>
                  </a:lnTo>
                  <a:lnTo>
                    <a:pt x="103044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450">
              <a:extLst>
                <a:ext uri="{FF2B5EF4-FFF2-40B4-BE49-F238E27FC236}">
                  <a16:creationId xmlns:a16="http://schemas.microsoft.com/office/drawing/2014/main" xmlns="" id="{5DE9E443-CB86-4231-B857-6233ECE1658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130800" y="4471283"/>
              <a:ext cx="68968" cy="176918"/>
            </a:xfrm>
            <a:custGeom>
              <a:avLst/>
              <a:gdLst/>
              <a:ahLst/>
              <a:cxnLst/>
              <a:rect l="0" t="0" r="0" b="0"/>
              <a:pathLst>
                <a:path w="68968" h="176918">
                  <a:moveTo>
                    <a:pt x="63500" y="5467"/>
                  </a:moveTo>
                  <a:lnTo>
                    <a:pt x="63500" y="5467"/>
                  </a:lnTo>
                  <a:lnTo>
                    <a:pt x="68967" y="0"/>
                  </a:lnTo>
                  <a:lnTo>
                    <a:pt x="57801" y="21837"/>
                  </a:lnTo>
                  <a:lnTo>
                    <a:pt x="42070" y="59501"/>
                  </a:lnTo>
                  <a:lnTo>
                    <a:pt x="19991" y="107000"/>
                  </a:lnTo>
                  <a:lnTo>
                    <a:pt x="7372" y="149204"/>
                  </a:lnTo>
                  <a:lnTo>
                    <a:pt x="0" y="176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451">
              <a:extLst>
                <a:ext uri="{FF2B5EF4-FFF2-40B4-BE49-F238E27FC236}">
                  <a16:creationId xmlns:a16="http://schemas.microsoft.com/office/drawing/2014/main" xmlns="" id="{9CE3DCA0-5E49-4565-8459-63DFBED9DA4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187950" y="4584878"/>
              <a:ext cx="88901" cy="80980"/>
            </a:xfrm>
            <a:custGeom>
              <a:avLst/>
              <a:gdLst/>
              <a:ahLst/>
              <a:cxnLst/>
              <a:rect l="0" t="0" r="0" b="0"/>
              <a:pathLst>
                <a:path w="88901" h="80980">
                  <a:moveTo>
                    <a:pt x="0" y="18872"/>
                  </a:moveTo>
                  <a:lnTo>
                    <a:pt x="0" y="18872"/>
                  </a:lnTo>
                  <a:lnTo>
                    <a:pt x="0" y="15501"/>
                  </a:lnTo>
                  <a:lnTo>
                    <a:pt x="3371" y="6663"/>
                  </a:lnTo>
                  <a:lnTo>
                    <a:pt x="5069" y="4382"/>
                  </a:lnTo>
                  <a:lnTo>
                    <a:pt x="8839" y="1849"/>
                  </a:lnTo>
                  <a:lnTo>
                    <a:pt x="30037" y="0"/>
                  </a:lnTo>
                  <a:lnTo>
                    <a:pt x="36398" y="1783"/>
                  </a:lnTo>
                  <a:lnTo>
                    <a:pt x="39082" y="3245"/>
                  </a:lnTo>
                  <a:lnTo>
                    <a:pt x="46230" y="12047"/>
                  </a:lnTo>
                  <a:lnTo>
                    <a:pt x="46343" y="16438"/>
                  </a:lnTo>
                  <a:lnTo>
                    <a:pt x="39758" y="32732"/>
                  </a:lnTo>
                  <a:lnTo>
                    <a:pt x="14305" y="72852"/>
                  </a:lnTo>
                  <a:lnTo>
                    <a:pt x="13414" y="77670"/>
                  </a:lnTo>
                  <a:lnTo>
                    <a:pt x="14587" y="79237"/>
                  </a:lnTo>
                  <a:lnTo>
                    <a:pt x="19653" y="80979"/>
                  </a:lnTo>
                  <a:lnTo>
                    <a:pt x="26609" y="79871"/>
                  </a:lnTo>
                  <a:lnTo>
                    <a:pt x="52787" y="67571"/>
                  </a:lnTo>
                  <a:lnTo>
                    <a:pt x="88900" y="506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975">
            <a:extLst>
              <a:ext uri="{FF2B5EF4-FFF2-40B4-BE49-F238E27FC236}">
                <a16:creationId xmlns:a16="http://schemas.microsoft.com/office/drawing/2014/main" xmlns="" id="{E608248F-B582-4470-B1B0-6C7508188D1E}"/>
              </a:ext>
            </a:extLst>
          </p:cNvPr>
          <p:cNvGrpSpPr/>
          <p:nvPr/>
        </p:nvGrpSpPr>
        <p:grpSpPr>
          <a:xfrm>
            <a:off x="5534271" y="4349750"/>
            <a:ext cx="199780" cy="222199"/>
            <a:chOff x="5534271" y="4349750"/>
            <a:chExt cx="199780" cy="222199"/>
          </a:xfrm>
        </p:grpSpPr>
        <p:sp>
          <p:nvSpPr>
            <p:cNvPr id="191" name="SMARTInkShape-4452">
              <a:extLst>
                <a:ext uri="{FF2B5EF4-FFF2-40B4-BE49-F238E27FC236}">
                  <a16:creationId xmlns:a16="http://schemas.microsoft.com/office/drawing/2014/main" xmlns="" id="{77DA1488-7BA1-4926-B1CF-A5E418736D8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534271" y="4349750"/>
              <a:ext cx="148980" cy="165101"/>
            </a:xfrm>
            <a:custGeom>
              <a:avLst/>
              <a:gdLst/>
              <a:ahLst/>
              <a:cxnLst/>
              <a:rect l="0" t="0" r="0" b="0"/>
              <a:pathLst>
                <a:path w="148980" h="165101">
                  <a:moveTo>
                    <a:pt x="110879" y="0"/>
                  </a:moveTo>
                  <a:lnTo>
                    <a:pt x="110879" y="0"/>
                  </a:lnTo>
                  <a:lnTo>
                    <a:pt x="137361" y="0"/>
                  </a:lnTo>
                  <a:lnTo>
                    <a:pt x="138412" y="1411"/>
                  </a:lnTo>
                  <a:lnTo>
                    <a:pt x="138406" y="3763"/>
                  </a:lnTo>
                  <a:lnTo>
                    <a:pt x="133328" y="17676"/>
                  </a:lnTo>
                  <a:lnTo>
                    <a:pt x="100865" y="52013"/>
                  </a:lnTo>
                  <a:lnTo>
                    <a:pt x="58101" y="84906"/>
                  </a:lnTo>
                  <a:lnTo>
                    <a:pt x="13896" y="118242"/>
                  </a:lnTo>
                  <a:lnTo>
                    <a:pt x="1710" y="130754"/>
                  </a:lnTo>
                  <a:lnTo>
                    <a:pt x="0" y="133736"/>
                  </a:lnTo>
                  <a:lnTo>
                    <a:pt x="2387" y="137135"/>
                  </a:lnTo>
                  <a:lnTo>
                    <a:pt x="14447" y="144675"/>
                  </a:lnTo>
                  <a:lnTo>
                    <a:pt x="56710" y="155238"/>
                  </a:lnTo>
                  <a:lnTo>
                    <a:pt x="96867" y="158414"/>
                  </a:lnTo>
                  <a:lnTo>
                    <a:pt x="148979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453">
              <a:extLst>
                <a:ext uri="{FF2B5EF4-FFF2-40B4-BE49-F238E27FC236}">
                  <a16:creationId xmlns:a16="http://schemas.microsoft.com/office/drawing/2014/main" xmlns="" id="{5257564E-5F32-4C25-9FFB-F330494567B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616379" y="4565650"/>
              <a:ext cx="117672" cy="6299"/>
            </a:xfrm>
            <a:custGeom>
              <a:avLst/>
              <a:gdLst/>
              <a:ahLst/>
              <a:cxnLst/>
              <a:rect l="0" t="0" r="0" b="0"/>
              <a:pathLst>
                <a:path w="117672" h="6299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4646" y="5467"/>
                  </a:lnTo>
                  <a:lnTo>
                    <a:pt x="52056" y="6298"/>
                  </a:lnTo>
                  <a:lnTo>
                    <a:pt x="90808" y="4458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976">
            <a:extLst>
              <a:ext uri="{FF2B5EF4-FFF2-40B4-BE49-F238E27FC236}">
                <a16:creationId xmlns:a16="http://schemas.microsoft.com/office/drawing/2014/main" xmlns="" id="{032ABEBD-725E-43F8-9978-4777AF1B6A1C}"/>
              </a:ext>
            </a:extLst>
          </p:cNvPr>
          <p:cNvGrpSpPr/>
          <p:nvPr/>
        </p:nvGrpSpPr>
        <p:grpSpPr>
          <a:xfrm>
            <a:off x="6037241" y="3970860"/>
            <a:ext cx="922360" cy="843915"/>
            <a:chOff x="6037241" y="3970860"/>
            <a:chExt cx="922360" cy="843915"/>
          </a:xfrm>
        </p:grpSpPr>
        <p:sp>
          <p:nvSpPr>
            <p:cNvPr id="194" name="SMARTInkShape-4454">
              <a:extLst>
                <a:ext uri="{FF2B5EF4-FFF2-40B4-BE49-F238E27FC236}">
                  <a16:creationId xmlns:a16="http://schemas.microsoft.com/office/drawing/2014/main" xmlns="" id="{B1B64D54-18D7-480B-A866-369FD5FA065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037241" y="4182074"/>
              <a:ext cx="230210" cy="229841"/>
            </a:xfrm>
            <a:custGeom>
              <a:avLst/>
              <a:gdLst/>
              <a:ahLst/>
              <a:cxnLst/>
              <a:rect l="0" t="0" r="0" b="0"/>
              <a:pathLst>
                <a:path w="230210" h="229841">
                  <a:moveTo>
                    <a:pt x="109559" y="34326"/>
                  </a:moveTo>
                  <a:lnTo>
                    <a:pt x="109559" y="34326"/>
                  </a:lnTo>
                  <a:lnTo>
                    <a:pt x="109558" y="20021"/>
                  </a:lnTo>
                  <a:lnTo>
                    <a:pt x="107677" y="15503"/>
                  </a:lnTo>
                  <a:lnTo>
                    <a:pt x="106188" y="13311"/>
                  </a:lnTo>
                  <a:lnTo>
                    <a:pt x="103784" y="11849"/>
                  </a:lnTo>
                  <a:lnTo>
                    <a:pt x="97350" y="10226"/>
                  </a:lnTo>
                  <a:lnTo>
                    <a:pt x="82423" y="12682"/>
                  </a:lnTo>
                  <a:lnTo>
                    <a:pt x="61223" y="31362"/>
                  </a:lnTo>
                  <a:lnTo>
                    <a:pt x="33845" y="70690"/>
                  </a:lnTo>
                  <a:lnTo>
                    <a:pt x="15864" y="110404"/>
                  </a:lnTo>
                  <a:lnTo>
                    <a:pt x="5441" y="152744"/>
                  </a:lnTo>
                  <a:lnTo>
                    <a:pt x="0" y="191003"/>
                  </a:lnTo>
                  <a:lnTo>
                    <a:pt x="3481" y="211440"/>
                  </a:lnTo>
                  <a:lnTo>
                    <a:pt x="11613" y="224286"/>
                  </a:lnTo>
                  <a:lnTo>
                    <a:pt x="16745" y="228699"/>
                  </a:lnTo>
                  <a:lnTo>
                    <a:pt x="35618" y="229840"/>
                  </a:lnTo>
                  <a:lnTo>
                    <a:pt x="59058" y="224938"/>
                  </a:lnTo>
                  <a:lnTo>
                    <a:pt x="106613" y="202662"/>
                  </a:lnTo>
                  <a:lnTo>
                    <a:pt x="153035" y="171294"/>
                  </a:lnTo>
                  <a:lnTo>
                    <a:pt x="166041" y="152821"/>
                  </a:lnTo>
                  <a:lnTo>
                    <a:pt x="173468" y="132146"/>
                  </a:lnTo>
                  <a:lnTo>
                    <a:pt x="176943" y="96706"/>
                  </a:lnTo>
                  <a:lnTo>
                    <a:pt x="172406" y="60100"/>
                  </a:lnTo>
                  <a:lnTo>
                    <a:pt x="158284" y="28008"/>
                  </a:lnTo>
                  <a:lnTo>
                    <a:pt x="146737" y="11763"/>
                  </a:lnTo>
                  <a:lnTo>
                    <a:pt x="128905" y="3131"/>
                  </a:lnTo>
                  <a:lnTo>
                    <a:pt x="107573" y="0"/>
                  </a:lnTo>
                  <a:lnTo>
                    <a:pt x="86334" y="961"/>
                  </a:lnTo>
                  <a:lnTo>
                    <a:pt x="67017" y="9384"/>
                  </a:lnTo>
                  <a:lnTo>
                    <a:pt x="50434" y="22535"/>
                  </a:lnTo>
                  <a:lnTo>
                    <a:pt x="38361" y="37787"/>
                  </a:lnTo>
                  <a:lnTo>
                    <a:pt x="33935" y="53973"/>
                  </a:lnTo>
                  <a:lnTo>
                    <a:pt x="33743" y="62241"/>
                  </a:lnTo>
                  <a:lnTo>
                    <a:pt x="39174" y="77071"/>
                  </a:lnTo>
                  <a:lnTo>
                    <a:pt x="43586" y="83990"/>
                  </a:lnTo>
                  <a:lnTo>
                    <a:pt x="61658" y="95439"/>
                  </a:lnTo>
                  <a:lnTo>
                    <a:pt x="86153" y="103821"/>
                  </a:lnTo>
                  <a:lnTo>
                    <a:pt x="127711" y="107834"/>
                  </a:lnTo>
                  <a:lnTo>
                    <a:pt x="169892" y="104162"/>
                  </a:lnTo>
                  <a:lnTo>
                    <a:pt x="217284" y="90054"/>
                  </a:lnTo>
                  <a:lnTo>
                    <a:pt x="230209" y="851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455">
              <a:extLst>
                <a:ext uri="{FF2B5EF4-FFF2-40B4-BE49-F238E27FC236}">
                  <a16:creationId xmlns:a16="http://schemas.microsoft.com/office/drawing/2014/main" xmlns="" id="{4E5BDC97-0A0D-4B0E-B893-355C5E93567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084652" y="3970860"/>
              <a:ext cx="151049" cy="112191"/>
            </a:xfrm>
            <a:custGeom>
              <a:avLst/>
              <a:gdLst/>
              <a:ahLst/>
              <a:cxnLst/>
              <a:rect l="0" t="0" r="0" b="0"/>
              <a:pathLst>
                <a:path w="151049" h="112191">
                  <a:moveTo>
                    <a:pt x="43098" y="10590"/>
                  </a:moveTo>
                  <a:lnTo>
                    <a:pt x="43098" y="10590"/>
                  </a:lnTo>
                  <a:lnTo>
                    <a:pt x="30889" y="26170"/>
                  </a:lnTo>
                  <a:lnTo>
                    <a:pt x="10343" y="72577"/>
                  </a:lnTo>
                  <a:lnTo>
                    <a:pt x="0" y="96477"/>
                  </a:lnTo>
                  <a:lnTo>
                    <a:pt x="10969" y="57387"/>
                  </a:lnTo>
                  <a:lnTo>
                    <a:pt x="34188" y="12857"/>
                  </a:lnTo>
                  <a:lnTo>
                    <a:pt x="41726" y="5012"/>
                  </a:lnTo>
                  <a:lnTo>
                    <a:pt x="51660" y="1055"/>
                  </a:lnTo>
                  <a:lnTo>
                    <a:pt x="57272" y="0"/>
                  </a:lnTo>
                  <a:lnTo>
                    <a:pt x="63130" y="1413"/>
                  </a:lnTo>
                  <a:lnTo>
                    <a:pt x="75285" y="8628"/>
                  </a:lnTo>
                  <a:lnTo>
                    <a:pt x="107519" y="51564"/>
                  </a:lnTo>
                  <a:lnTo>
                    <a:pt x="141408" y="96206"/>
                  </a:lnTo>
                  <a:lnTo>
                    <a:pt x="151048" y="1121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456">
              <a:extLst>
                <a:ext uri="{FF2B5EF4-FFF2-40B4-BE49-F238E27FC236}">
                  <a16:creationId xmlns:a16="http://schemas.microsoft.com/office/drawing/2014/main" xmlns="" id="{F4119921-D6CE-4AED-A6BB-8F1865ADF97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432550" y="431800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41427" y="12143"/>
                  </a:lnTo>
                  <a:lnTo>
                    <a:pt x="76481" y="6185"/>
                  </a:lnTo>
                  <a:lnTo>
                    <a:pt x="118852" y="183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457">
              <a:extLst>
                <a:ext uri="{FF2B5EF4-FFF2-40B4-BE49-F238E27FC236}">
                  <a16:creationId xmlns:a16="http://schemas.microsoft.com/office/drawing/2014/main" xmlns="" id="{981536EC-47BC-4EDA-925B-B20E42D19C8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752847" y="4172182"/>
              <a:ext cx="206754" cy="235554"/>
            </a:xfrm>
            <a:custGeom>
              <a:avLst/>
              <a:gdLst/>
              <a:ahLst/>
              <a:cxnLst/>
              <a:rect l="0" t="0" r="0" b="0"/>
              <a:pathLst>
                <a:path w="206754" h="235554">
                  <a:moveTo>
                    <a:pt x="86103" y="63268"/>
                  </a:moveTo>
                  <a:lnTo>
                    <a:pt x="86103" y="63268"/>
                  </a:lnTo>
                  <a:lnTo>
                    <a:pt x="86103" y="56526"/>
                  </a:lnTo>
                  <a:lnTo>
                    <a:pt x="84222" y="51335"/>
                  </a:lnTo>
                  <a:lnTo>
                    <a:pt x="81739" y="46676"/>
                  </a:lnTo>
                  <a:lnTo>
                    <a:pt x="80636" y="42253"/>
                  </a:lnTo>
                  <a:lnTo>
                    <a:pt x="78930" y="41497"/>
                  </a:lnTo>
                  <a:lnTo>
                    <a:pt x="73271" y="42538"/>
                  </a:lnTo>
                  <a:lnTo>
                    <a:pt x="37713" y="82795"/>
                  </a:lnTo>
                  <a:lnTo>
                    <a:pt x="11790" y="123047"/>
                  </a:lnTo>
                  <a:lnTo>
                    <a:pt x="1838" y="155142"/>
                  </a:lnTo>
                  <a:lnTo>
                    <a:pt x="0" y="197911"/>
                  </a:lnTo>
                  <a:lnTo>
                    <a:pt x="6222" y="223998"/>
                  </a:lnTo>
                  <a:lnTo>
                    <a:pt x="13911" y="231835"/>
                  </a:lnTo>
                  <a:lnTo>
                    <a:pt x="18925" y="234913"/>
                  </a:lnTo>
                  <a:lnTo>
                    <a:pt x="25090" y="235553"/>
                  </a:lnTo>
                  <a:lnTo>
                    <a:pt x="39466" y="232502"/>
                  </a:lnTo>
                  <a:lnTo>
                    <a:pt x="63425" y="219480"/>
                  </a:lnTo>
                  <a:lnTo>
                    <a:pt x="85028" y="195473"/>
                  </a:lnTo>
                  <a:lnTo>
                    <a:pt x="104834" y="159276"/>
                  </a:lnTo>
                  <a:lnTo>
                    <a:pt x="120737" y="120642"/>
                  </a:lnTo>
                  <a:lnTo>
                    <a:pt x="127645" y="82384"/>
                  </a:lnTo>
                  <a:lnTo>
                    <a:pt x="126320" y="47608"/>
                  </a:lnTo>
                  <a:lnTo>
                    <a:pt x="118089" y="21704"/>
                  </a:lnTo>
                  <a:lnTo>
                    <a:pt x="106904" y="9283"/>
                  </a:lnTo>
                  <a:lnTo>
                    <a:pt x="99970" y="3994"/>
                  </a:lnTo>
                  <a:lnTo>
                    <a:pt x="82859" y="0"/>
                  </a:lnTo>
                  <a:lnTo>
                    <a:pt x="64905" y="1282"/>
                  </a:lnTo>
                  <a:lnTo>
                    <a:pt x="49870" y="6556"/>
                  </a:lnTo>
                  <a:lnTo>
                    <a:pt x="39896" y="15484"/>
                  </a:lnTo>
                  <a:lnTo>
                    <a:pt x="33816" y="25803"/>
                  </a:lnTo>
                  <a:lnTo>
                    <a:pt x="31114" y="35093"/>
                  </a:lnTo>
                  <a:lnTo>
                    <a:pt x="32511" y="40251"/>
                  </a:lnTo>
                  <a:lnTo>
                    <a:pt x="39706" y="51627"/>
                  </a:lnTo>
                  <a:lnTo>
                    <a:pt x="62399" y="66560"/>
                  </a:lnTo>
                  <a:lnTo>
                    <a:pt x="106742" y="83543"/>
                  </a:lnTo>
                  <a:lnTo>
                    <a:pt x="143018" y="92010"/>
                  </a:lnTo>
                  <a:lnTo>
                    <a:pt x="175012" y="97576"/>
                  </a:lnTo>
                  <a:lnTo>
                    <a:pt x="206753" y="950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458">
              <a:extLst>
                <a:ext uri="{FF2B5EF4-FFF2-40B4-BE49-F238E27FC236}">
                  <a16:creationId xmlns:a16="http://schemas.microsoft.com/office/drawing/2014/main" xmlns="" id="{02AA5681-F5EE-40B8-9213-8684439B1CC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140450" y="4514850"/>
              <a:ext cx="717551" cy="44451"/>
            </a:xfrm>
            <a:custGeom>
              <a:avLst/>
              <a:gdLst/>
              <a:ahLst/>
              <a:cxnLst/>
              <a:rect l="0" t="0" r="0" b="0"/>
              <a:pathLst>
                <a:path w="717551" h="44451">
                  <a:moveTo>
                    <a:pt x="0" y="44450"/>
                  </a:moveTo>
                  <a:lnTo>
                    <a:pt x="0" y="44450"/>
                  </a:lnTo>
                  <a:lnTo>
                    <a:pt x="35156" y="42568"/>
                  </a:lnTo>
                  <a:lnTo>
                    <a:pt x="68542" y="38675"/>
                  </a:lnTo>
                  <a:lnTo>
                    <a:pt x="92260" y="35661"/>
                  </a:lnTo>
                  <a:lnTo>
                    <a:pt x="118657" y="32241"/>
                  </a:lnTo>
                  <a:lnTo>
                    <a:pt x="149661" y="28549"/>
                  </a:lnTo>
                  <a:lnTo>
                    <a:pt x="183734" y="24677"/>
                  </a:lnTo>
                  <a:lnTo>
                    <a:pt x="219856" y="20685"/>
                  </a:lnTo>
                  <a:lnTo>
                    <a:pt x="260871" y="17317"/>
                  </a:lnTo>
                  <a:lnTo>
                    <a:pt x="305147" y="14367"/>
                  </a:lnTo>
                  <a:lnTo>
                    <a:pt x="351598" y="11695"/>
                  </a:lnTo>
                  <a:lnTo>
                    <a:pt x="396677" y="9208"/>
                  </a:lnTo>
                  <a:lnTo>
                    <a:pt x="440839" y="6844"/>
                  </a:lnTo>
                  <a:lnTo>
                    <a:pt x="484392" y="4563"/>
                  </a:lnTo>
                  <a:lnTo>
                    <a:pt x="523306" y="3042"/>
                  </a:lnTo>
                  <a:lnTo>
                    <a:pt x="559126" y="2028"/>
                  </a:lnTo>
                  <a:lnTo>
                    <a:pt x="592884" y="1352"/>
                  </a:lnTo>
                  <a:lnTo>
                    <a:pt x="620328" y="901"/>
                  </a:lnTo>
                  <a:lnTo>
                    <a:pt x="663993" y="400"/>
                  </a:lnTo>
                  <a:lnTo>
                    <a:pt x="717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459">
              <a:extLst>
                <a:ext uri="{FF2B5EF4-FFF2-40B4-BE49-F238E27FC236}">
                  <a16:creationId xmlns:a16="http://schemas.microsoft.com/office/drawing/2014/main" xmlns="" id="{950236BA-D342-43DA-A812-9C3585BB474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488588" y="4649131"/>
              <a:ext cx="99740" cy="165644"/>
            </a:xfrm>
            <a:custGeom>
              <a:avLst/>
              <a:gdLst/>
              <a:ahLst/>
              <a:cxnLst/>
              <a:rect l="0" t="0" r="0" b="0"/>
              <a:pathLst>
                <a:path w="99740" h="165644">
                  <a:moveTo>
                    <a:pt x="96362" y="11769"/>
                  </a:moveTo>
                  <a:lnTo>
                    <a:pt x="96362" y="11769"/>
                  </a:lnTo>
                  <a:lnTo>
                    <a:pt x="87523" y="2930"/>
                  </a:lnTo>
                  <a:lnTo>
                    <a:pt x="79734" y="785"/>
                  </a:lnTo>
                  <a:lnTo>
                    <a:pt x="47031" y="0"/>
                  </a:lnTo>
                  <a:lnTo>
                    <a:pt x="26947" y="4911"/>
                  </a:lnTo>
                  <a:lnTo>
                    <a:pt x="9002" y="14989"/>
                  </a:lnTo>
                  <a:lnTo>
                    <a:pt x="1561" y="22843"/>
                  </a:lnTo>
                  <a:lnTo>
                    <a:pt x="0" y="26913"/>
                  </a:lnTo>
                  <a:lnTo>
                    <a:pt x="147" y="35197"/>
                  </a:lnTo>
                  <a:lnTo>
                    <a:pt x="6328" y="43584"/>
                  </a:lnTo>
                  <a:lnTo>
                    <a:pt x="46577" y="70806"/>
                  </a:lnTo>
                  <a:lnTo>
                    <a:pt x="82253" y="100917"/>
                  </a:lnTo>
                  <a:lnTo>
                    <a:pt x="92678" y="113479"/>
                  </a:lnTo>
                  <a:lnTo>
                    <a:pt x="98253" y="126118"/>
                  </a:lnTo>
                  <a:lnTo>
                    <a:pt x="99739" y="132452"/>
                  </a:lnTo>
                  <a:lnTo>
                    <a:pt x="98614" y="138791"/>
                  </a:lnTo>
                  <a:lnTo>
                    <a:pt x="91717" y="151478"/>
                  </a:lnTo>
                  <a:lnTo>
                    <a:pt x="81598" y="160410"/>
                  </a:lnTo>
                  <a:lnTo>
                    <a:pt x="75936" y="163780"/>
                  </a:lnTo>
                  <a:lnTo>
                    <a:pt x="65882" y="165643"/>
                  </a:lnTo>
                  <a:lnTo>
                    <a:pt x="61225" y="165151"/>
                  </a:lnTo>
                  <a:lnTo>
                    <a:pt x="58121" y="162707"/>
                  </a:lnTo>
                  <a:lnTo>
                    <a:pt x="54671" y="154347"/>
                  </a:lnTo>
                  <a:lnTo>
                    <a:pt x="56901" y="141694"/>
                  </a:lnTo>
                  <a:lnTo>
                    <a:pt x="64612" y="119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460">
              <a:extLst>
                <a:ext uri="{FF2B5EF4-FFF2-40B4-BE49-F238E27FC236}">
                  <a16:creationId xmlns:a16="http://schemas.microsoft.com/office/drawing/2014/main" xmlns="" id="{12D67271-5944-47F3-A397-3F6DC914DD6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645661" y="4659063"/>
              <a:ext cx="136140" cy="109788"/>
            </a:xfrm>
            <a:custGeom>
              <a:avLst/>
              <a:gdLst/>
              <a:ahLst/>
              <a:cxnLst/>
              <a:rect l="0" t="0" r="0" b="0"/>
              <a:pathLst>
                <a:path w="136140" h="109788">
                  <a:moveTo>
                    <a:pt x="15489" y="52637"/>
                  </a:moveTo>
                  <a:lnTo>
                    <a:pt x="15489" y="52637"/>
                  </a:lnTo>
                  <a:lnTo>
                    <a:pt x="18859" y="52637"/>
                  </a:lnTo>
                  <a:lnTo>
                    <a:pt x="19853" y="53342"/>
                  </a:lnTo>
                  <a:lnTo>
                    <a:pt x="20515" y="54518"/>
                  </a:lnTo>
                  <a:lnTo>
                    <a:pt x="20956" y="56008"/>
                  </a:lnTo>
                  <a:lnTo>
                    <a:pt x="22661" y="56295"/>
                  </a:lnTo>
                  <a:lnTo>
                    <a:pt x="42809" y="49887"/>
                  </a:lnTo>
                  <a:lnTo>
                    <a:pt x="60508" y="40612"/>
                  </a:lnTo>
                  <a:lnTo>
                    <a:pt x="75786" y="25555"/>
                  </a:lnTo>
                  <a:lnTo>
                    <a:pt x="85879" y="11060"/>
                  </a:lnTo>
                  <a:lnTo>
                    <a:pt x="87109" y="7280"/>
                  </a:lnTo>
                  <a:lnTo>
                    <a:pt x="87225" y="4055"/>
                  </a:lnTo>
                  <a:lnTo>
                    <a:pt x="86596" y="1199"/>
                  </a:lnTo>
                  <a:lnTo>
                    <a:pt x="83355" y="0"/>
                  </a:lnTo>
                  <a:lnTo>
                    <a:pt x="72227" y="550"/>
                  </a:lnTo>
                  <a:lnTo>
                    <a:pt x="50095" y="8197"/>
                  </a:lnTo>
                  <a:lnTo>
                    <a:pt x="18039" y="29199"/>
                  </a:lnTo>
                  <a:lnTo>
                    <a:pt x="3922" y="43866"/>
                  </a:lnTo>
                  <a:lnTo>
                    <a:pt x="722" y="51023"/>
                  </a:lnTo>
                  <a:lnTo>
                    <a:pt x="0" y="57911"/>
                  </a:lnTo>
                  <a:lnTo>
                    <a:pt x="929" y="64620"/>
                  </a:lnTo>
                  <a:lnTo>
                    <a:pt x="7607" y="77718"/>
                  </a:lnTo>
                  <a:lnTo>
                    <a:pt x="18336" y="89890"/>
                  </a:lnTo>
                  <a:lnTo>
                    <a:pt x="32512" y="100003"/>
                  </a:lnTo>
                  <a:lnTo>
                    <a:pt x="59730" y="106888"/>
                  </a:lnTo>
                  <a:lnTo>
                    <a:pt x="99826" y="109214"/>
                  </a:lnTo>
                  <a:lnTo>
                    <a:pt x="136139" y="1097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977">
            <a:extLst>
              <a:ext uri="{FF2B5EF4-FFF2-40B4-BE49-F238E27FC236}">
                <a16:creationId xmlns:a16="http://schemas.microsoft.com/office/drawing/2014/main" xmlns="" id="{C4478B56-DC73-409B-94C0-F8AA6031D88B}"/>
              </a:ext>
            </a:extLst>
          </p:cNvPr>
          <p:cNvGrpSpPr/>
          <p:nvPr/>
        </p:nvGrpSpPr>
        <p:grpSpPr>
          <a:xfrm>
            <a:off x="7288543" y="4337050"/>
            <a:ext cx="987381" cy="406401"/>
            <a:chOff x="7288543" y="4337050"/>
            <a:chExt cx="987381" cy="406401"/>
          </a:xfrm>
        </p:grpSpPr>
        <p:sp>
          <p:nvSpPr>
            <p:cNvPr id="202" name="SMARTInkShape-4461">
              <a:extLst>
                <a:ext uri="{FF2B5EF4-FFF2-40B4-BE49-F238E27FC236}">
                  <a16:creationId xmlns:a16="http://schemas.microsoft.com/office/drawing/2014/main" xmlns="" id="{8701C93F-7EFA-4F09-AD3D-24B58A6D101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204200" y="4337050"/>
              <a:ext cx="71724" cy="406401"/>
            </a:xfrm>
            <a:custGeom>
              <a:avLst/>
              <a:gdLst/>
              <a:ahLst/>
              <a:cxnLst/>
              <a:rect l="0" t="0" r="0" b="0"/>
              <a:pathLst>
                <a:path w="71724" h="406401">
                  <a:moveTo>
                    <a:pt x="19050" y="0"/>
                  </a:moveTo>
                  <a:lnTo>
                    <a:pt x="19050" y="0"/>
                  </a:lnTo>
                  <a:lnTo>
                    <a:pt x="22420" y="0"/>
                  </a:lnTo>
                  <a:lnTo>
                    <a:pt x="25957" y="5644"/>
                  </a:lnTo>
                  <a:lnTo>
                    <a:pt x="31915" y="28248"/>
                  </a:lnTo>
                  <a:lnTo>
                    <a:pt x="41912" y="69988"/>
                  </a:lnTo>
                  <a:lnTo>
                    <a:pt x="52494" y="105895"/>
                  </a:lnTo>
                  <a:lnTo>
                    <a:pt x="64252" y="147724"/>
                  </a:lnTo>
                  <a:lnTo>
                    <a:pt x="70889" y="188421"/>
                  </a:lnTo>
                  <a:lnTo>
                    <a:pt x="71723" y="228382"/>
                  </a:lnTo>
                  <a:lnTo>
                    <a:pt x="65037" y="269660"/>
                  </a:lnTo>
                  <a:lnTo>
                    <a:pt x="53129" y="307762"/>
                  </a:lnTo>
                  <a:lnTo>
                    <a:pt x="32440" y="355302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462">
              <a:extLst>
                <a:ext uri="{FF2B5EF4-FFF2-40B4-BE49-F238E27FC236}">
                  <a16:creationId xmlns:a16="http://schemas.microsoft.com/office/drawing/2014/main" xmlns="" id="{D1912306-CA2B-44DA-9E34-457B10A8421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083550" y="4585117"/>
              <a:ext cx="76201" cy="79117"/>
            </a:xfrm>
            <a:custGeom>
              <a:avLst/>
              <a:gdLst/>
              <a:ahLst/>
              <a:cxnLst/>
              <a:rect l="0" t="0" r="0" b="0"/>
              <a:pathLst>
                <a:path w="76201" h="79117">
                  <a:moveTo>
                    <a:pt x="0" y="18633"/>
                  </a:moveTo>
                  <a:lnTo>
                    <a:pt x="0" y="18633"/>
                  </a:lnTo>
                  <a:lnTo>
                    <a:pt x="8838" y="4327"/>
                  </a:lnTo>
                  <a:lnTo>
                    <a:pt x="16628" y="1692"/>
                  </a:lnTo>
                  <a:lnTo>
                    <a:pt x="35505" y="0"/>
                  </a:lnTo>
                  <a:lnTo>
                    <a:pt x="39192" y="1272"/>
                  </a:lnTo>
                  <a:lnTo>
                    <a:pt x="45170" y="6448"/>
                  </a:lnTo>
                  <a:lnTo>
                    <a:pt x="46341" y="9804"/>
                  </a:lnTo>
                  <a:lnTo>
                    <a:pt x="45761" y="17296"/>
                  </a:lnTo>
                  <a:lnTo>
                    <a:pt x="38934" y="37967"/>
                  </a:lnTo>
                  <a:lnTo>
                    <a:pt x="30037" y="51957"/>
                  </a:lnTo>
                  <a:lnTo>
                    <a:pt x="26315" y="67444"/>
                  </a:lnTo>
                  <a:lnTo>
                    <a:pt x="26010" y="70224"/>
                  </a:lnTo>
                  <a:lnTo>
                    <a:pt x="26512" y="72077"/>
                  </a:lnTo>
                  <a:lnTo>
                    <a:pt x="27553" y="73312"/>
                  </a:lnTo>
                  <a:lnTo>
                    <a:pt x="37663" y="78666"/>
                  </a:lnTo>
                  <a:lnTo>
                    <a:pt x="41336" y="79116"/>
                  </a:lnTo>
                  <a:lnTo>
                    <a:pt x="76200" y="757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463">
              <a:extLst>
                <a:ext uri="{FF2B5EF4-FFF2-40B4-BE49-F238E27FC236}">
                  <a16:creationId xmlns:a16="http://schemas.microsoft.com/office/drawing/2014/main" xmlns="" id="{DB5BCBF3-2644-47AD-A2D4-8110513186A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032750" y="4516615"/>
              <a:ext cx="54459" cy="137936"/>
            </a:xfrm>
            <a:custGeom>
              <a:avLst/>
              <a:gdLst/>
              <a:ahLst/>
              <a:cxnLst/>
              <a:rect l="0" t="0" r="0" b="0"/>
              <a:pathLst>
                <a:path w="54459" h="137936">
                  <a:moveTo>
                    <a:pt x="50800" y="10935"/>
                  </a:moveTo>
                  <a:lnTo>
                    <a:pt x="50800" y="10935"/>
                  </a:lnTo>
                  <a:lnTo>
                    <a:pt x="54170" y="4193"/>
                  </a:lnTo>
                  <a:lnTo>
                    <a:pt x="54458" y="2207"/>
                  </a:lnTo>
                  <a:lnTo>
                    <a:pt x="53945" y="883"/>
                  </a:lnTo>
                  <a:lnTo>
                    <a:pt x="52896" y="0"/>
                  </a:lnTo>
                  <a:lnTo>
                    <a:pt x="52197" y="117"/>
                  </a:lnTo>
                  <a:lnTo>
                    <a:pt x="51731" y="901"/>
                  </a:lnTo>
                  <a:lnTo>
                    <a:pt x="51422" y="2129"/>
                  </a:lnTo>
                  <a:lnTo>
                    <a:pt x="38948" y="28747"/>
                  </a:lnTo>
                  <a:lnTo>
                    <a:pt x="23058" y="66978"/>
                  </a:lnTo>
                  <a:lnTo>
                    <a:pt x="9676" y="107090"/>
                  </a:lnTo>
                  <a:lnTo>
                    <a:pt x="0" y="1379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464">
              <a:extLst>
                <a:ext uri="{FF2B5EF4-FFF2-40B4-BE49-F238E27FC236}">
                  <a16:creationId xmlns:a16="http://schemas.microsoft.com/office/drawing/2014/main" xmlns="" id="{8346CBD9-6B4F-494A-A8EB-106938E3A31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929276" y="4508500"/>
              <a:ext cx="90775" cy="95251"/>
            </a:xfrm>
            <a:custGeom>
              <a:avLst/>
              <a:gdLst/>
              <a:ahLst/>
              <a:cxnLst/>
              <a:rect l="0" t="0" r="0" b="0"/>
              <a:pathLst>
                <a:path w="90775" h="95251">
                  <a:moveTo>
                    <a:pt x="90774" y="0"/>
                  </a:moveTo>
                  <a:lnTo>
                    <a:pt x="90774" y="0"/>
                  </a:lnTo>
                  <a:lnTo>
                    <a:pt x="85307" y="0"/>
                  </a:lnTo>
                  <a:lnTo>
                    <a:pt x="85012" y="705"/>
                  </a:lnTo>
                  <a:lnTo>
                    <a:pt x="82658" y="8788"/>
                  </a:lnTo>
                  <a:lnTo>
                    <a:pt x="67806" y="38871"/>
                  </a:lnTo>
                  <a:lnTo>
                    <a:pt x="56576" y="49731"/>
                  </a:lnTo>
                  <a:lnTo>
                    <a:pt x="24948" y="64918"/>
                  </a:lnTo>
                  <a:lnTo>
                    <a:pt x="15421" y="65776"/>
                  </a:lnTo>
                  <a:lnTo>
                    <a:pt x="7189" y="63806"/>
                  </a:lnTo>
                  <a:lnTo>
                    <a:pt x="1179" y="60578"/>
                  </a:lnTo>
                  <a:lnTo>
                    <a:pt x="0" y="58024"/>
                  </a:lnTo>
                  <a:lnTo>
                    <a:pt x="570" y="51424"/>
                  </a:lnTo>
                  <a:lnTo>
                    <a:pt x="5058" y="45668"/>
                  </a:lnTo>
                  <a:lnTo>
                    <a:pt x="11049" y="41463"/>
                  </a:lnTo>
                  <a:lnTo>
                    <a:pt x="16065" y="39594"/>
                  </a:lnTo>
                  <a:lnTo>
                    <a:pt x="29597" y="41914"/>
                  </a:lnTo>
                  <a:lnTo>
                    <a:pt x="47012" y="50440"/>
                  </a:lnTo>
                  <a:lnTo>
                    <a:pt x="55567" y="59812"/>
                  </a:lnTo>
                  <a:lnTo>
                    <a:pt x="73638" y="89546"/>
                  </a:lnTo>
                  <a:lnTo>
                    <a:pt x="79865" y="92715"/>
                  </a:lnTo>
                  <a:lnTo>
                    <a:pt x="90774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465">
              <a:extLst>
                <a:ext uri="{FF2B5EF4-FFF2-40B4-BE49-F238E27FC236}">
                  <a16:creationId xmlns:a16="http://schemas.microsoft.com/office/drawing/2014/main" xmlns="" id="{DE14DE6E-C1FB-4252-8B2B-C354E82E6AB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689766" y="4377575"/>
              <a:ext cx="158835" cy="149860"/>
            </a:xfrm>
            <a:custGeom>
              <a:avLst/>
              <a:gdLst/>
              <a:ahLst/>
              <a:cxnLst/>
              <a:rect l="0" t="0" r="0" b="0"/>
              <a:pathLst>
                <a:path w="158835" h="149860">
                  <a:moveTo>
                    <a:pt x="84" y="16625"/>
                  </a:moveTo>
                  <a:lnTo>
                    <a:pt x="84" y="16625"/>
                  </a:lnTo>
                  <a:lnTo>
                    <a:pt x="3454" y="13254"/>
                  </a:lnTo>
                  <a:lnTo>
                    <a:pt x="15664" y="7786"/>
                  </a:lnTo>
                  <a:lnTo>
                    <a:pt x="58325" y="324"/>
                  </a:lnTo>
                  <a:lnTo>
                    <a:pt x="104486" y="0"/>
                  </a:lnTo>
                  <a:lnTo>
                    <a:pt x="138349" y="4113"/>
                  </a:lnTo>
                  <a:lnTo>
                    <a:pt x="140944" y="5462"/>
                  </a:lnTo>
                  <a:lnTo>
                    <a:pt x="142675" y="7066"/>
                  </a:lnTo>
                  <a:lnTo>
                    <a:pt x="143123" y="10253"/>
                  </a:lnTo>
                  <a:lnTo>
                    <a:pt x="141737" y="19437"/>
                  </a:lnTo>
                  <a:lnTo>
                    <a:pt x="133126" y="30575"/>
                  </a:lnTo>
                  <a:lnTo>
                    <a:pt x="90799" y="61945"/>
                  </a:lnTo>
                  <a:lnTo>
                    <a:pt x="47401" y="91533"/>
                  </a:lnTo>
                  <a:lnTo>
                    <a:pt x="1016" y="130457"/>
                  </a:lnTo>
                  <a:lnTo>
                    <a:pt x="0" y="133436"/>
                  </a:lnTo>
                  <a:lnTo>
                    <a:pt x="733" y="136127"/>
                  </a:lnTo>
                  <a:lnTo>
                    <a:pt x="2633" y="138626"/>
                  </a:lnTo>
                  <a:lnTo>
                    <a:pt x="15420" y="145515"/>
                  </a:lnTo>
                  <a:lnTo>
                    <a:pt x="60577" y="149387"/>
                  </a:lnTo>
                  <a:lnTo>
                    <a:pt x="101952" y="149859"/>
                  </a:lnTo>
                  <a:lnTo>
                    <a:pt x="147697" y="144497"/>
                  </a:lnTo>
                  <a:lnTo>
                    <a:pt x="158834" y="143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466">
              <a:extLst>
                <a:ext uri="{FF2B5EF4-FFF2-40B4-BE49-F238E27FC236}">
                  <a16:creationId xmlns:a16="http://schemas.microsoft.com/office/drawing/2014/main" xmlns="" id="{EEEE5F5B-0BB0-4715-8E34-A03B21EFD53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311829" y="4610100"/>
              <a:ext cx="130372" cy="1"/>
            </a:xfrm>
            <a:custGeom>
              <a:avLst/>
              <a:gdLst/>
              <a:ahLst/>
              <a:cxnLst/>
              <a:rect l="0" t="0" r="0" b="0"/>
              <a:pathLst>
                <a:path w="130372" h="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2531" y="0"/>
                  </a:lnTo>
                  <a:lnTo>
                    <a:pt x="86679" y="0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467">
              <a:extLst>
                <a:ext uri="{FF2B5EF4-FFF2-40B4-BE49-F238E27FC236}">
                  <a16:creationId xmlns:a16="http://schemas.microsoft.com/office/drawing/2014/main" xmlns="" id="{B4977D11-3CB5-4ABA-8149-013854EC9CA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288543" y="4395083"/>
              <a:ext cx="172708" cy="164218"/>
            </a:xfrm>
            <a:custGeom>
              <a:avLst/>
              <a:gdLst/>
              <a:ahLst/>
              <a:cxnLst/>
              <a:rect l="0" t="0" r="0" b="0"/>
              <a:pathLst>
                <a:path w="172708" h="164218">
                  <a:moveTo>
                    <a:pt x="115557" y="5467"/>
                  </a:moveTo>
                  <a:lnTo>
                    <a:pt x="115557" y="5467"/>
                  </a:lnTo>
                  <a:lnTo>
                    <a:pt x="125696" y="4761"/>
                  </a:lnTo>
                  <a:lnTo>
                    <a:pt x="142039" y="0"/>
                  </a:lnTo>
                  <a:lnTo>
                    <a:pt x="143795" y="411"/>
                  </a:lnTo>
                  <a:lnTo>
                    <a:pt x="144966" y="1391"/>
                  </a:lnTo>
                  <a:lnTo>
                    <a:pt x="145746" y="2749"/>
                  </a:lnTo>
                  <a:lnTo>
                    <a:pt x="143473" y="14775"/>
                  </a:lnTo>
                  <a:lnTo>
                    <a:pt x="128218" y="35114"/>
                  </a:lnTo>
                  <a:lnTo>
                    <a:pt x="88346" y="65860"/>
                  </a:lnTo>
                  <a:lnTo>
                    <a:pt x="47649" y="88867"/>
                  </a:lnTo>
                  <a:lnTo>
                    <a:pt x="5748" y="114258"/>
                  </a:lnTo>
                  <a:lnTo>
                    <a:pt x="2134" y="118211"/>
                  </a:lnTo>
                  <a:lnTo>
                    <a:pt x="431" y="121552"/>
                  </a:lnTo>
                  <a:lnTo>
                    <a:pt x="0" y="124484"/>
                  </a:lnTo>
                  <a:lnTo>
                    <a:pt x="419" y="127145"/>
                  </a:lnTo>
                  <a:lnTo>
                    <a:pt x="3520" y="129625"/>
                  </a:lnTo>
                  <a:lnTo>
                    <a:pt x="22780" y="136485"/>
                  </a:lnTo>
                  <a:lnTo>
                    <a:pt x="70263" y="145125"/>
                  </a:lnTo>
                  <a:lnTo>
                    <a:pt x="111544" y="151505"/>
                  </a:lnTo>
                  <a:lnTo>
                    <a:pt x="153727" y="159981"/>
                  </a:lnTo>
                  <a:lnTo>
                    <a:pt x="172707" y="1642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978">
            <a:extLst>
              <a:ext uri="{FF2B5EF4-FFF2-40B4-BE49-F238E27FC236}">
                <a16:creationId xmlns:a16="http://schemas.microsoft.com/office/drawing/2014/main" xmlns="" id="{536CA8D0-4950-417F-B8FB-DC725A7D1A52}"/>
              </a:ext>
            </a:extLst>
          </p:cNvPr>
          <p:cNvGrpSpPr/>
          <p:nvPr/>
        </p:nvGrpSpPr>
        <p:grpSpPr>
          <a:xfrm>
            <a:off x="8559800" y="4363856"/>
            <a:ext cx="1230622" cy="251747"/>
            <a:chOff x="8559800" y="4363856"/>
            <a:chExt cx="1230622" cy="251747"/>
          </a:xfrm>
        </p:grpSpPr>
        <p:sp>
          <p:nvSpPr>
            <p:cNvPr id="210" name="SMARTInkShape-4468">
              <a:extLst>
                <a:ext uri="{FF2B5EF4-FFF2-40B4-BE49-F238E27FC236}">
                  <a16:creationId xmlns:a16="http://schemas.microsoft.com/office/drawing/2014/main" xmlns="" id="{E4D39D4F-575E-4A63-BD2C-41A7D58277F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664700" y="4378484"/>
              <a:ext cx="125722" cy="212567"/>
            </a:xfrm>
            <a:custGeom>
              <a:avLst/>
              <a:gdLst/>
              <a:ahLst/>
              <a:cxnLst/>
              <a:rect l="0" t="0" r="0" b="0"/>
              <a:pathLst>
                <a:path w="125722" h="212567">
                  <a:moveTo>
                    <a:pt x="82550" y="47466"/>
                  </a:moveTo>
                  <a:lnTo>
                    <a:pt x="82550" y="47466"/>
                  </a:lnTo>
                  <a:lnTo>
                    <a:pt x="98463" y="19871"/>
                  </a:lnTo>
                  <a:lnTo>
                    <a:pt x="122685" y="0"/>
                  </a:lnTo>
                  <a:lnTo>
                    <a:pt x="124122" y="1006"/>
                  </a:lnTo>
                  <a:lnTo>
                    <a:pt x="125721" y="7767"/>
                  </a:lnTo>
                  <a:lnTo>
                    <a:pt x="125336" y="46680"/>
                  </a:lnTo>
                  <a:lnTo>
                    <a:pt x="120145" y="78161"/>
                  </a:lnTo>
                  <a:lnTo>
                    <a:pt x="109372" y="111438"/>
                  </a:lnTo>
                  <a:lnTo>
                    <a:pt x="93060" y="142925"/>
                  </a:lnTo>
                  <a:lnTo>
                    <a:pt x="56109" y="179075"/>
                  </a:lnTo>
                  <a:lnTo>
                    <a:pt x="0" y="2125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469">
              <a:extLst>
                <a:ext uri="{FF2B5EF4-FFF2-40B4-BE49-F238E27FC236}">
                  <a16:creationId xmlns:a16="http://schemas.microsoft.com/office/drawing/2014/main" xmlns="" id="{EF50E054-2B98-4D0B-A6B9-CD04E4595AF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493661" y="4413250"/>
              <a:ext cx="144757" cy="153240"/>
            </a:xfrm>
            <a:custGeom>
              <a:avLst/>
              <a:gdLst/>
              <a:ahLst/>
              <a:cxnLst/>
              <a:rect l="0" t="0" r="0" b="0"/>
              <a:pathLst>
                <a:path w="144757" h="153240">
                  <a:moveTo>
                    <a:pt x="139289" y="0"/>
                  </a:moveTo>
                  <a:lnTo>
                    <a:pt x="139289" y="0"/>
                  </a:lnTo>
                  <a:lnTo>
                    <a:pt x="142659" y="3371"/>
                  </a:lnTo>
                  <a:lnTo>
                    <a:pt x="144315" y="8788"/>
                  </a:lnTo>
                  <a:lnTo>
                    <a:pt x="144756" y="12209"/>
                  </a:lnTo>
                  <a:lnTo>
                    <a:pt x="138636" y="37249"/>
                  </a:lnTo>
                  <a:lnTo>
                    <a:pt x="121143" y="71479"/>
                  </a:lnTo>
                  <a:lnTo>
                    <a:pt x="87973" y="101691"/>
                  </a:lnTo>
                  <a:lnTo>
                    <a:pt x="53607" y="118403"/>
                  </a:lnTo>
                  <a:lnTo>
                    <a:pt x="33711" y="121298"/>
                  </a:lnTo>
                  <a:lnTo>
                    <a:pt x="24453" y="121082"/>
                  </a:lnTo>
                  <a:lnTo>
                    <a:pt x="10405" y="115198"/>
                  </a:lnTo>
                  <a:lnTo>
                    <a:pt x="4682" y="110665"/>
                  </a:lnTo>
                  <a:lnTo>
                    <a:pt x="1573" y="105527"/>
                  </a:lnTo>
                  <a:lnTo>
                    <a:pt x="0" y="94173"/>
                  </a:lnTo>
                  <a:lnTo>
                    <a:pt x="3534" y="83952"/>
                  </a:lnTo>
                  <a:lnTo>
                    <a:pt x="6452" y="79251"/>
                  </a:lnTo>
                  <a:lnTo>
                    <a:pt x="10514" y="76118"/>
                  </a:lnTo>
                  <a:lnTo>
                    <a:pt x="20672" y="72635"/>
                  </a:lnTo>
                  <a:lnTo>
                    <a:pt x="32244" y="74851"/>
                  </a:lnTo>
                  <a:lnTo>
                    <a:pt x="60288" y="91142"/>
                  </a:lnTo>
                  <a:lnTo>
                    <a:pt x="100943" y="138131"/>
                  </a:lnTo>
                  <a:lnTo>
                    <a:pt x="116795" y="151543"/>
                  </a:lnTo>
                  <a:lnTo>
                    <a:pt x="121471" y="153239"/>
                  </a:lnTo>
                  <a:lnTo>
                    <a:pt x="139289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470">
              <a:extLst>
                <a:ext uri="{FF2B5EF4-FFF2-40B4-BE49-F238E27FC236}">
                  <a16:creationId xmlns:a16="http://schemas.microsoft.com/office/drawing/2014/main" xmlns="" id="{4CB57790-EAEC-4E26-BA69-F8EE2280207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277350" y="45148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4"/>
                  </a:lnTo>
                  <a:lnTo>
                    <a:pt x="30442" y="1324"/>
                  </a:lnTo>
                  <a:lnTo>
                    <a:pt x="77409" y="11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471">
              <a:extLst>
                <a:ext uri="{FF2B5EF4-FFF2-40B4-BE49-F238E27FC236}">
                  <a16:creationId xmlns:a16="http://schemas.microsoft.com/office/drawing/2014/main" xmlns="" id="{EB45CA8C-4E99-4374-9D6E-F67CF4AEC9C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175749" y="4409592"/>
              <a:ext cx="12702" cy="181459"/>
            </a:xfrm>
            <a:custGeom>
              <a:avLst/>
              <a:gdLst/>
              <a:ahLst/>
              <a:cxnLst/>
              <a:rect l="0" t="0" r="0" b="0"/>
              <a:pathLst>
                <a:path w="12702" h="181459">
                  <a:moveTo>
                    <a:pt x="1" y="3658"/>
                  </a:moveTo>
                  <a:lnTo>
                    <a:pt x="1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8839" y="40102"/>
                  </a:lnTo>
                  <a:lnTo>
                    <a:pt x="11938" y="87135"/>
                  </a:lnTo>
                  <a:lnTo>
                    <a:pt x="12550" y="133428"/>
                  </a:lnTo>
                  <a:lnTo>
                    <a:pt x="12701" y="1814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472">
              <a:extLst>
                <a:ext uri="{FF2B5EF4-FFF2-40B4-BE49-F238E27FC236}">
                  <a16:creationId xmlns:a16="http://schemas.microsoft.com/office/drawing/2014/main" xmlns="" id="{E4F1C2F8-E3C9-4F5D-9414-2C69309BA77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996503" y="4363856"/>
              <a:ext cx="134798" cy="251747"/>
            </a:xfrm>
            <a:custGeom>
              <a:avLst/>
              <a:gdLst/>
              <a:ahLst/>
              <a:cxnLst/>
              <a:rect l="0" t="0" r="0" b="0"/>
              <a:pathLst>
                <a:path w="134798" h="251747">
                  <a:moveTo>
                    <a:pt x="134797" y="17644"/>
                  </a:moveTo>
                  <a:lnTo>
                    <a:pt x="134797" y="17644"/>
                  </a:lnTo>
                  <a:lnTo>
                    <a:pt x="108282" y="3338"/>
                  </a:lnTo>
                  <a:lnTo>
                    <a:pt x="86645" y="0"/>
                  </a:lnTo>
                  <a:lnTo>
                    <a:pt x="68711" y="4863"/>
                  </a:lnTo>
                  <a:lnTo>
                    <a:pt x="58989" y="9124"/>
                  </a:lnTo>
                  <a:lnTo>
                    <a:pt x="31823" y="35345"/>
                  </a:lnTo>
                  <a:lnTo>
                    <a:pt x="12642" y="76668"/>
                  </a:lnTo>
                  <a:lnTo>
                    <a:pt x="4541" y="108318"/>
                  </a:lnTo>
                  <a:lnTo>
                    <a:pt x="0" y="140493"/>
                  </a:lnTo>
                  <a:lnTo>
                    <a:pt x="2821" y="184963"/>
                  </a:lnTo>
                  <a:lnTo>
                    <a:pt x="11230" y="209601"/>
                  </a:lnTo>
                  <a:lnTo>
                    <a:pt x="25786" y="228547"/>
                  </a:lnTo>
                  <a:lnTo>
                    <a:pt x="44014" y="242612"/>
                  </a:lnTo>
                  <a:lnTo>
                    <a:pt x="63874" y="251215"/>
                  </a:lnTo>
                  <a:lnTo>
                    <a:pt x="82580" y="251746"/>
                  </a:lnTo>
                  <a:lnTo>
                    <a:pt x="109397" y="2462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473">
              <a:extLst>
                <a:ext uri="{FF2B5EF4-FFF2-40B4-BE49-F238E27FC236}">
                  <a16:creationId xmlns:a16="http://schemas.microsoft.com/office/drawing/2014/main" xmlns="" id="{4A3BADB9-9F7B-4BDB-A740-1C85111F0D4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566934" y="4597400"/>
              <a:ext cx="119867" cy="12701"/>
            </a:xfrm>
            <a:custGeom>
              <a:avLst/>
              <a:gdLst/>
              <a:ahLst/>
              <a:cxnLst/>
              <a:rect l="0" t="0" r="0" b="0"/>
              <a:pathLst>
                <a:path w="119867" h="12701">
                  <a:moveTo>
                    <a:pt x="18266" y="0"/>
                  </a:moveTo>
                  <a:lnTo>
                    <a:pt x="18266" y="0"/>
                  </a:lnTo>
                  <a:lnTo>
                    <a:pt x="1864" y="5467"/>
                  </a:lnTo>
                  <a:lnTo>
                    <a:pt x="982" y="6467"/>
                  </a:lnTo>
                  <a:lnTo>
                    <a:pt x="0" y="9460"/>
                  </a:lnTo>
                  <a:lnTo>
                    <a:pt x="1856" y="10540"/>
                  </a:lnTo>
                  <a:lnTo>
                    <a:pt x="39283" y="12415"/>
                  </a:lnTo>
                  <a:lnTo>
                    <a:pt x="86112" y="12616"/>
                  </a:lnTo>
                  <a:lnTo>
                    <a:pt x="119866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474">
              <a:extLst>
                <a:ext uri="{FF2B5EF4-FFF2-40B4-BE49-F238E27FC236}">
                  <a16:creationId xmlns:a16="http://schemas.microsoft.com/office/drawing/2014/main" xmlns="" id="{73BC5BBB-7BD8-4DE4-B83B-D392B87100A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559800" y="4533900"/>
              <a:ext cx="82551" cy="1"/>
            </a:xfrm>
            <a:custGeom>
              <a:avLst/>
              <a:gdLst/>
              <a:ahLst/>
              <a:cxnLst/>
              <a:rect l="0" t="0" r="0" b="0"/>
              <a:pathLst>
                <a:path w="82551" h="1">
                  <a:moveTo>
                    <a:pt x="0" y="0"/>
                  </a:moveTo>
                  <a:lnTo>
                    <a:pt x="0" y="0"/>
                  </a:lnTo>
                  <a:lnTo>
                    <a:pt x="37576" y="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979">
            <a:extLst>
              <a:ext uri="{FF2B5EF4-FFF2-40B4-BE49-F238E27FC236}">
                <a16:creationId xmlns:a16="http://schemas.microsoft.com/office/drawing/2014/main" xmlns="" id="{7FCC2873-5421-49EE-9E0A-FC38F7D1AD18}"/>
              </a:ext>
            </a:extLst>
          </p:cNvPr>
          <p:cNvGrpSpPr/>
          <p:nvPr/>
        </p:nvGrpSpPr>
        <p:grpSpPr>
          <a:xfrm>
            <a:off x="2997200" y="5397500"/>
            <a:ext cx="299067" cy="234951"/>
            <a:chOff x="2997200" y="5397500"/>
            <a:chExt cx="299067" cy="234951"/>
          </a:xfrm>
        </p:grpSpPr>
        <p:sp>
          <p:nvSpPr>
            <p:cNvPr id="218" name="SMARTInkShape-4475">
              <a:extLst>
                <a:ext uri="{FF2B5EF4-FFF2-40B4-BE49-F238E27FC236}">
                  <a16:creationId xmlns:a16="http://schemas.microsoft.com/office/drawing/2014/main" xmlns="" id="{254726F2-BB52-48EB-B0C9-ED48A335A91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225304" y="5397500"/>
              <a:ext cx="70963" cy="222251"/>
            </a:xfrm>
            <a:custGeom>
              <a:avLst/>
              <a:gdLst/>
              <a:ahLst/>
              <a:cxnLst/>
              <a:rect l="0" t="0" r="0" b="0"/>
              <a:pathLst>
                <a:path w="70963" h="222251">
                  <a:moveTo>
                    <a:pt x="13196" y="0"/>
                  </a:moveTo>
                  <a:lnTo>
                    <a:pt x="13196" y="0"/>
                  </a:lnTo>
                  <a:lnTo>
                    <a:pt x="3083" y="0"/>
                  </a:lnTo>
                  <a:lnTo>
                    <a:pt x="810" y="1411"/>
                  </a:lnTo>
                  <a:lnTo>
                    <a:pt x="0" y="3763"/>
                  </a:lnTo>
                  <a:lnTo>
                    <a:pt x="165" y="6742"/>
                  </a:lnTo>
                  <a:lnTo>
                    <a:pt x="4112" y="13814"/>
                  </a:lnTo>
                  <a:lnTo>
                    <a:pt x="45055" y="57657"/>
                  </a:lnTo>
                  <a:lnTo>
                    <a:pt x="59811" y="83481"/>
                  </a:lnTo>
                  <a:lnTo>
                    <a:pt x="70674" y="125786"/>
                  </a:lnTo>
                  <a:lnTo>
                    <a:pt x="70962" y="154918"/>
                  </a:lnTo>
                  <a:lnTo>
                    <a:pt x="57044" y="195714"/>
                  </a:lnTo>
                  <a:lnTo>
                    <a:pt x="44946" y="222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476">
              <a:extLst>
                <a:ext uri="{FF2B5EF4-FFF2-40B4-BE49-F238E27FC236}">
                  <a16:creationId xmlns:a16="http://schemas.microsoft.com/office/drawing/2014/main" xmlns="" id="{CD014AB5-A4A7-4CCC-9D56-020D3282778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009900" y="5588000"/>
              <a:ext cx="171451" cy="44451"/>
            </a:xfrm>
            <a:custGeom>
              <a:avLst/>
              <a:gdLst/>
              <a:ahLst/>
              <a:cxnLst/>
              <a:rect l="0" t="0" r="0" b="0"/>
              <a:pathLst>
                <a:path w="171451" h="44451">
                  <a:moveTo>
                    <a:pt x="0" y="44450"/>
                  </a:moveTo>
                  <a:lnTo>
                    <a:pt x="0" y="44450"/>
                  </a:lnTo>
                  <a:lnTo>
                    <a:pt x="40182" y="35661"/>
                  </a:lnTo>
                  <a:lnTo>
                    <a:pt x="73597" y="27138"/>
                  </a:lnTo>
                  <a:lnTo>
                    <a:pt x="96337" y="20915"/>
                  </a:lnTo>
                  <a:lnTo>
                    <a:pt x="138067" y="929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477">
              <a:extLst>
                <a:ext uri="{FF2B5EF4-FFF2-40B4-BE49-F238E27FC236}">
                  <a16:creationId xmlns:a16="http://schemas.microsoft.com/office/drawing/2014/main" xmlns="" id="{39B3AB23-A816-4D3D-8929-13A8523934E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997200" y="5493011"/>
              <a:ext cx="266701" cy="6090"/>
            </a:xfrm>
            <a:custGeom>
              <a:avLst/>
              <a:gdLst/>
              <a:ahLst/>
              <a:cxnLst/>
              <a:rect l="0" t="0" r="0" b="0"/>
              <a:pathLst>
                <a:path w="266701" h="6090">
                  <a:moveTo>
                    <a:pt x="0" y="6089"/>
                  </a:moveTo>
                  <a:lnTo>
                    <a:pt x="0" y="6089"/>
                  </a:lnTo>
                  <a:lnTo>
                    <a:pt x="34532" y="2718"/>
                  </a:lnTo>
                  <a:lnTo>
                    <a:pt x="67793" y="1063"/>
                  </a:lnTo>
                  <a:lnTo>
                    <a:pt x="109152" y="327"/>
                  </a:lnTo>
                  <a:lnTo>
                    <a:pt x="155757" y="0"/>
                  </a:lnTo>
                  <a:lnTo>
                    <a:pt x="200929" y="1737"/>
                  </a:lnTo>
                  <a:lnTo>
                    <a:pt x="266700" y="60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980">
            <a:extLst>
              <a:ext uri="{FF2B5EF4-FFF2-40B4-BE49-F238E27FC236}">
                <a16:creationId xmlns:a16="http://schemas.microsoft.com/office/drawing/2014/main" xmlns="" id="{1220C8FF-0F86-4449-8F12-56DA24FF474D}"/>
              </a:ext>
            </a:extLst>
          </p:cNvPr>
          <p:cNvGrpSpPr/>
          <p:nvPr/>
        </p:nvGrpSpPr>
        <p:grpSpPr>
          <a:xfrm>
            <a:off x="4162647" y="5358717"/>
            <a:ext cx="682404" cy="470584"/>
            <a:chOff x="4162647" y="5358717"/>
            <a:chExt cx="682404" cy="470584"/>
          </a:xfrm>
        </p:grpSpPr>
        <p:sp>
          <p:nvSpPr>
            <p:cNvPr id="222" name="SMARTInkShape-4478">
              <a:extLst>
                <a:ext uri="{FF2B5EF4-FFF2-40B4-BE49-F238E27FC236}">
                  <a16:creationId xmlns:a16="http://schemas.microsoft.com/office/drawing/2014/main" xmlns="" id="{95124B3F-A747-45B1-B586-557D5486EE5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701416" y="5378450"/>
              <a:ext cx="143635" cy="450851"/>
            </a:xfrm>
            <a:custGeom>
              <a:avLst/>
              <a:gdLst/>
              <a:ahLst/>
              <a:cxnLst/>
              <a:rect l="0" t="0" r="0" b="0"/>
              <a:pathLst>
                <a:path w="143635" h="450851">
                  <a:moveTo>
                    <a:pt x="105534" y="0"/>
                  </a:moveTo>
                  <a:lnTo>
                    <a:pt x="105534" y="0"/>
                  </a:lnTo>
                  <a:lnTo>
                    <a:pt x="79019" y="12209"/>
                  </a:lnTo>
                  <a:lnTo>
                    <a:pt x="60753" y="37249"/>
                  </a:lnTo>
                  <a:lnTo>
                    <a:pt x="38565" y="81592"/>
                  </a:lnTo>
                  <a:lnTo>
                    <a:pt x="24264" y="122341"/>
                  </a:lnTo>
                  <a:lnTo>
                    <a:pt x="11559" y="168673"/>
                  </a:lnTo>
                  <a:lnTo>
                    <a:pt x="6195" y="192882"/>
                  </a:lnTo>
                  <a:lnTo>
                    <a:pt x="0" y="240242"/>
                  </a:lnTo>
                  <a:lnTo>
                    <a:pt x="4302" y="282457"/>
                  </a:lnTo>
                  <a:lnTo>
                    <a:pt x="17033" y="320506"/>
                  </a:lnTo>
                  <a:lnTo>
                    <a:pt x="37272" y="354819"/>
                  </a:lnTo>
                  <a:lnTo>
                    <a:pt x="82956" y="397937"/>
                  </a:lnTo>
                  <a:lnTo>
                    <a:pt x="143634" y="450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479">
              <a:extLst>
                <a:ext uri="{FF2B5EF4-FFF2-40B4-BE49-F238E27FC236}">
                  <a16:creationId xmlns:a16="http://schemas.microsoft.com/office/drawing/2014/main" xmlns="" id="{2E2F0263-C22B-43C1-A3E2-2FDA969DD91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331583" y="5530850"/>
              <a:ext cx="157868" cy="163526"/>
            </a:xfrm>
            <a:custGeom>
              <a:avLst/>
              <a:gdLst/>
              <a:ahLst/>
              <a:cxnLst/>
              <a:rect l="0" t="0" r="0" b="0"/>
              <a:pathLst>
                <a:path w="157868" h="163526">
                  <a:moveTo>
                    <a:pt x="5467" y="50800"/>
                  </a:moveTo>
                  <a:lnTo>
                    <a:pt x="5467" y="50800"/>
                  </a:lnTo>
                  <a:lnTo>
                    <a:pt x="2096" y="47429"/>
                  </a:lnTo>
                  <a:lnTo>
                    <a:pt x="441" y="42011"/>
                  </a:lnTo>
                  <a:lnTo>
                    <a:pt x="0" y="38591"/>
                  </a:lnTo>
                  <a:lnTo>
                    <a:pt x="3233" y="36310"/>
                  </a:lnTo>
                  <a:lnTo>
                    <a:pt x="16233" y="33777"/>
                  </a:lnTo>
                  <a:lnTo>
                    <a:pt x="33770" y="38295"/>
                  </a:lnTo>
                  <a:lnTo>
                    <a:pt x="53324" y="48770"/>
                  </a:lnTo>
                  <a:lnTo>
                    <a:pt x="73774" y="65184"/>
                  </a:lnTo>
                  <a:lnTo>
                    <a:pt x="95007" y="97630"/>
                  </a:lnTo>
                  <a:lnTo>
                    <a:pt x="97944" y="119826"/>
                  </a:lnTo>
                  <a:lnTo>
                    <a:pt x="93840" y="140040"/>
                  </a:lnTo>
                  <a:lnTo>
                    <a:pt x="84960" y="156079"/>
                  </a:lnTo>
                  <a:lnTo>
                    <a:pt x="79629" y="160497"/>
                  </a:lnTo>
                  <a:lnTo>
                    <a:pt x="73959" y="162737"/>
                  </a:lnTo>
                  <a:lnTo>
                    <a:pt x="68061" y="163525"/>
                  </a:lnTo>
                  <a:lnTo>
                    <a:pt x="62719" y="160522"/>
                  </a:lnTo>
                  <a:lnTo>
                    <a:pt x="53020" y="147778"/>
                  </a:lnTo>
                  <a:lnTo>
                    <a:pt x="49650" y="128474"/>
                  </a:lnTo>
                  <a:lnTo>
                    <a:pt x="52620" y="105077"/>
                  </a:lnTo>
                  <a:lnTo>
                    <a:pt x="63348" y="78216"/>
                  </a:lnTo>
                  <a:lnTo>
                    <a:pt x="91997" y="42068"/>
                  </a:lnTo>
                  <a:lnTo>
                    <a:pt x="130667" y="15757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480">
              <a:extLst>
                <a:ext uri="{FF2B5EF4-FFF2-40B4-BE49-F238E27FC236}">
                  <a16:creationId xmlns:a16="http://schemas.microsoft.com/office/drawing/2014/main" xmlns="" id="{52C2E1D8-7EB6-4716-9E45-20B003958B0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162647" y="5358717"/>
              <a:ext cx="148562" cy="383956"/>
            </a:xfrm>
            <a:custGeom>
              <a:avLst/>
              <a:gdLst/>
              <a:ahLst/>
              <a:cxnLst/>
              <a:rect l="0" t="0" r="0" b="0"/>
              <a:pathLst>
                <a:path w="148562" h="383956">
                  <a:moveTo>
                    <a:pt x="2953" y="210233"/>
                  </a:moveTo>
                  <a:lnTo>
                    <a:pt x="2953" y="210233"/>
                  </a:lnTo>
                  <a:lnTo>
                    <a:pt x="0" y="241356"/>
                  </a:lnTo>
                  <a:lnTo>
                    <a:pt x="8036" y="280289"/>
                  </a:lnTo>
                  <a:lnTo>
                    <a:pt x="22803" y="322399"/>
                  </a:lnTo>
                  <a:lnTo>
                    <a:pt x="38912" y="367386"/>
                  </a:lnTo>
                  <a:lnTo>
                    <a:pt x="42923" y="378856"/>
                  </a:lnTo>
                  <a:lnTo>
                    <a:pt x="43006" y="381915"/>
                  </a:lnTo>
                  <a:lnTo>
                    <a:pt x="42354" y="383955"/>
                  </a:lnTo>
                  <a:lnTo>
                    <a:pt x="41215" y="383197"/>
                  </a:lnTo>
                  <a:lnTo>
                    <a:pt x="35535" y="368490"/>
                  </a:lnTo>
                  <a:lnTo>
                    <a:pt x="25228" y="327836"/>
                  </a:lnTo>
                  <a:lnTo>
                    <a:pt x="17322" y="288842"/>
                  </a:lnTo>
                  <a:lnTo>
                    <a:pt x="10985" y="241878"/>
                  </a:lnTo>
                  <a:lnTo>
                    <a:pt x="8308" y="216512"/>
                  </a:lnTo>
                  <a:lnTo>
                    <a:pt x="7229" y="191842"/>
                  </a:lnTo>
                  <a:lnTo>
                    <a:pt x="7214" y="167633"/>
                  </a:lnTo>
                  <a:lnTo>
                    <a:pt x="9786" y="121450"/>
                  </a:lnTo>
                  <a:lnTo>
                    <a:pt x="15632" y="79757"/>
                  </a:lnTo>
                  <a:lnTo>
                    <a:pt x="24816" y="45705"/>
                  </a:lnTo>
                  <a:lnTo>
                    <a:pt x="30228" y="30697"/>
                  </a:lnTo>
                  <a:lnTo>
                    <a:pt x="47531" y="10260"/>
                  </a:lnTo>
                  <a:lnTo>
                    <a:pt x="58072" y="2834"/>
                  </a:lnTo>
                  <a:lnTo>
                    <a:pt x="70038" y="0"/>
                  </a:lnTo>
                  <a:lnTo>
                    <a:pt x="96503" y="2496"/>
                  </a:lnTo>
                  <a:lnTo>
                    <a:pt x="120966" y="14424"/>
                  </a:lnTo>
                  <a:lnTo>
                    <a:pt x="132428" y="22544"/>
                  </a:lnTo>
                  <a:lnTo>
                    <a:pt x="140070" y="32896"/>
                  </a:lnTo>
                  <a:lnTo>
                    <a:pt x="148561" y="57569"/>
                  </a:lnTo>
                  <a:lnTo>
                    <a:pt x="147297" y="70357"/>
                  </a:lnTo>
                  <a:lnTo>
                    <a:pt x="136486" y="95855"/>
                  </a:lnTo>
                  <a:lnTo>
                    <a:pt x="103823" y="127268"/>
                  </a:lnTo>
                  <a:lnTo>
                    <a:pt x="62866" y="147707"/>
                  </a:lnTo>
                  <a:lnTo>
                    <a:pt x="15653" y="1657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981">
            <a:extLst>
              <a:ext uri="{FF2B5EF4-FFF2-40B4-BE49-F238E27FC236}">
                <a16:creationId xmlns:a16="http://schemas.microsoft.com/office/drawing/2014/main" xmlns="" id="{937DF455-8FAA-4D95-BCA1-A407BFECE85E}"/>
              </a:ext>
            </a:extLst>
          </p:cNvPr>
          <p:cNvGrpSpPr/>
          <p:nvPr/>
        </p:nvGrpSpPr>
        <p:grpSpPr>
          <a:xfrm>
            <a:off x="5027277" y="5273284"/>
            <a:ext cx="1551324" cy="562201"/>
            <a:chOff x="5027277" y="5273284"/>
            <a:chExt cx="1551324" cy="562201"/>
          </a:xfrm>
        </p:grpSpPr>
        <p:sp>
          <p:nvSpPr>
            <p:cNvPr id="226" name="SMARTInkShape-4481">
              <a:extLst>
                <a:ext uri="{FF2B5EF4-FFF2-40B4-BE49-F238E27FC236}">
                  <a16:creationId xmlns:a16="http://schemas.microsoft.com/office/drawing/2014/main" xmlns="" id="{40BFA404-7F93-484E-B360-5553284685D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470650" y="5527337"/>
              <a:ext cx="107951" cy="117814"/>
            </a:xfrm>
            <a:custGeom>
              <a:avLst/>
              <a:gdLst/>
              <a:ahLst/>
              <a:cxnLst/>
              <a:rect l="0" t="0" r="0" b="0"/>
              <a:pathLst>
                <a:path w="107951" h="117814">
                  <a:moveTo>
                    <a:pt x="0" y="79713"/>
                  </a:moveTo>
                  <a:lnTo>
                    <a:pt x="0" y="79713"/>
                  </a:lnTo>
                  <a:lnTo>
                    <a:pt x="44155" y="58732"/>
                  </a:lnTo>
                  <a:lnTo>
                    <a:pt x="61326" y="39977"/>
                  </a:lnTo>
                  <a:lnTo>
                    <a:pt x="66060" y="28186"/>
                  </a:lnTo>
                  <a:lnTo>
                    <a:pt x="67460" y="16595"/>
                  </a:lnTo>
                  <a:lnTo>
                    <a:pt x="65731" y="6740"/>
                  </a:lnTo>
                  <a:lnTo>
                    <a:pt x="64281" y="3548"/>
                  </a:lnTo>
                  <a:lnTo>
                    <a:pt x="62609" y="1420"/>
                  </a:lnTo>
                  <a:lnTo>
                    <a:pt x="60790" y="0"/>
                  </a:lnTo>
                  <a:lnTo>
                    <a:pt x="53124" y="305"/>
                  </a:lnTo>
                  <a:lnTo>
                    <a:pt x="27584" y="9621"/>
                  </a:lnTo>
                  <a:lnTo>
                    <a:pt x="17433" y="18927"/>
                  </a:lnTo>
                  <a:lnTo>
                    <a:pt x="7752" y="37949"/>
                  </a:lnTo>
                  <a:lnTo>
                    <a:pt x="4151" y="52684"/>
                  </a:lnTo>
                  <a:lnTo>
                    <a:pt x="4902" y="66289"/>
                  </a:lnTo>
                  <a:lnTo>
                    <a:pt x="9468" y="77510"/>
                  </a:lnTo>
                  <a:lnTo>
                    <a:pt x="16909" y="87201"/>
                  </a:lnTo>
                  <a:lnTo>
                    <a:pt x="34407" y="100589"/>
                  </a:lnTo>
                  <a:lnTo>
                    <a:pt x="62014" y="112082"/>
                  </a:lnTo>
                  <a:lnTo>
                    <a:pt x="107950" y="1178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482">
              <a:extLst>
                <a:ext uri="{FF2B5EF4-FFF2-40B4-BE49-F238E27FC236}">
                  <a16:creationId xmlns:a16="http://schemas.microsoft.com/office/drawing/2014/main" xmlns="" id="{E6970756-8024-439B-85ED-0DBA0611CA2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373919" y="5509047"/>
              <a:ext cx="74766" cy="150421"/>
            </a:xfrm>
            <a:custGeom>
              <a:avLst/>
              <a:gdLst/>
              <a:ahLst/>
              <a:cxnLst/>
              <a:rect l="0" t="0" r="0" b="0"/>
              <a:pathLst>
                <a:path w="74766" h="150421">
                  <a:moveTo>
                    <a:pt x="64981" y="9103"/>
                  </a:moveTo>
                  <a:lnTo>
                    <a:pt x="64981" y="9103"/>
                  </a:lnTo>
                  <a:lnTo>
                    <a:pt x="64981" y="5732"/>
                  </a:lnTo>
                  <a:lnTo>
                    <a:pt x="61218" y="2196"/>
                  </a:lnTo>
                  <a:lnTo>
                    <a:pt x="58239" y="264"/>
                  </a:lnTo>
                  <a:lnTo>
                    <a:pt x="49284" y="0"/>
                  </a:lnTo>
                  <a:lnTo>
                    <a:pt x="22918" y="5580"/>
                  </a:lnTo>
                  <a:lnTo>
                    <a:pt x="12655" y="11300"/>
                  </a:lnTo>
                  <a:lnTo>
                    <a:pt x="2910" y="22454"/>
                  </a:lnTo>
                  <a:lnTo>
                    <a:pt x="317" y="26470"/>
                  </a:lnTo>
                  <a:lnTo>
                    <a:pt x="0" y="30559"/>
                  </a:lnTo>
                  <a:lnTo>
                    <a:pt x="3410" y="38865"/>
                  </a:lnTo>
                  <a:lnTo>
                    <a:pt x="18508" y="56401"/>
                  </a:lnTo>
                  <a:lnTo>
                    <a:pt x="62919" y="96288"/>
                  </a:lnTo>
                  <a:lnTo>
                    <a:pt x="67841" y="101093"/>
                  </a:lnTo>
                  <a:lnTo>
                    <a:pt x="73308" y="113957"/>
                  </a:lnTo>
                  <a:lnTo>
                    <a:pt x="74765" y="121340"/>
                  </a:lnTo>
                  <a:lnTo>
                    <a:pt x="74325" y="127672"/>
                  </a:lnTo>
                  <a:lnTo>
                    <a:pt x="70075" y="138470"/>
                  </a:lnTo>
                  <a:lnTo>
                    <a:pt x="63482" y="146092"/>
                  </a:lnTo>
                  <a:lnTo>
                    <a:pt x="59749" y="149112"/>
                  </a:lnTo>
                  <a:lnTo>
                    <a:pt x="55848" y="150420"/>
                  </a:lnTo>
                  <a:lnTo>
                    <a:pt x="47751" y="149992"/>
                  </a:lnTo>
                  <a:lnTo>
                    <a:pt x="41331" y="147450"/>
                  </a:lnTo>
                  <a:lnTo>
                    <a:pt x="33231" y="1424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483">
              <a:extLst>
                <a:ext uri="{FF2B5EF4-FFF2-40B4-BE49-F238E27FC236}">
                  <a16:creationId xmlns:a16="http://schemas.microsoft.com/office/drawing/2014/main" xmlns="" id="{8048ACD5-8F2D-4949-BA69-CCEEAFC8126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292850" y="5626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484">
              <a:extLst>
                <a:ext uri="{FF2B5EF4-FFF2-40B4-BE49-F238E27FC236}">
                  <a16:creationId xmlns:a16="http://schemas.microsoft.com/office/drawing/2014/main" xmlns="" id="{60F613F3-82B3-4B9A-9A07-9065612965B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121400" y="5756379"/>
              <a:ext cx="114301" cy="79106"/>
            </a:xfrm>
            <a:custGeom>
              <a:avLst/>
              <a:gdLst/>
              <a:ahLst/>
              <a:cxnLst/>
              <a:rect l="0" t="0" r="0" b="0"/>
              <a:pathLst>
                <a:path w="114301" h="79106">
                  <a:moveTo>
                    <a:pt x="0" y="9421"/>
                  </a:moveTo>
                  <a:lnTo>
                    <a:pt x="0" y="9421"/>
                  </a:lnTo>
                  <a:lnTo>
                    <a:pt x="5775" y="4352"/>
                  </a:lnTo>
                  <a:lnTo>
                    <a:pt x="12209" y="582"/>
                  </a:lnTo>
                  <a:lnTo>
                    <a:pt x="15901" y="0"/>
                  </a:lnTo>
                  <a:lnTo>
                    <a:pt x="23766" y="1236"/>
                  </a:lnTo>
                  <a:lnTo>
                    <a:pt x="36126" y="5898"/>
                  </a:lnTo>
                  <a:lnTo>
                    <a:pt x="38902" y="8483"/>
                  </a:lnTo>
                  <a:lnTo>
                    <a:pt x="41983" y="15119"/>
                  </a:lnTo>
                  <a:lnTo>
                    <a:pt x="41473" y="22772"/>
                  </a:lnTo>
                  <a:lnTo>
                    <a:pt x="32769" y="47736"/>
                  </a:lnTo>
                  <a:lnTo>
                    <a:pt x="16075" y="70507"/>
                  </a:lnTo>
                  <a:lnTo>
                    <a:pt x="13700" y="79105"/>
                  </a:lnTo>
                  <a:lnTo>
                    <a:pt x="13368" y="78454"/>
                  </a:lnTo>
                  <a:lnTo>
                    <a:pt x="13145" y="76609"/>
                  </a:lnTo>
                  <a:lnTo>
                    <a:pt x="14408" y="75380"/>
                  </a:lnTo>
                  <a:lnTo>
                    <a:pt x="19573" y="74014"/>
                  </a:lnTo>
                  <a:lnTo>
                    <a:pt x="65709" y="69646"/>
                  </a:lnTo>
                  <a:lnTo>
                    <a:pt x="114300" y="602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485">
              <a:extLst>
                <a:ext uri="{FF2B5EF4-FFF2-40B4-BE49-F238E27FC236}">
                  <a16:creationId xmlns:a16="http://schemas.microsoft.com/office/drawing/2014/main" xmlns="" id="{7BF65745-AFF4-4A04-B573-D8567058600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057900" y="5670550"/>
              <a:ext cx="57151" cy="158751"/>
            </a:xfrm>
            <a:custGeom>
              <a:avLst/>
              <a:gdLst/>
              <a:ahLst/>
              <a:cxnLst/>
              <a:rect l="0" t="0" r="0" b="0"/>
              <a:pathLst>
                <a:path w="57151" h="158751">
                  <a:moveTo>
                    <a:pt x="57150" y="0"/>
                  </a:moveTo>
                  <a:lnTo>
                    <a:pt x="57150" y="0"/>
                  </a:lnTo>
                  <a:lnTo>
                    <a:pt x="29726" y="39666"/>
                  </a:lnTo>
                  <a:lnTo>
                    <a:pt x="14599" y="79227"/>
                  </a:lnTo>
                  <a:lnTo>
                    <a:pt x="4608" y="120855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486">
              <a:extLst>
                <a:ext uri="{FF2B5EF4-FFF2-40B4-BE49-F238E27FC236}">
                  <a16:creationId xmlns:a16="http://schemas.microsoft.com/office/drawing/2014/main" xmlns="" id="{D41C0C0B-F657-44DB-966B-B14C6BE1A6F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932725" y="5664200"/>
              <a:ext cx="99776" cy="95251"/>
            </a:xfrm>
            <a:custGeom>
              <a:avLst/>
              <a:gdLst/>
              <a:ahLst/>
              <a:cxnLst/>
              <a:rect l="0" t="0" r="0" b="0"/>
              <a:pathLst>
                <a:path w="99776" h="95251">
                  <a:moveTo>
                    <a:pt x="93425" y="0"/>
                  </a:moveTo>
                  <a:lnTo>
                    <a:pt x="93425" y="0"/>
                  </a:lnTo>
                  <a:lnTo>
                    <a:pt x="93425" y="6742"/>
                  </a:lnTo>
                  <a:lnTo>
                    <a:pt x="89662" y="13814"/>
                  </a:lnTo>
                  <a:lnTo>
                    <a:pt x="56830" y="51236"/>
                  </a:lnTo>
                  <a:lnTo>
                    <a:pt x="15261" y="71262"/>
                  </a:lnTo>
                  <a:lnTo>
                    <a:pt x="10976" y="72202"/>
                  </a:lnTo>
                  <a:lnTo>
                    <a:pt x="4335" y="71365"/>
                  </a:lnTo>
                  <a:lnTo>
                    <a:pt x="2282" y="70155"/>
                  </a:lnTo>
                  <a:lnTo>
                    <a:pt x="913" y="68642"/>
                  </a:lnTo>
                  <a:lnTo>
                    <a:pt x="0" y="66928"/>
                  </a:lnTo>
                  <a:lnTo>
                    <a:pt x="868" y="61261"/>
                  </a:lnTo>
                  <a:lnTo>
                    <a:pt x="3605" y="54744"/>
                  </a:lnTo>
                  <a:lnTo>
                    <a:pt x="7174" y="49495"/>
                  </a:lnTo>
                  <a:lnTo>
                    <a:pt x="14874" y="46692"/>
                  </a:lnTo>
                  <a:lnTo>
                    <a:pt x="26058" y="46153"/>
                  </a:lnTo>
                  <a:lnTo>
                    <a:pt x="46810" y="50521"/>
                  </a:lnTo>
                  <a:lnTo>
                    <a:pt x="86887" y="77216"/>
                  </a:lnTo>
                  <a:lnTo>
                    <a:pt x="99775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487">
              <a:extLst>
                <a:ext uri="{FF2B5EF4-FFF2-40B4-BE49-F238E27FC236}">
                  <a16:creationId xmlns:a16="http://schemas.microsoft.com/office/drawing/2014/main" xmlns="" id="{FEFF164D-7CDB-4849-B6DA-5E194475DEC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755674" y="5518250"/>
              <a:ext cx="162527" cy="201972"/>
            </a:xfrm>
            <a:custGeom>
              <a:avLst/>
              <a:gdLst/>
              <a:ahLst/>
              <a:cxnLst/>
              <a:rect l="0" t="0" r="0" b="0"/>
              <a:pathLst>
                <a:path w="162527" h="201972">
                  <a:moveTo>
                    <a:pt x="29176" y="18950"/>
                  </a:moveTo>
                  <a:lnTo>
                    <a:pt x="29176" y="18950"/>
                  </a:lnTo>
                  <a:lnTo>
                    <a:pt x="23087" y="12861"/>
                  </a:lnTo>
                  <a:lnTo>
                    <a:pt x="65473" y="7545"/>
                  </a:lnTo>
                  <a:lnTo>
                    <a:pt x="112908" y="1046"/>
                  </a:lnTo>
                  <a:lnTo>
                    <a:pt x="148980" y="0"/>
                  </a:lnTo>
                  <a:lnTo>
                    <a:pt x="154859" y="1826"/>
                  </a:lnTo>
                  <a:lnTo>
                    <a:pt x="157415" y="3301"/>
                  </a:lnTo>
                  <a:lnTo>
                    <a:pt x="158413" y="4990"/>
                  </a:lnTo>
                  <a:lnTo>
                    <a:pt x="158373" y="6821"/>
                  </a:lnTo>
                  <a:lnTo>
                    <a:pt x="157641" y="8748"/>
                  </a:lnTo>
                  <a:lnTo>
                    <a:pt x="117522" y="51191"/>
                  </a:lnTo>
                  <a:lnTo>
                    <a:pt x="79345" y="91303"/>
                  </a:lnTo>
                  <a:lnTo>
                    <a:pt x="34607" y="136977"/>
                  </a:lnTo>
                  <a:lnTo>
                    <a:pt x="3733" y="178099"/>
                  </a:lnTo>
                  <a:lnTo>
                    <a:pt x="229" y="187520"/>
                  </a:lnTo>
                  <a:lnTo>
                    <a:pt x="0" y="191302"/>
                  </a:lnTo>
                  <a:lnTo>
                    <a:pt x="1627" y="197386"/>
                  </a:lnTo>
                  <a:lnTo>
                    <a:pt x="4460" y="199291"/>
                  </a:lnTo>
                  <a:lnTo>
                    <a:pt x="19972" y="201971"/>
                  </a:lnTo>
                  <a:lnTo>
                    <a:pt x="66178" y="199580"/>
                  </a:lnTo>
                  <a:lnTo>
                    <a:pt x="106988" y="197309"/>
                  </a:lnTo>
                  <a:lnTo>
                    <a:pt x="152993" y="196799"/>
                  </a:lnTo>
                  <a:lnTo>
                    <a:pt x="162526" y="196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488">
              <a:extLst>
                <a:ext uri="{FF2B5EF4-FFF2-40B4-BE49-F238E27FC236}">
                  <a16:creationId xmlns:a16="http://schemas.microsoft.com/office/drawing/2014/main" xmlns="" id="{2E7B4F34-13B2-40C2-B61F-8ABC6BDE72E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505450" y="5626100"/>
              <a:ext cx="184151" cy="19051"/>
            </a:xfrm>
            <a:custGeom>
              <a:avLst/>
              <a:gdLst/>
              <a:ahLst/>
              <a:cxnLst/>
              <a:rect l="0" t="0" r="0" b="0"/>
              <a:pathLst>
                <a:path w="1841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2716" y="9590"/>
                  </a:lnTo>
                  <a:lnTo>
                    <a:pt x="80938" y="7310"/>
                  </a:lnTo>
                  <a:lnTo>
                    <a:pt x="120173" y="3263"/>
                  </a:lnTo>
                  <a:lnTo>
                    <a:pt x="167122" y="645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489">
              <a:extLst>
                <a:ext uri="{FF2B5EF4-FFF2-40B4-BE49-F238E27FC236}">
                  <a16:creationId xmlns:a16="http://schemas.microsoft.com/office/drawing/2014/main" xmlns="" id="{844F32BA-933E-4255-8FE8-7C93F16992C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048384" y="5273284"/>
              <a:ext cx="158617" cy="105167"/>
            </a:xfrm>
            <a:custGeom>
              <a:avLst/>
              <a:gdLst/>
              <a:ahLst/>
              <a:cxnLst/>
              <a:rect l="0" t="0" r="0" b="0"/>
              <a:pathLst>
                <a:path w="158617" h="105167">
                  <a:moveTo>
                    <a:pt x="44316" y="16266"/>
                  </a:moveTo>
                  <a:lnTo>
                    <a:pt x="44316" y="16266"/>
                  </a:lnTo>
                  <a:lnTo>
                    <a:pt x="38849" y="10799"/>
                  </a:lnTo>
                  <a:lnTo>
                    <a:pt x="31485" y="16919"/>
                  </a:lnTo>
                  <a:lnTo>
                    <a:pt x="13602" y="60840"/>
                  </a:lnTo>
                  <a:lnTo>
                    <a:pt x="319" y="103006"/>
                  </a:lnTo>
                  <a:lnTo>
                    <a:pt x="0" y="97784"/>
                  </a:lnTo>
                  <a:lnTo>
                    <a:pt x="12087" y="50838"/>
                  </a:lnTo>
                  <a:lnTo>
                    <a:pt x="32070" y="18783"/>
                  </a:lnTo>
                  <a:lnTo>
                    <a:pt x="41460" y="7742"/>
                  </a:lnTo>
                  <a:lnTo>
                    <a:pt x="52219" y="1894"/>
                  </a:lnTo>
                  <a:lnTo>
                    <a:pt x="64762" y="0"/>
                  </a:lnTo>
                  <a:lnTo>
                    <a:pt x="79744" y="1511"/>
                  </a:lnTo>
                  <a:lnTo>
                    <a:pt x="93928" y="8297"/>
                  </a:lnTo>
                  <a:lnTo>
                    <a:pt x="106583" y="19074"/>
                  </a:lnTo>
                  <a:lnTo>
                    <a:pt x="124323" y="47107"/>
                  </a:lnTo>
                  <a:lnTo>
                    <a:pt x="138525" y="83305"/>
                  </a:lnTo>
                  <a:lnTo>
                    <a:pt x="158616" y="1051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490">
              <a:extLst>
                <a:ext uri="{FF2B5EF4-FFF2-40B4-BE49-F238E27FC236}">
                  <a16:creationId xmlns:a16="http://schemas.microsoft.com/office/drawing/2014/main" xmlns="" id="{BC7645AA-166E-4F7D-BB05-12224E4BE0F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027277" y="5471716"/>
              <a:ext cx="319424" cy="248872"/>
            </a:xfrm>
            <a:custGeom>
              <a:avLst/>
              <a:gdLst/>
              <a:ahLst/>
              <a:cxnLst/>
              <a:rect l="0" t="0" r="0" b="0"/>
              <a:pathLst>
                <a:path w="319424" h="248872">
                  <a:moveTo>
                    <a:pt x="128923" y="46434"/>
                  </a:moveTo>
                  <a:lnTo>
                    <a:pt x="128923" y="46434"/>
                  </a:lnTo>
                  <a:lnTo>
                    <a:pt x="120084" y="32129"/>
                  </a:lnTo>
                  <a:lnTo>
                    <a:pt x="113996" y="25419"/>
                  </a:lnTo>
                  <a:lnTo>
                    <a:pt x="106061" y="22983"/>
                  </a:lnTo>
                  <a:lnTo>
                    <a:pt x="95479" y="22606"/>
                  </a:lnTo>
                  <a:lnTo>
                    <a:pt x="83720" y="24790"/>
                  </a:lnTo>
                  <a:lnTo>
                    <a:pt x="68571" y="33357"/>
                  </a:lnTo>
                  <a:lnTo>
                    <a:pt x="37718" y="64103"/>
                  </a:lnTo>
                  <a:lnTo>
                    <a:pt x="15840" y="104147"/>
                  </a:lnTo>
                  <a:lnTo>
                    <a:pt x="1301" y="142657"/>
                  </a:lnTo>
                  <a:lnTo>
                    <a:pt x="0" y="158344"/>
                  </a:lnTo>
                  <a:lnTo>
                    <a:pt x="1920" y="204767"/>
                  </a:lnTo>
                  <a:lnTo>
                    <a:pt x="5293" y="205060"/>
                  </a:lnTo>
                  <a:lnTo>
                    <a:pt x="6287" y="205806"/>
                  </a:lnTo>
                  <a:lnTo>
                    <a:pt x="11382" y="214012"/>
                  </a:lnTo>
                  <a:lnTo>
                    <a:pt x="18347" y="222189"/>
                  </a:lnTo>
                  <a:lnTo>
                    <a:pt x="19806" y="226382"/>
                  </a:lnTo>
                  <a:lnTo>
                    <a:pt x="24217" y="230598"/>
                  </a:lnTo>
                  <a:lnTo>
                    <a:pt x="30176" y="234118"/>
                  </a:lnTo>
                  <a:lnTo>
                    <a:pt x="39751" y="238259"/>
                  </a:lnTo>
                  <a:lnTo>
                    <a:pt x="44135" y="241050"/>
                  </a:lnTo>
                  <a:lnTo>
                    <a:pt x="70023" y="248664"/>
                  </a:lnTo>
                  <a:lnTo>
                    <a:pt x="116609" y="248871"/>
                  </a:lnTo>
                  <a:lnTo>
                    <a:pt x="139542" y="243842"/>
                  </a:lnTo>
                  <a:lnTo>
                    <a:pt x="173099" y="225867"/>
                  </a:lnTo>
                  <a:lnTo>
                    <a:pt x="182188" y="213906"/>
                  </a:lnTo>
                  <a:lnTo>
                    <a:pt x="195439" y="179391"/>
                  </a:lnTo>
                  <a:lnTo>
                    <a:pt x="197080" y="155757"/>
                  </a:lnTo>
                  <a:lnTo>
                    <a:pt x="189805" y="114069"/>
                  </a:lnTo>
                  <a:lnTo>
                    <a:pt x="180437" y="92110"/>
                  </a:lnTo>
                  <a:lnTo>
                    <a:pt x="146036" y="46089"/>
                  </a:lnTo>
                  <a:lnTo>
                    <a:pt x="107222" y="7157"/>
                  </a:lnTo>
                  <a:lnTo>
                    <a:pt x="95995" y="1226"/>
                  </a:lnTo>
                  <a:lnTo>
                    <a:pt x="82068" y="0"/>
                  </a:lnTo>
                  <a:lnTo>
                    <a:pt x="53502" y="4963"/>
                  </a:lnTo>
                  <a:lnTo>
                    <a:pt x="33904" y="14077"/>
                  </a:lnTo>
                  <a:lnTo>
                    <a:pt x="24838" y="21705"/>
                  </a:lnTo>
                  <a:lnTo>
                    <a:pt x="21433" y="25715"/>
                  </a:lnTo>
                  <a:lnTo>
                    <a:pt x="17650" y="35814"/>
                  </a:lnTo>
                  <a:lnTo>
                    <a:pt x="16673" y="47359"/>
                  </a:lnTo>
                  <a:lnTo>
                    <a:pt x="21796" y="70134"/>
                  </a:lnTo>
                  <a:lnTo>
                    <a:pt x="23638" y="74934"/>
                  </a:lnTo>
                  <a:lnTo>
                    <a:pt x="33211" y="84031"/>
                  </a:lnTo>
                  <a:lnTo>
                    <a:pt x="47579" y="92071"/>
                  </a:lnTo>
                  <a:lnTo>
                    <a:pt x="87429" y="102982"/>
                  </a:lnTo>
                  <a:lnTo>
                    <a:pt x="125331" y="105992"/>
                  </a:lnTo>
                  <a:lnTo>
                    <a:pt x="171603" y="102416"/>
                  </a:lnTo>
                  <a:lnTo>
                    <a:pt x="206454" y="98126"/>
                  </a:lnTo>
                  <a:lnTo>
                    <a:pt x="240756" y="91515"/>
                  </a:lnTo>
                  <a:lnTo>
                    <a:pt x="285060" y="79860"/>
                  </a:lnTo>
                  <a:lnTo>
                    <a:pt x="319423" y="718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982">
            <a:extLst>
              <a:ext uri="{FF2B5EF4-FFF2-40B4-BE49-F238E27FC236}">
                <a16:creationId xmlns:a16="http://schemas.microsoft.com/office/drawing/2014/main" xmlns="" id="{94D221AD-2B41-48C8-91CB-1F1FE65346FF}"/>
              </a:ext>
            </a:extLst>
          </p:cNvPr>
          <p:cNvGrpSpPr/>
          <p:nvPr/>
        </p:nvGrpSpPr>
        <p:grpSpPr>
          <a:xfrm>
            <a:off x="6893310" y="5514492"/>
            <a:ext cx="180591" cy="219559"/>
            <a:chOff x="6893310" y="5514492"/>
            <a:chExt cx="180591" cy="219559"/>
          </a:xfrm>
        </p:grpSpPr>
        <p:sp>
          <p:nvSpPr>
            <p:cNvPr id="237" name="SMARTInkShape-4491">
              <a:extLst>
                <a:ext uri="{FF2B5EF4-FFF2-40B4-BE49-F238E27FC236}">
                  <a16:creationId xmlns:a16="http://schemas.microsoft.com/office/drawing/2014/main" xmlns="" id="{A5903CAB-9BFF-42A3-A7C6-2D51717E737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896100" y="572770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8156" y="5762"/>
                  </a:lnTo>
                  <a:lnTo>
                    <a:pt x="65414" y="6176"/>
                  </a:lnTo>
                  <a:lnTo>
                    <a:pt x="111889" y="6299"/>
                  </a:lnTo>
                  <a:lnTo>
                    <a:pt x="155762" y="6335"/>
                  </a:lnTo>
                  <a:lnTo>
                    <a:pt x="1778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492">
              <a:extLst>
                <a:ext uri="{FF2B5EF4-FFF2-40B4-BE49-F238E27FC236}">
                  <a16:creationId xmlns:a16="http://schemas.microsoft.com/office/drawing/2014/main" xmlns="" id="{90376E07-F38C-40D8-B86D-8D03CDDCCE4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893310" y="5514492"/>
              <a:ext cx="176729" cy="168759"/>
            </a:xfrm>
            <a:custGeom>
              <a:avLst/>
              <a:gdLst/>
              <a:ahLst/>
              <a:cxnLst/>
              <a:rect l="0" t="0" r="0" b="0"/>
              <a:pathLst>
                <a:path w="176729" h="168759">
                  <a:moveTo>
                    <a:pt x="167890" y="3658"/>
                  </a:moveTo>
                  <a:lnTo>
                    <a:pt x="167890" y="3658"/>
                  </a:lnTo>
                  <a:lnTo>
                    <a:pt x="171260" y="287"/>
                  </a:lnTo>
                  <a:lnTo>
                    <a:pt x="172959" y="0"/>
                  </a:lnTo>
                  <a:lnTo>
                    <a:pt x="174797" y="513"/>
                  </a:lnTo>
                  <a:lnTo>
                    <a:pt x="176728" y="1561"/>
                  </a:lnTo>
                  <a:lnTo>
                    <a:pt x="175899" y="3672"/>
                  </a:lnTo>
                  <a:lnTo>
                    <a:pt x="169333" y="9779"/>
                  </a:lnTo>
                  <a:lnTo>
                    <a:pt x="131957" y="30972"/>
                  </a:lnTo>
                  <a:lnTo>
                    <a:pt x="91940" y="53536"/>
                  </a:lnTo>
                  <a:lnTo>
                    <a:pt x="50920" y="78095"/>
                  </a:lnTo>
                  <a:lnTo>
                    <a:pt x="4451" y="117727"/>
                  </a:lnTo>
                  <a:lnTo>
                    <a:pt x="0" y="124441"/>
                  </a:lnTo>
                  <a:lnTo>
                    <a:pt x="225" y="127924"/>
                  </a:lnTo>
                  <a:lnTo>
                    <a:pt x="4236" y="135558"/>
                  </a:lnTo>
                  <a:lnTo>
                    <a:pt x="18250" y="141773"/>
                  </a:lnTo>
                  <a:lnTo>
                    <a:pt x="65110" y="151511"/>
                  </a:lnTo>
                  <a:lnTo>
                    <a:pt x="107412" y="158082"/>
                  </a:lnTo>
                  <a:lnTo>
                    <a:pt x="161540" y="1687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0" name="SMARTInkShape-4493">
            <a:extLst>
              <a:ext uri="{FF2B5EF4-FFF2-40B4-BE49-F238E27FC236}">
                <a16:creationId xmlns:a16="http://schemas.microsoft.com/office/drawing/2014/main" xmlns="" id="{4CEA927E-3802-47DD-86B8-723CC04449E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388468" y="5510592"/>
            <a:ext cx="295033" cy="231543"/>
          </a:xfrm>
          <a:custGeom>
            <a:avLst/>
            <a:gdLst/>
            <a:ahLst/>
            <a:cxnLst/>
            <a:rect l="0" t="0" r="0" b="0"/>
            <a:pathLst>
              <a:path w="295033" h="231543">
                <a:moveTo>
                  <a:pt x="174382" y="20258"/>
                </a:moveTo>
                <a:lnTo>
                  <a:pt x="174382" y="20258"/>
                </a:lnTo>
                <a:lnTo>
                  <a:pt x="152720" y="10132"/>
                </a:lnTo>
                <a:lnTo>
                  <a:pt x="135354" y="7897"/>
                </a:lnTo>
                <a:lnTo>
                  <a:pt x="109360" y="16426"/>
                </a:lnTo>
                <a:lnTo>
                  <a:pt x="99387" y="24199"/>
                </a:lnTo>
                <a:lnTo>
                  <a:pt x="60954" y="71256"/>
                </a:lnTo>
                <a:lnTo>
                  <a:pt x="37528" y="109217"/>
                </a:lnTo>
                <a:lnTo>
                  <a:pt x="13887" y="147275"/>
                </a:lnTo>
                <a:lnTo>
                  <a:pt x="1709" y="183481"/>
                </a:lnTo>
                <a:lnTo>
                  <a:pt x="0" y="194690"/>
                </a:lnTo>
                <a:lnTo>
                  <a:pt x="3745" y="212789"/>
                </a:lnTo>
                <a:lnTo>
                  <a:pt x="7708" y="220578"/>
                </a:lnTo>
                <a:lnTo>
                  <a:pt x="13876" y="225772"/>
                </a:lnTo>
                <a:lnTo>
                  <a:pt x="30139" y="231542"/>
                </a:lnTo>
                <a:lnTo>
                  <a:pt x="62499" y="231419"/>
                </a:lnTo>
                <a:lnTo>
                  <a:pt x="102269" y="220172"/>
                </a:lnTo>
                <a:lnTo>
                  <a:pt x="141961" y="200063"/>
                </a:lnTo>
                <a:lnTo>
                  <a:pt x="170419" y="172860"/>
                </a:lnTo>
                <a:lnTo>
                  <a:pt x="188887" y="142458"/>
                </a:lnTo>
                <a:lnTo>
                  <a:pt x="196554" y="111107"/>
                </a:lnTo>
                <a:lnTo>
                  <a:pt x="192084" y="76104"/>
                </a:lnTo>
                <a:lnTo>
                  <a:pt x="181822" y="45663"/>
                </a:lnTo>
                <a:lnTo>
                  <a:pt x="163103" y="22141"/>
                </a:lnTo>
                <a:lnTo>
                  <a:pt x="139682" y="8508"/>
                </a:lnTo>
                <a:lnTo>
                  <a:pt x="118239" y="0"/>
                </a:lnTo>
                <a:lnTo>
                  <a:pt x="103098" y="906"/>
                </a:lnTo>
                <a:lnTo>
                  <a:pt x="73752" y="12986"/>
                </a:lnTo>
                <a:lnTo>
                  <a:pt x="62394" y="24552"/>
                </a:lnTo>
                <a:lnTo>
                  <a:pt x="57391" y="31587"/>
                </a:lnTo>
                <a:lnTo>
                  <a:pt x="53712" y="45048"/>
                </a:lnTo>
                <a:lnTo>
                  <a:pt x="53718" y="51601"/>
                </a:lnTo>
                <a:lnTo>
                  <a:pt x="61252" y="64527"/>
                </a:lnTo>
                <a:lnTo>
                  <a:pt x="75418" y="76622"/>
                </a:lnTo>
                <a:lnTo>
                  <a:pt x="95826" y="86701"/>
                </a:lnTo>
                <a:lnTo>
                  <a:pt x="137856" y="90196"/>
                </a:lnTo>
                <a:lnTo>
                  <a:pt x="173436" y="86384"/>
                </a:lnTo>
                <a:lnTo>
                  <a:pt x="212766" y="79987"/>
                </a:lnTo>
                <a:lnTo>
                  <a:pt x="253766" y="72439"/>
                </a:lnTo>
                <a:lnTo>
                  <a:pt x="295032" y="6470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3" name="SMARTInkShape-Group984">
            <a:extLst>
              <a:ext uri="{FF2B5EF4-FFF2-40B4-BE49-F238E27FC236}">
                <a16:creationId xmlns:a16="http://schemas.microsoft.com/office/drawing/2014/main" xmlns="" id="{6271D63F-9CD0-4DC2-A4CD-3367736F2120}"/>
              </a:ext>
            </a:extLst>
          </p:cNvPr>
          <p:cNvGrpSpPr/>
          <p:nvPr/>
        </p:nvGrpSpPr>
        <p:grpSpPr>
          <a:xfrm>
            <a:off x="8030825" y="5562600"/>
            <a:ext cx="198776" cy="196851"/>
            <a:chOff x="8030825" y="5562600"/>
            <a:chExt cx="198776" cy="196851"/>
          </a:xfrm>
        </p:grpSpPr>
        <p:sp>
          <p:nvSpPr>
            <p:cNvPr id="241" name="SMARTInkShape-4494">
              <a:extLst>
                <a:ext uri="{FF2B5EF4-FFF2-40B4-BE49-F238E27FC236}">
                  <a16:creationId xmlns:a16="http://schemas.microsoft.com/office/drawing/2014/main" xmlns="" id="{13232328-6AE9-4051-9E58-8A1352DFFF0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039100" y="574040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45466" y="15679"/>
                  </a:lnTo>
                  <a:lnTo>
                    <a:pt x="77828" y="12142"/>
                  </a:lnTo>
                  <a:lnTo>
                    <a:pt x="115023" y="8219"/>
                  </a:lnTo>
                  <a:lnTo>
                    <a:pt x="152721" y="412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4495">
              <a:extLst>
                <a:ext uri="{FF2B5EF4-FFF2-40B4-BE49-F238E27FC236}">
                  <a16:creationId xmlns:a16="http://schemas.microsoft.com/office/drawing/2014/main" xmlns="" id="{8748F85D-961A-4A71-8D96-17D2DFD6D5A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030825" y="5562600"/>
              <a:ext cx="160676" cy="120651"/>
            </a:xfrm>
            <a:custGeom>
              <a:avLst/>
              <a:gdLst/>
              <a:ahLst/>
              <a:cxnLst/>
              <a:rect l="0" t="0" r="0" b="0"/>
              <a:pathLst>
                <a:path w="160676" h="120651">
                  <a:moveTo>
                    <a:pt x="160675" y="0"/>
                  </a:moveTo>
                  <a:lnTo>
                    <a:pt x="160675" y="0"/>
                  </a:lnTo>
                  <a:lnTo>
                    <a:pt x="157304" y="0"/>
                  </a:lnTo>
                  <a:lnTo>
                    <a:pt x="117958" y="26515"/>
                  </a:lnTo>
                  <a:lnTo>
                    <a:pt x="70863" y="51021"/>
                  </a:lnTo>
                  <a:lnTo>
                    <a:pt x="24558" y="74362"/>
                  </a:lnTo>
                  <a:lnTo>
                    <a:pt x="4161" y="86474"/>
                  </a:lnTo>
                  <a:lnTo>
                    <a:pt x="1299" y="89399"/>
                  </a:lnTo>
                  <a:lnTo>
                    <a:pt x="96" y="92055"/>
                  </a:lnTo>
                  <a:lnTo>
                    <a:pt x="0" y="94531"/>
                  </a:lnTo>
                  <a:lnTo>
                    <a:pt x="642" y="96887"/>
                  </a:lnTo>
                  <a:lnTo>
                    <a:pt x="6998" y="101387"/>
                  </a:lnTo>
                  <a:lnTo>
                    <a:pt x="28123" y="107887"/>
                  </a:lnTo>
                  <a:lnTo>
                    <a:pt x="63074" y="112400"/>
                  </a:lnTo>
                  <a:lnTo>
                    <a:pt x="104709" y="115619"/>
                  </a:lnTo>
                  <a:lnTo>
                    <a:pt x="147975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985">
            <a:extLst>
              <a:ext uri="{FF2B5EF4-FFF2-40B4-BE49-F238E27FC236}">
                <a16:creationId xmlns:a16="http://schemas.microsoft.com/office/drawing/2014/main" xmlns="" id="{C5FC74AB-D342-4BC6-A51B-1181916B198E}"/>
              </a:ext>
            </a:extLst>
          </p:cNvPr>
          <p:cNvGrpSpPr/>
          <p:nvPr/>
        </p:nvGrpSpPr>
        <p:grpSpPr>
          <a:xfrm>
            <a:off x="8467534" y="5327620"/>
            <a:ext cx="1687829" cy="488981"/>
            <a:chOff x="8467534" y="5327620"/>
            <a:chExt cx="1687829" cy="488981"/>
          </a:xfrm>
        </p:grpSpPr>
        <p:sp>
          <p:nvSpPr>
            <p:cNvPr id="244" name="SMARTInkShape-4496">
              <a:extLst>
                <a:ext uri="{FF2B5EF4-FFF2-40B4-BE49-F238E27FC236}">
                  <a16:creationId xmlns:a16="http://schemas.microsoft.com/office/drawing/2014/main" xmlns="" id="{18DF4643-95CB-45C8-8E66-61721367590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962516" y="5580962"/>
              <a:ext cx="140335" cy="102289"/>
            </a:xfrm>
            <a:custGeom>
              <a:avLst/>
              <a:gdLst/>
              <a:ahLst/>
              <a:cxnLst/>
              <a:rect l="0" t="0" r="0" b="0"/>
              <a:pathLst>
                <a:path w="140335" h="102289">
                  <a:moveTo>
                    <a:pt x="26034" y="45138"/>
                  </a:moveTo>
                  <a:lnTo>
                    <a:pt x="26034" y="45138"/>
                  </a:lnTo>
                  <a:lnTo>
                    <a:pt x="40339" y="36300"/>
                  </a:lnTo>
                  <a:lnTo>
                    <a:pt x="47048" y="16727"/>
                  </a:lnTo>
                  <a:lnTo>
                    <a:pt x="47099" y="10675"/>
                  </a:lnTo>
                  <a:lnTo>
                    <a:pt x="45722" y="5935"/>
                  </a:lnTo>
                  <a:lnTo>
                    <a:pt x="43393" y="2069"/>
                  </a:lnTo>
                  <a:lnTo>
                    <a:pt x="39722" y="197"/>
                  </a:lnTo>
                  <a:lnTo>
                    <a:pt x="30000" y="0"/>
                  </a:lnTo>
                  <a:lnTo>
                    <a:pt x="20507" y="4145"/>
                  </a:lnTo>
                  <a:lnTo>
                    <a:pt x="11583" y="11396"/>
                  </a:lnTo>
                  <a:lnTo>
                    <a:pt x="2913" y="21675"/>
                  </a:lnTo>
                  <a:lnTo>
                    <a:pt x="0" y="40825"/>
                  </a:lnTo>
                  <a:lnTo>
                    <a:pt x="212" y="52846"/>
                  </a:lnTo>
                  <a:lnTo>
                    <a:pt x="7972" y="71848"/>
                  </a:lnTo>
                  <a:lnTo>
                    <a:pt x="13992" y="79878"/>
                  </a:lnTo>
                  <a:lnTo>
                    <a:pt x="33853" y="92564"/>
                  </a:lnTo>
                  <a:lnTo>
                    <a:pt x="46062" y="97922"/>
                  </a:lnTo>
                  <a:lnTo>
                    <a:pt x="80327" y="101994"/>
                  </a:lnTo>
                  <a:lnTo>
                    <a:pt x="140334" y="102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4497">
              <a:extLst>
                <a:ext uri="{FF2B5EF4-FFF2-40B4-BE49-F238E27FC236}">
                  <a16:creationId xmlns:a16="http://schemas.microsoft.com/office/drawing/2014/main" xmlns="" id="{83F6824F-BC11-4608-8FBB-B7B75D8D8AD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820352" y="5557133"/>
              <a:ext cx="85649" cy="126118"/>
            </a:xfrm>
            <a:custGeom>
              <a:avLst/>
              <a:gdLst/>
              <a:ahLst/>
              <a:cxnLst/>
              <a:rect l="0" t="0" r="0" b="0"/>
              <a:pathLst>
                <a:path w="85649" h="126118">
                  <a:moveTo>
                    <a:pt x="85648" y="5467"/>
                  </a:moveTo>
                  <a:lnTo>
                    <a:pt x="85648" y="5467"/>
                  </a:lnTo>
                  <a:lnTo>
                    <a:pt x="82277" y="2096"/>
                  </a:lnTo>
                  <a:lnTo>
                    <a:pt x="70068" y="0"/>
                  </a:lnTo>
                  <a:lnTo>
                    <a:pt x="35793" y="1115"/>
                  </a:lnTo>
                  <a:lnTo>
                    <a:pt x="9635" y="7978"/>
                  </a:lnTo>
                  <a:lnTo>
                    <a:pt x="5340" y="10668"/>
                  </a:lnTo>
                  <a:lnTo>
                    <a:pt x="2476" y="13873"/>
                  </a:lnTo>
                  <a:lnTo>
                    <a:pt x="566" y="17421"/>
                  </a:lnTo>
                  <a:lnTo>
                    <a:pt x="0" y="21198"/>
                  </a:lnTo>
                  <a:lnTo>
                    <a:pt x="1251" y="29156"/>
                  </a:lnTo>
                  <a:lnTo>
                    <a:pt x="12664" y="44942"/>
                  </a:lnTo>
                  <a:lnTo>
                    <a:pt x="59843" y="80524"/>
                  </a:lnTo>
                  <a:lnTo>
                    <a:pt x="66328" y="87255"/>
                  </a:lnTo>
                  <a:lnTo>
                    <a:pt x="69240" y="94564"/>
                  </a:lnTo>
                  <a:lnTo>
                    <a:pt x="66598" y="126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498">
              <a:extLst>
                <a:ext uri="{FF2B5EF4-FFF2-40B4-BE49-F238E27FC236}">
                  <a16:creationId xmlns:a16="http://schemas.microsoft.com/office/drawing/2014/main" xmlns="" id="{9E7AAC6F-5050-4351-AB68-91F25ED710C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612933" y="5665843"/>
              <a:ext cx="39068" cy="17408"/>
            </a:xfrm>
            <a:custGeom>
              <a:avLst/>
              <a:gdLst/>
              <a:ahLst/>
              <a:cxnLst/>
              <a:rect l="0" t="0" r="0" b="0"/>
              <a:pathLst>
                <a:path w="39068" h="17408">
                  <a:moveTo>
                    <a:pt x="7317" y="17407"/>
                  </a:moveTo>
                  <a:lnTo>
                    <a:pt x="7317" y="17407"/>
                  </a:lnTo>
                  <a:lnTo>
                    <a:pt x="575" y="10665"/>
                  </a:lnTo>
                  <a:lnTo>
                    <a:pt x="0" y="7973"/>
                  </a:lnTo>
                  <a:lnTo>
                    <a:pt x="1027" y="5474"/>
                  </a:lnTo>
                  <a:lnTo>
                    <a:pt x="3124" y="3102"/>
                  </a:lnTo>
                  <a:lnTo>
                    <a:pt x="11098" y="466"/>
                  </a:lnTo>
                  <a:lnTo>
                    <a:pt x="20993" y="0"/>
                  </a:lnTo>
                  <a:lnTo>
                    <a:pt x="39067" y="47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499">
              <a:extLst>
                <a:ext uri="{FF2B5EF4-FFF2-40B4-BE49-F238E27FC236}">
                  <a16:creationId xmlns:a16="http://schemas.microsoft.com/office/drawing/2014/main" xmlns="" id="{DB63E668-5C26-4C96-9517-425A98B5FF7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438570" y="5740661"/>
              <a:ext cx="80081" cy="75940"/>
            </a:xfrm>
            <a:custGeom>
              <a:avLst/>
              <a:gdLst/>
              <a:ahLst/>
              <a:cxnLst/>
              <a:rect l="0" t="0" r="0" b="0"/>
              <a:pathLst>
                <a:path w="80081" h="75940">
                  <a:moveTo>
                    <a:pt x="16580" y="6089"/>
                  </a:moveTo>
                  <a:lnTo>
                    <a:pt x="16580" y="6089"/>
                  </a:lnTo>
                  <a:lnTo>
                    <a:pt x="19950" y="2718"/>
                  </a:lnTo>
                  <a:lnTo>
                    <a:pt x="23487" y="1063"/>
                  </a:lnTo>
                  <a:lnTo>
                    <a:pt x="31507" y="0"/>
                  </a:lnTo>
                  <a:lnTo>
                    <a:pt x="33587" y="1325"/>
                  </a:lnTo>
                  <a:lnTo>
                    <a:pt x="37779" y="6558"/>
                  </a:lnTo>
                  <a:lnTo>
                    <a:pt x="40113" y="13589"/>
                  </a:lnTo>
                  <a:lnTo>
                    <a:pt x="40735" y="17439"/>
                  </a:lnTo>
                  <a:lnTo>
                    <a:pt x="39544" y="25479"/>
                  </a:lnTo>
                  <a:lnTo>
                    <a:pt x="33032" y="42140"/>
                  </a:lnTo>
                  <a:lnTo>
                    <a:pt x="20278" y="54792"/>
                  </a:lnTo>
                  <a:lnTo>
                    <a:pt x="3486" y="66639"/>
                  </a:lnTo>
                  <a:lnTo>
                    <a:pt x="177" y="71336"/>
                  </a:lnTo>
                  <a:lnTo>
                    <a:pt x="0" y="72870"/>
                  </a:lnTo>
                  <a:lnTo>
                    <a:pt x="588" y="73893"/>
                  </a:lnTo>
                  <a:lnTo>
                    <a:pt x="1686" y="74575"/>
                  </a:lnTo>
                  <a:lnTo>
                    <a:pt x="42020" y="75859"/>
                  </a:lnTo>
                  <a:lnTo>
                    <a:pt x="80080" y="759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500">
              <a:extLst>
                <a:ext uri="{FF2B5EF4-FFF2-40B4-BE49-F238E27FC236}">
                  <a16:creationId xmlns:a16="http://schemas.microsoft.com/office/drawing/2014/main" xmlns="" id="{22E1A521-953F-40B0-A4E3-3C439DD005F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391650" y="5664200"/>
              <a:ext cx="50801" cy="120651"/>
            </a:xfrm>
            <a:custGeom>
              <a:avLst/>
              <a:gdLst/>
              <a:ahLst/>
              <a:cxnLst/>
              <a:rect l="0" t="0" r="0" b="0"/>
              <a:pathLst>
                <a:path w="50801" h="120651">
                  <a:moveTo>
                    <a:pt x="50800" y="0"/>
                  </a:moveTo>
                  <a:lnTo>
                    <a:pt x="50800" y="0"/>
                  </a:lnTo>
                  <a:lnTo>
                    <a:pt x="47429" y="0"/>
                  </a:lnTo>
                  <a:lnTo>
                    <a:pt x="43893" y="3763"/>
                  </a:lnTo>
                  <a:lnTo>
                    <a:pt x="29429" y="31801"/>
                  </a:lnTo>
                  <a:lnTo>
                    <a:pt x="17185" y="7562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501">
              <a:extLst>
                <a:ext uri="{FF2B5EF4-FFF2-40B4-BE49-F238E27FC236}">
                  <a16:creationId xmlns:a16="http://schemas.microsoft.com/office/drawing/2014/main" xmlns="" id="{EEDCA3B6-062E-40F1-B469-1413381A5BE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281984" y="5676900"/>
              <a:ext cx="84267" cy="82551"/>
            </a:xfrm>
            <a:custGeom>
              <a:avLst/>
              <a:gdLst/>
              <a:ahLst/>
              <a:cxnLst/>
              <a:rect l="0" t="0" r="0" b="0"/>
              <a:pathLst>
                <a:path w="84267" h="82551">
                  <a:moveTo>
                    <a:pt x="84266" y="0"/>
                  </a:moveTo>
                  <a:lnTo>
                    <a:pt x="84266" y="0"/>
                  </a:lnTo>
                  <a:lnTo>
                    <a:pt x="75477" y="13815"/>
                  </a:lnTo>
                  <a:lnTo>
                    <a:pt x="60501" y="29853"/>
                  </a:lnTo>
                  <a:lnTo>
                    <a:pt x="19138" y="51682"/>
                  </a:lnTo>
                  <a:lnTo>
                    <a:pt x="14742" y="52799"/>
                  </a:lnTo>
                  <a:lnTo>
                    <a:pt x="11105" y="52838"/>
                  </a:lnTo>
                  <a:lnTo>
                    <a:pt x="7975" y="52159"/>
                  </a:lnTo>
                  <a:lnTo>
                    <a:pt x="2616" y="47641"/>
                  </a:lnTo>
                  <a:lnTo>
                    <a:pt x="199" y="44460"/>
                  </a:lnTo>
                  <a:lnTo>
                    <a:pt x="0" y="41635"/>
                  </a:lnTo>
                  <a:lnTo>
                    <a:pt x="1277" y="39046"/>
                  </a:lnTo>
                  <a:lnTo>
                    <a:pt x="3540" y="36614"/>
                  </a:lnTo>
                  <a:lnTo>
                    <a:pt x="11698" y="33912"/>
                  </a:lnTo>
                  <a:lnTo>
                    <a:pt x="21675" y="33417"/>
                  </a:lnTo>
                  <a:lnTo>
                    <a:pt x="30813" y="35548"/>
                  </a:lnTo>
                  <a:lnTo>
                    <a:pt x="43890" y="44086"/>
                  </a:lnTo>
                  <a:lnTo>
                    <a:pt x="53331" y="55553"/>
                  </a:lnTo>
                  <a:lnTo>
                    <a:pt x="56406" y="63731"/>
                  </a:lnTo>
                  <a:lnTo>
                    <a:pt x="58478" y="71364"/>
                  </a:lnTo>
                  <a:lnTo>
                    <a:pt x="65216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502">
              <a:extLst>
                <a:ext uri="{FF2B5EF4-FFF2-40B4-BE49-F238E27FC236}">
                  <a16:creationId xmlns:a16="http://schemas.microsoft.com/office/drawing/2014/main" xmlns="" id="{8D908C36-5A2A-4FD4-91E5-D4519A12B09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129529" y="5544342"/>
              <a:ext cx="158745" cy="189709"/>
            </a:xfrm>
            <a:custGeom>
              <a:avLst/>
              <a:gdLst/>
              <a:ahLst/>
              <a:cxnLst/>
              <a:rect l="0" t="0" r="0" b="0"/>
              <a:pathLst>
                <a:path w="158745" h="189709">
                  <a:moveTo>
                    <a:pt x="8121" y="24608"/>
                  </a:moveTo>
                  <a:lnTo>
                    <a:pt x="8121" y="24608"/>
                  </a:lnTo>
                  <a:lnTo>
                    <a:pt x="23701" y="12399"/>
                  </a:lnTo>
                  <a:lnTo>
                    <a:pt x="47466" y="4214"/>
                  </a:lnTo>
                  <a:lnTo>
                    <a:pt x="86396" y="196"/>
                  </a:lnTo>
                  <a:lnTo>
                    <a:pt x="133389" y="0"/>
                  </a:lnTo>
                  <a:lnTo>
                    <a:pt x="148092" y="4303"/>
                  </a:lnTo>
                  <a:lnTo>
                    <a:pt x="154526" y="8058"/>
                  </a:lnTo>
                  <a:lnTo>
                    <a:pt x="157856" y="12078"/>
                  </a:lnTo>
                  <a:lnTo>
                    <a:pt x="158744" y="14138"/>
                  </a:lnTo>
                  <a:lnTo>
                    <a:pt x="157925" y="16922"/>
                  </a:lnTo>
                  <a:lnTo>
                    <a:pt x="153252" y="23779"/>
                  </a:lnTo>
                  <a:lnTo>
                    <a:pt x="112944" y="54746"/>
                  </a:lnTo>
                  <a:lnTo>
                    <a:pt x="74818" y="86509"/>
                  </a:lnTo>
                  <a:lnTo>
                    <a:pt x="29543" y="125022"/>
                  </a:lnTo>
                  <a:lnTo>
                    <a:pt x="1488" y="166300"/>
                  </a:lnTo>
                  <a:lnTo>
                    <a:pt x="171" y="170575"/>
                  </a:lnTo>
                  <a:lnTo>
                    <a:pt x="0" y="174130"/>
                  </a:lnTo>
                  <a:lnTo>
                    <a:pt x="590" y="177206"/>
                  </a:lnTo>
                  <a:lnTo>
                    <a:pt x="5009" y="182505"/>
                  </a:lnTo>
                  <a:lnTo>
                    <a:pt x="8163" y="184906"/>
                  </a:lnTo>
                  <a:lnTo>
                    <a:pt x="17310" y="187574"/>
                  </a:lnTo>
                  <a:lnTo>
                    <a:pt x="59557" y="189427"/>
                  </a:lnTo>
                  <a:lnTo>
                    <a:pt x="100972" y="189624"/>
                  </a:lnTo>
                  <a:lnTo>
                    <a:pt x="122421" y="1897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503">
              <a:extLst>
                <a:ext uri="{FF2B5EF4-FFF2-40B4-BE49-F238E27FC236}">
                  <a16:creationId xmlns:a16="http://schemas.microsoft.com/office/drawing/2014/main" xmlns="" id="{938D2D58-7DAC-4AF1-8A65-5B2504F3CE7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973432" y="5556250"/>
              <a:ext cx="11819" cy="152401"/>
            </a:xfrm>
            <a:custGeom>
              <a:avLst/>
              <a:gdLst/>
              <a:ahLst/>
              <a:cxnLst/>
              <a:rect l="0" t="0" r="0" b="0"/>
              <a:pathLst>
                <a:path w="11819" h="152401">
                  <a:moveTo>
                    <a:pt x="5468" y="0"/>
                  </a:moveTo>
                  <a:lnTo>
                    <a:pt x="5468" y="0"/>
                  </a:lnTo>
                  <a:lnTo>
                    <a:pt x="2097" y="6742"/>
                  </a:lnTo>
                  <a:lnTo>
                    <a:pt x="0" y="24419"/>
                  </a:lnTo>
                  <a:lnTo>
                    <a:pt x="4260" y="70836"/>
                  </a:lnTo>
                  <a:lnTo>
                    <a:pt x="8600" y="112378"/>
                  </a:lnTo>
                  <a:lnTo>
                    <a:pt x="11818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504">
              <a:extLst>
                <a:ext uri="{FF2B5EF4-FFF2-40B4-BE49-F238E27FC236}">
                  <a16:creationId xmlns:a16="http://schemas.microsoft.com/office/drawing/2014/main" xmlns="" id="{92409A4D-A82E-4FEB-91D2-8F4C3F95850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909050" y="5646618"/>
              <a:ext cx="133351" cy="11233"/>
            </a:xfrm>
            <a:custGeom>
              <a:avLst/>
              <a:gdLst/>
              <a:ahLst/>
              <a:cxnLst/>
              <a:rect l="0" t="0" r="0" b="0"/>
              <a:pathLst>
                <a:path w="133351" h="11233">
                  <a:moveTo>
                    <a:pt x="0" y="11232"/>
                  </a:moveTo>
                  <a:lnTo>
                    <a:pt x="0" y="11232"/>
                  </a:lnTo>
                  <a:lnTo>
                    <a:pt x="24418" y="2393"/>
                  </a:lnTo>
                  <a:lnTo>
                    <a:pt x="65109" y="0"/>
                  </a:lnTo>
                  <a:lnTo>
                    <a:pt x="105967" y="3708"/>
                  </a:lnTo>
                  <a:lnTo>
                    <a:pt x="133350" y="48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505">
              <a:extLst>
                <a:ext uri="{FF2B5EF4-FFF2-40B4-BE49-F238E27FC236}">
                  <a16:creationId xmlns:a16="http://schemas.microsoft.com/office/drawing/2014/main" xmlns="" id="{E2673CC4-E6C0-4E1F-ADEF-E12635D416C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610922" y="5327620"/>
              <a:ext cx="101279" cy="107981"/>
            </a:xfrm>
            <a:custGeom>
              <a:avLst/>
              <a:gdLst/>
              <a:ahLst/>
              <a:cxnLst/>
              <a:rect l="0" t="0" r="0" b="0"/>
              <a:pathLst>
                <a:path w="101279" h="107981">
                  <a:moveTo>
                    <a:pt x="37778" y="25430"/>
                  </a:moveTo>
                  <a:lnTo>
                    <a:pt x="37778" y="25430"/>
                  </a:lnTo>
                  <a:lnTo>
                    <a:pt x="14012" y="58033"/>
                  </a:lnTo>
                  <a:lnTo>
                    <a:pt x="9577" y="70259"/>
                  </a:lnTo>
                  <a:lnTo>
                    <a:pt x="5198" y="85280"/>
                  </a:lnTo>
                  <a:lnTo>
                    <a:pt x="768" y="93304"/>
                  </a:lnTo>
                  <a:lnTo>
                    <a:pt x="404" y="92552"/>
                  </a:lnTo>
                  <a:lnTo>
                    <a:pt x="0" y="87952"/>
                  </a:lnTo>
                  <a:lnTo>
                    <a:pt x="6628" y="48750"/>
                  </a:lnTo>
                  <a:lnTo>
                    <a:pt x="14438" y="22227"/>
                  </a:lnTo>
                  <a:lnTo>
                    <a:pt x="26347" y="1044"/>
                  </a:lnTo>
                  <a:lnTo>
                    <a:pt x="29451" y="0"/>
                  </a:lnTo>
                  <a:lnTo>
                    <a:pt x="32933" y="716"/>
                  </a:lnTo>
                  <a:lnTo>
                    <a:pt x="36664" y="2604"/>
                  </a:lnTo>
                  <a:lnTo>
                    <a:pt x="48659" y="15374"/>
                  </a:lnTo>
                  <a:lnTo>
                    <a:pt x="74593" y="56762"/>
                  </a:lnTo>
                  <a:lnTo>
                    <a:pt x="101278" y="107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506">
              <a:extLst>
                <a:ext uri="{FF2B5EF4-FFF2-40B4-BE49-F238E27FC236}">
                  <a16:creationId xmlns:a16="http://schemas.microsoft.com/office/drawing/2014/main" xmlns="" id="{F65F0C7B-649B-41A5-B110-2244F92930C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467534" y="5524916"/>
              <a:ext cx="301817" cy="215333"/>
            </a:xfrm>
            <a:custGeom>
              <a:avLst/>
              <a:gdLst/>
              <a:ahLst/>
              <a:cxnLst/>
              <a:rect l="0" t="0" r="0" b="0"/>
              <a:pathLst>
                <a:path w="301817" h="215333">
                  <a:moveTo>
                    <a:pt x="149416" y="18634"/>
                  </a:moveTo>
                  <a:lnTo>
                    <a:pt x="149416" y="18634"/>
                  </a:lnTo>
                  <a:lnTo>
                    <a:pt x="156158" y="11892"/>
                  </a:lnTo>
                  <a:lnTo>
                    <a:pt x="157437" y="9200"/>
                  </a:lnTo>
                  <a:lnTo>
                    <a:pt x="157586" y="6701"/>
                  </a:lnTo>
                  <a:lnTo>
                    <a:pt x="156126" y="990"/>
                  </a:lnTo>
                  <a:lnTo>
                    <a:pt x="152163" y="209"/>
                  </a:lnTo>
                  <a:lnTo>
                    <a:pt x="149131" y="0"/>
                  </a:lnTo>
                  <a:lnTo>
                    <a:pt x="128008" y="6449"/>
                  </a:lnTo>
                  <a:lnTo>
                    <a:pt x="84196" y="37184"/>
                  </a:lnTo>
                  <a:lnTo>
                    <a:pt x="36657" y="83289"/>
                  </a:lnTo>
                  <a:lnTo>
                    <a:pt x="9467" y="120577"/>
                  </a:lnTo>
                  <a:lnTo>
                    <a:pt x="3200" y="133162"/>
                  </a:lnTo>
                  <a:lnTo>
                    <a:pt x="0" y="156554"/>
                  </a:lnTo>
                  <a:lnTo>
                    <a:pt x="3987" y="177299"/>
                  </a:lnTo>
                  <a:lnTo>
                    <a:pt x="12813" y="193574"/>
                  </a:lnTo>
                  <a:lnTo>
                    <a:pt x="29437" y="205981"/>
                  </a:lnTo>
                  <a:lnTo>
                    <a:pt x="39797" y="211265"/>
                  </a:lnTo>
                  <a:lnTo>
                    <a:pt x="81344" y="215332"/>
                  </a:lnTo>
                  <a:lnTo>
                    <a:pt x="113047" y="207890"/>
                  </a:lnTo>
                  <a:lnTo>
                    <a:pt x="145247" y="195176"/>
                  </a:lnTo>
                  <a:lnTo>
                    <a:pt x="188319" y="170740"/>
                  </a:lnTo>
                  <a:lnTo>
                    <a:pt x="207628" y="149031"/>
                  </a:lnTo>
                  <a:lnTo>
                    <a:pt x="217622" y="125272"/>
                  </a:lnTo>
                  <a:lnTo>
                    <a:pt x="221365" y="88095"/>
                  </a:lnTo>
                  <a:lnTo>
                    <a:pt x="220665" y="75525"/>
                  </a:lnTo>
                  <a:lnTo>
                    <a:pt x="212362" y="54032"/>
                  </a:lnTo>
                  <a:lnTo>
                    <a:pt x="206196" y="44349"/>
                  </a:lnTo>
                  <a:lnTo>
                    <a:pt x="188057" y="29828"/>
                  </a:lnTo>
                  <a:lnTo>
                    <a:pt x="166590" y="20787"/>
                  </a:lnTo>
                  <a:lnTo>
                    <a:pt x="145290" y="19120"/>
                  </a:lnTo>
                  <a:lnTo>
                    <a:pt x="116835" y="25520"/>
                  </a:lnTo>
                  <a:lnTo>
                    <a:pt x="102950" y="34394"/>
                  </a:lnTo>
                  <a:lnTo>
                    <a:pt x="97272" y="39724"/>
                  </a:lnTo>
                  <a:lnTo>
                    <a:pt x="94192" y="46100"/>
                  </a:lnTo>
                  <a:lnTo>
                    <a:pt x="92651" y="60709"/>
                  </a:lnTo>
                  <a:lnTo>
                    <a:pt x="96201" y="74729"/>
                  </a:lnTo>
                  <a:lnTo>
                    <a:pt x="99122" y="81431"/>
                  </a:lnTo>
                  <a:lnTo>
                    <a:pt x="105304" y="86603"/>
                  </a:lnTo>
                  <a:lnTo>
                    <a:pt x="123460" y="94234"/>
                  </a:lnTo>
                  <a:lnTo>
                    <a:pt x="167596" y="99124"/>
                  </a:lnTo>
                  <a:lnTo>
                    <a:pt x="204533" y="98387"/>
                  </a:lnTo>
                  <a:lnTo>
                    <a:pt x="241645" y="95002"/>
                  </a:lnTo>
                  <a:lnTo>
                    <a:pt x="301816" y="821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507">
              <a:extLst>
                <a:ext uri="{FF2B5EF4-FFF2-40B4-BE49-F238E27FC236}">
                  <a16:creationId xmlns:a16="http://schemas.microsoft.com/office/drawing/2014/main" xmlns="" id="{84B5CC56-6D70-47EE-89B5-7C09999506E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090150" y="5454650"/>
              <a:ext cx="65213" cy="292101"/>
            </a:xfrm>
            <a:custGeom>
              <a:avLst/>
              <a:gdLst/>
              <a:ahLst/>
              <a:cxnLst/>
              <a:rect l="0" t="0" r="0" b="0"/>
              <a:pathLst>
                <a:path w="65213" h="2921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31160" y="42548"/>
                  </a:lnTo>
                  <a:lnTo>
                    <a:pt x="41235" y="70699"/>
                  </a:lnTo>
                  <a:lnTo>
                    <a:pt x="51478" y="106399"/>
                  </a:lnTo>
                  <a:lnTo>
                    <a:pt x="61836" y="147133"/>
                  </a:lnTo>
                  <a:lnTo>
                    <a:pt x="65212" y="179227"/>
                  </a:lnTo>
                  <a:lnTo>
                    <a:pt x="63936" y="205563"/>
                  </a:lnTo>
                  <a:lnTo>
                    <a:pt x="53110" y="245172"/>
                  </a:lnTo>
                  <a:lnTo>
                    <a:pt x="19050" y="292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508">
              <a:extLst>
                <a:ext uri="{FF2B5EF4-FFF2-40B4-BE49-F238E27FC236}">
                  <a16:creationId xmlns:a16="http://schemas.microsoft.com/office/drawing/2014/main" xmlns="" id="{ED148E43-6735-497F-9697-4ED523DA7DD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861550" y="565150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16024" y="4414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986">
            <a:extLst>
              <a:ext uri="{FF2B5EF4-FFF2-40B4-BE49-F238E27FC236}">
                <a16:creationId xmlns:a16="http://schemas.microsoft.com/office/drawing/2014/main" xmlns="" id="{29C8495E-221B-4390-93DA-E313F3FF4179}"/>
              </a:ext>
            </a:extLst>
          </p:cNvPr>
          <p:cNvGrpSpPr/>
          <p:nvPr/>
        </p:nvGrpSpPr>
        <p:grpSpPr>
          <a:xfrm>
            <a:off x="7156450" y="6290097"/>
            <a:ext cx="203201" cy="135221"/>
            <a:chOff x="7156450" y="6290097"/>
            <a:chExt cx="203201" cy="135221"/>
          </a:xfrm>
        </p:grpSpPr>
        <p:sp>
          <p:nvSpPr>
            <p:cNvPr id="258" name="SMARTInkShape-4509">
              <a:extLst>
                <a:ext uri="{FF2B5EF4-FFF2-40B4-BE49-F238E27FC236}">
                  <a16:creationId xmlns:a16="http://schemas.microsoft.com/office/drawing/2014/main" xmlns="" id="{ACBEE2BC-2691-45E7-BB59-178E8F28F8F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156450" y="6290097"/>
              <a:ext cx="177801" cy="9104"/>
            </a:xfrm>
            <a:custGeom>
              <a:avLst/>
              <a:gdLst/>
              <a:ahLst/>
              <a:cxnLst/>
              <a:rect l="0" t="0" r="0" b="0"/>
              <a:pathLst>
                <a:path w="177801" h="9104">
                  <a:moveTo>
                    <a:pt x="0" y="9103"/>
                  </a:moveTo>
                  <a:lnTo>
                    <a:pt x="0" y="9103"/>
                  </a:lnTo>
                  <a:lnTo>
                    <a:pt x="39999" y="5732"/>
                  </a:lnTo>
                  <a:lnTo>
                    <a:pt x="86875" y="264"/>
                  </a:lnTo>
                  <a:lnTo>
                    <a:pt x="122572" y="0"/>
                  </a:lnTo>
                  <a:lnTo>
                    <a:pt x="177800" y="27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510">
              <a:extLst>
                <a:ext uri="{FF2B5EF4-FFF2-40B4-BE49-F238E27FC236}">
                  <a16:creationId xmlns:a16="http://schemas.microsoft.com/office/drawing/2014/main" xmlns="" id="{F153BE2B-DD52-4059-AE4D-B71EA8731B5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180883" y="6394450"/>
              <a:ext cx="178768" cy="30868"/>
            </a:xfrm>
            <a:custGeom>
              <a:avLst/>
              <a:gdLst/>
              <a:ahLst/>
              <a:cxnLst/>
              <a:rect l="0" t="0" r="0" b="0"/>
              <a:pathLst>
                <a:path w="178768" h="30868">
                  <a:moveTo>
                    <a:pt x="7317" y="25400"/>
                  </a:moveTo>
                  <a:lnTo>
                    <a:pt x="7317" y="25400"/>
                  </a:lnTo>
                  <a:lnTo>
                    <a:pt x="575" y="28771"/>
                  </a:lnTo>
                  <a:lnTo>
                    <a:pt x="0" y="29764"/>
                  </a:lnTo>
                  <a:lnTo>
                    <a:pt x="1028" y="30426"/>
                  </a:lnTo>
                  <a:lnTo>
                    <a:pt x="3125" y="30867"/>
                  </a:lnTo>
                  <a:lnTo>
                    <a:pt x="40039" y="24726"/>
                  </a:lnTo>
                  <a:lnTo>
                    <a:pt x="81218" y="16969"/>
                  </a:lnTo>
                  <a:lnTo>
                    <a:pt x="112835" y="10364"/>
                  </a:lnTo>
                  <a:lnTo>
                    <a:pt x="156723" y="3384"/>
                  </a:lnTo>
                  <a:lnTo>
                    <a:pt x="1787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987">
            <a:extLst>
              <a:ext uri="{FF2B5EF4-FFF2-40B4-BE49-F238E27FC236}">
                <a16:creationId xmlns:a16="http://schemas.microsoft.com/office/drawing/2014/main" xmlns="" id="{F9CFE8C4-3556-4497-9209-D80788C43D40}"/>
              </a:ext>
            </a:extLst>
          </p:cNvPr>
          <p:cNvGrpSpPr/>
          <p:nvPr/>
        </p:nvGrpSpPr>
        <p:grpSpPr>
          <a:xfrm>
            <a:off x="7721600" y="6166373"/>
            <a:ext cx="507403" cy="234428"/>
            <a:chOff x="7721600" y="6166373"/>
            <a:chExt cx="507403" cy="234428"/>
          </a:xfrm>
        </p:grpSpPr>
        <p:sp>
          <p:nvSpPr>
            <p:cNvPr id="261" name="SMARTInkShape-4511">
              <a:extLst>
                <a:ext uri="{FF2B5EF4-FFF2-40B4-BE49-F238E27FC236}">
                  <a16:creationId xmlns:a16="http://schemas.microsoft.com/office/drawing/2014/main" xmlns="" id="{4716B273-96C7-43FA-98AB-D8F80519076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721600" y="6172200"/>
              <a:ext cx="19051" cy="228601"/>
            </a:xfrm>
            <a:custGeom>
              <a:avLst/>
              <a:gdLst/>
              <a:ahLst/>
              <a:cxnLst/>
              <a:rect l="0" t="0" r="0" b="0"/>
              <a:pathLst>
                <a:path w="19051" h="228601">
                  <a:moveTo>
                    <a:pt x="0" y="0"/>
                  </a:moveTo>
                  <a:lnTo>
                    <a:pt x="0" y="0"/>
                  </a:lnTo>
                  <a:lnTo>
                    <a:pt x="0" y="42095"/>
                  </a:lnTo>
                  <a:lnTo>
                    <a:pt x="3370" y="84126"/>
                  </a:lnTo>
                  <a:lnTo>
                    <a:pt x="5026" y="115941"/>
                  </a:lnTo>
                  <a:lnTo>
                    <a:pt x="7839" y="161823"/>
                  </a:lnTo>
                  <a:lnTo>
                    <a:pt x="15110" y="208511"/>
                  </a:lnTo>
                  <a:lnTo>
                    <a:pt x="1905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512">
              <a:extLst>
                <a:ext uri="{FF2B5EF4-FFF2-40B4-BE49-F238E27FC236}">
                  <a16:creationId xmlns:a16="http://schemas.microsoft.com/office/drawing/2014/main" xmlns="" id="{EDF460AD-D974-4DAE-8612-B8D538C289A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816850" y="63119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5775" y="7630"/>
                  </a:lnTo>
                  <a:lnTo>
                    <a:pt x="12209" y="3861"/>
                  </a:lnTo>
                  <a:lnTo>
                    <a:pt x="49542" y="508"/>
                  </a:lnTo>
                  <a:lnTo>
                    <a:pt x="95659" y="6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513">
              <a:extLst>
                <a:ext uri="{FF2B5EF4-FFF2-40B4-BE49-F238E27FC236}">
                  <a16:creationId xmlns:a16="http://schemas.microsoft.com/office/drawing/2014/main" xmlns="" id="{1763CD33-5F9A-4B64-B723-4279944BF59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049708" y="6166373"/>
              <a:ext cx="179295" cy="234428"/>
            </a:xfrm>
            <a:custGeom>
              <a:avLst/>
              <a:gdLst/>
              <a:ahLst/>
              <a:cxnLst/>
              <a:rect l="0" t="0" r="0" b="0"/>
              <a:pathLst>
                <a:path w="179295" h="234428">
                  <a:moveTo>
                    <a:pt x="122742" y="12177"/>
                  </a:moveTo>
                  <a:lnTo>
                    <a:pt x="122742" y="12177"/>
                  </a:lnTo>
                  <a:lnTo>
                    <a:pt x="129483" y="5435"/>
                  </a:lnTo>
                  <a:lnTo>
                    <a:pt x="142201" y="2126"/>
                  </a:lnTo>
                  <a:lnTo>
                    <a:pt x="165626" y="0"/>
                  </a:lnTo>
                  <a:lnTo>
                    <a:pt x="173787" y="3472"/>
                  </a:lnTo>
                  <a:lnTo>
                    <a:pt x="177939" y="6374"/>
                  </a:lnTo>
                  <a:lnTo>
                    <a:pt x="179294" y="10425"/>
                  </a:lnTo>
                  <a:lnTo>
                    <a:pt x="177039" y="20571"/>
                  </a:lnTo>
                  <a:lnTo>
                    <a:pt x="151398" y="64361"/>
                  </a:lnTo>
                  <a:lnTo>
                    <a:pt x="124412" y="93256"/>
                  </a:lnTo>
                  <a:lnTo>
                    <a:pt x="77367" y="128302"/>
                  </a:lnTo>
                  <a:lnTo>
                    <a:pt x="50031" y="143795"/>
                  </a:lnTo>
                  <a:lnTo>
                    <a:pt x="33511" y="146403"/>
                  </a:lnTo>
                  <a:lnTo>
                    <a:pt x="25155" y="146111"/>
                  </a:lnTo>
                  <a:lnTo>
                    <a:pt x="18879" y="143800"/>
                  </a:lnTo>
                  <a:lnTo>
                    <a:pt x="10023" y="135587"/>
                  </a:lnTo>
                  <a:lnTo>
                    <a:pt x="1070" y="122434"/>
                  </a:lnTo>
                  <a:lnTo>
                    <a:pt x="0" y="118137"/>
                  </a:lnTo>
                  <a:lnTo>
                    <a:pt x="691" y="109600"/>
                  </a:lnTo>
                  <a:lnTo>
                    <a:pt x="3275" y="106053"/>
                  </a:lnTo>
                  <a:lnTo>
                    <a:pt x="11791" y="100231"/>
                  </a:lnTo>
                  <a:lnTo>
                    <a:pt x="22630" y="99055"/>
                  </a:lnTo>
                  <a:lnTo>
                    <a:pt x="35209" y="101590"/>
                  </a:lnTo>
                  <a:lnTo>
                    <a:pt x="66280" y="116596"/>
                  </a:lnTo>
                  <a:lnTo>
                    <a:pt x="89314" y="135544"/>
                  </a:lnTo>
                  <a:lnTo>
                    <a:pt x="121110" y="175518"/>
                  </a:lnTo>
                  <a:lnTo>
                    <a:pt x="141449" y="220633"/>
                  </a:lnTo>
                  <a:lnTo>
                    <a:pt x="148142" y="2344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5" name="SMARTInkShape-4514">
            <a:extLst>
              <a:ext uri="{FF2B5EF4-FFF2-40B4-BE49-F238E27FC236}">
                <a16:creationId xmlns:a16="http://schemas.microsoft.com/office/drawing/2014/main" xmlns="" id="{9FD873A1-3744-4F3B-A620-2ABF7233AED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961115" y="5876182"/>
            <a:ext cx="1610880" cy="67419"/>
          </a:xfrm>
          <a:custGeom>
            <a:avLst/>
            <a:gdLst/>
            <a:ahLst/>
            <a:cxnLst/>
            <a:rect l="0" t="0" r="0" b="0"/>
            <a:pathLst>
              <a:path w="1610880" h="67419">
                <a:moveTo>
                  <a:pt x="10935" y="10268"/>
                </a:moveTo>
                <a:lnTo>
                  <a:pt x="10935" y="10268"/>
                </a:lnTo>
                <a:lnTo>
                  <a:pt x="0" y="10268"/>
                </a:lnTo>
                <a:lnTo>
                  <a:pt x="5500" y="13639"/>
                </a:lnTo>
                <a:lnTo>
                  <a:pt x="53109" y="25463"/>
                </a:lnTo>
                <a:lnTo>
                  <a:pt x="79268" y="28159"/>
                </a:lnTo>
                <a:lnTo>
                  <a:pt x="109407" y="30662"/>
                </a:lnTo>
                <a:lnTo>
                  <a:pt x="148550" y="31626"/>
                </a:lnTo>
                <a:lnTo>
                  <a:pt x="193695" y="31562"/>
                </a:lnTo>
                <a:lnTo>
                  <a:pt x="242842" y="30814"/>
                </a:lnTo>
                <a:lnTo>
                  <a:pt x="303828" y="28199"/>
                </a:lnTo>
                <a:lnTo>
                  <a:pt x="372709" y="24338"/>
                </a:lnTo>
                <a:lnTo>
                  <a:pt x="446851" y="19648"/>
                </a:lnTo>
                <a:lnTo>
                  <a:pt x="531557" y="15110"/>
                </a:lnTo>
                <a:lnTo>
                  <a:pt x="623305" y="10675"/>
                </a:lnTo>
                <a:lnTo>
                  <a:pt x="719749" y="6305"/>
                </a:lnTo>
                <a:lnTo>
                  <a:pt x="818616" y="3393"/>
                </a:lnTo>
                <a:lnTo>
                  <a:pt x="919101" y="1451"/>
                </a:lnTo>
                <a:lnTo>
                  <a:pt x="1020662" y="156"/>
                </a:lnTo>
                <a:lnTo>
                  <a:pt x="1108830" y="0"/>
                </a:lnTo>
                <a:lnTo>
                  <a:pt x="1188071" y="600"/>
                </a:lnTo>
                <a:lnTo>
                  <a:pt x="1261359" y="1706"/>
                </a:lnTo>
                <a:lnTo>
                  <a:pt x="1321506" y="3854"/>
                </a:lnTo>
                <a:lnTo>
                  <a:pt x="1372894" y="6698"/>
                </a:lnTo>
                <a:lnTo>
                  <a:pt x="1418441" y="10005"/>
                </a:lnTo>
                <a:lnTo>
                  <a:pt x="1454451" y="13620"/>
                </a:lnTo>
                <a:lnTo>
                  <a:pt x="1484101" y="17442"/>
                </a:lnTo>
                <a:lnTo>
                  <a:pt x="1530686" y="24745"/>
                </a:lnTo>
                <a:lnTo>
                  <a:pt x="1577891" y="32824"/>
                </a:lnTo>
                <a:lnTo>
                  <a:pt x="1600657" y="39685"/>
                </a:lnTo>
                <a:lnTo>
                  <a:pt x="1610726" y="47988"/>
                </a:lnTo>
                <a:lnTo>
                  <a:pt x="1605035" y="42270"/>
                </a:lnTo>
                <a:lnTo>
                  <a:pt x="1610275" y="42040"/>
                </a:lnTo>
                <a:lnTo>
                  <a:pt x="1610561" y="42738"/>
                </a:lnTo>
                <a:lnTo>
                  <a:pt x="1610879" y="45396"/>
                </a:lnTo>
                <a:lnTo>
                  <a:pt x="1598435" y="6741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SMARTInkShape-4515">
            <a:extLst>
              <a:ext uri="{FF2B5EF4-FFF2-40B4-BE49-F238E27FC236}">
                <a16:creationId xmlns:a16="http://schemas.microsoft.com/office/drawing/2014/main" xmlns="" id="{E0D22EA1-35BE-4949-9DF6-D6373CF2B5E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401897" y="5778500"/>
            <a:ext cx="1504104" cy="85155"/>
          </a:xfrm>
          <a:custGeom>
            <a:avLst/>
            <a:gdLst/>
            <a:ahLst/>
            <a:cxnLst/>
            <a:rect l="0" t="0" r="0" b="0"/>
            <a:pathLst>
              <a:path w="1504104" h="85155">
                <a:moveTo>
                  <a:pt x="56303" y="69850"/>
                </a:moveTo>
                <a:lnTo>
                  <a:pt x="56303" y="69850"/>
                </a:lnTo>
                <a:lnTo>
                  <a:pt x="18754" y="69145"/>
                </a:lnTo>
                <a:lnTo>
                  <a:pt x="2013" y="64383"/>
                </a:lnTo>
                <a:lnTo>
                  <a:pt x="1059" y="64794"/>
                </a:lnTo>
                <a:lnTo>
                  <a:pt x="423" y="65774"/>
                </a:lnTo>
                <a:lnTo>
                  <a:pt x="0" y="67132"/>
                </a:lnTo>
                <a:lnTo>
                  <a:pt x="423" y="68743"/>
                </a:lnTo>
                <a:lnTo>
                  <a:pt x="2775" y="72416"/>
                </a:lnTo>
                <a:lnTo>
                  <a:pt x="14807" y="78449"/>
                </a:lnTo>
                <a:lnTo>
                  <a:pt x="48633" y="84706"/>
                </a:lnTo>
                <a:lnTo>
                  <a:pt x="93581" y="85154"/>
                </a:lnTo>
                <a:lnTo>
                  <a:pt x="121371" y="84286"/>
                </a:lnTo>
                <a:lnTo>
                  <a:pt x="160359" y="82297"/>
                </a:lnTo>
                <a:lnTo>
                  <a:pt x="206812" y="79559"/>
                </a:lnTo>
                <a:lnTo>
                  <a:pt x="258243" y="76322"/>
                </a:lnTo>
                <a:lnTo>
                  <a:pt x="320752" y="71343"/>
                </a:lnTo>
                <a:lnTo>
                  <a:pt x="390646" y="65201"/>
                </a:lnTo>
                <a:lnTo>
                  <a:pt x="465465" y="58283"/>
                </a:lnTo>
                <a:lnTo>
                  <a:pt x="544272" y="52262"/>
                </a:lnTo>
                <a:lnTo>
                  <a:pt x="625738" y="46836"/>
                </a:lnTo>
                <a:lnTo>
                  <a:pt x="708976" y="41807"/>
                </a:lnTo>
                <a:lnTo>
                  <a:pt x="789163" y="37748"/>
                </a:lnTo>
                <a:lnTo>
                  <a:pt x="867315" y="34338"/>
                </a:lnTo>
                <a:lnTo>
                  <a:pt x="944111" y="31359"/>
                </a:lnTo>
                <a:lnTo>
                  <a:pt x="1014358" y="28666"/>
                </a:lnTo>
                <a:lnTo>
                  <a:pt x="1080239" y="26167"/>
                </a:lnTo>
                <a:lnTo>
                  <a:pt x="1143210" y="23795"/>
                </a:lnTo>
                <a:lnTo>
                  <a:pt x="1198597" y="22213"/>
                </a:lnTo>
                <a:lnTo>
                  <a:pt x="1248926" y="21159"/>
                </a:lnTo>
                <a:lnTo>
                  <a:pt x="1295885" y="20456"/>
                </a:lnTo>
                <a:lnTo>
                  <a:pt x="1334952" y="19281"/>
                </a:lnTo>
                <a:lnTo>
                  <a:pt x="1368758" y="17793"/>
                </a:lnTo>
                <a:lnTo>
                  <a:pt x="1399057" y="16096"/>
                </a:lnTo>
                <a:lnTo>
                  <a:pt x="1444010" y="10447"/>
                </a:lnTo>
                <a:lnTo>
                  <a:pt x="1490508" y="2063"/>
                </a:lnTo>
                <a:lnTo>
                  <a:pt x="1504103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SMARTInkShape-4516">
            <a:extLst>
              <a:ext uri="{FF2B5EF4-FFF2-40B4-BE49-F238E27FC236}">
                <a16:creationId xmlns:a16="http://schemas.microsoft.com/office/drawing/2014/main" xmlns="" id="{B242CE51-3E58-43F6-B3EB-54D469F7B40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017864" y="2730500"/>
            <a:ext cx="655987" cy="68795"/>
          </a:xfrm>
          <a:custGeom>
            <a:avLst/>
            <a:gdLst/>
            <a:ahLst/>
            <a:cxnLst/>
            <a:rect l="0" t="0" r="0" b="0"/>
            <a:pathLst>
              <a:path w="655987" h="68795">
                <a:moveTo>
                  <a:pt x="27336" y="44450"/>
                </a:moveTo>
                <a:lnTo>
                  <a:pt x="27336" y="44450"/>
                </a:lnTo>
                <a:lnTo>
                  <a:pt x="0" y="60852"/>
                </a:lnTo>
                <a:lnTo>
                  <a:pt x="2056" y="62440"/>
                </a:lnTo>
                <a:lnTo>
                  <a:pt x="13748" y="66086"/>
                </a:lnTo>
                <a:lnTo>
                  <a:pt x="49519" y="62533"/>
                </a:lnTo>
                <a:lnTo>
                  <a:pt x="73875" y="58622"/>
                </a:lnTo>
                <a:lnTo>
                  <a:pt x="104929" y="53898"/>
                </a:lnTo>
                <a:lnTo>
                  <a:pt x="140447" y="48632"/>
                </a:lnTo>
                <a:lnTo>
                  <a:pt x="178944" y="43005"/>
                </a:lnTo>
                <a:lnTo>
                  <a:pt x="221542" y="36431"/>
                </a:lnTo>
                <a:lnTo>
                  <a:pt x="266873" y="29226"/>
                </a:lnTo>
                <a:lnTo>
                  <a:pt x="314027" y="21601"/>
                </a:lnTo>
                <a:lnTo>
                  <a:pt x="356047" y="15812"/>
                </a:lnTo>
                <a:lnTo>
                  <a:pt x="394643" y="11247"/>
                </a:lnTo>
                <a:lnTo>
                  <a:pt x="430958" y="7498"/>
                </a:lnTo>
                <a:lnTo>
                  <a:pt x="458694" y="4999"/>
                </a:lnTo>
                <a:lnTo>
                  <a:pt x="498921" y="2222"/>
                </a:lnTo>
                <a:lnTo>
                  <a:pt x="524546" y="658"/>
                </a:lnTo>
                <a:lnTo>
                  <a:pt x="524615" y="1850"/>
                </a:lnTo>
                <a:lnTo>
                  <a:pt x="515284" y="6937"/>
                </a:lnTo>
                <a:lnTo>
                  <a:pt x="476713" y="17735"/>
                </a:lnTo>
                <a:lnTo>
                  <a:pt x="453920" y="23112"/>
                </a:lnTo>
                <a:lnTo>
                  <a:pt x="426026" y="29519"/>
                </a:lnTo>
                <a:lnTo>
                  <a:pt x="394729" y="36613"/>
                </a:lnTo>
                <a:lnTo>
                  <a:pt x="363281" y="42753"/>
                </a:lnTo>
                <a:lnTo>
                  <a:pt x="331732" y="48258"/>
                </a:lnTo>
                <a:lnTo>
                  <a:pt x="300117" y="53338"/>
                </a:lnTo>
                <a:lnTo>
                  <a:pt x="253699" y="60865"/>
                </a:lnTo>
                <a:lnTo>
                  <a:pt x="209633" y="68075"/>
                </a:lnTo>
                <a:lnTo>
                  <a:pt x="210250" y="68667"/>
                </a:lnTo>
                <a:lnTo>
                  <a:pt x="237696" y="68794"/>
                </a:lnTo>
                <a:lnTo>
                  <a:pt x="283107" y="66323"/>
                </a:lnTo>
                <a:lnTo>
                  <a:pt x="313562" y="63266"/>
                </a:lnTo>
                <a:lnTo>
                  <a:pt x="347975" y="59111"/>
                </a:lnTo>
                <a:lnTo>
                  <a:pt x="385028" y="54224"/>
                </a:lnTo>
                <a:lnTo>
                  <a:pt x="420315" y="48849"/>
                </a:lnTo>
                <a:lnTo>
                  <a:pt x="454421" y="43149"/>
                </a:lnTo>
                <a:lnTo>
                  <a:pt x="487743" y="37233"/>
                </a:lnTo>
                <a:lnTo>
                  <a:pt x="517012" y="31172"/>
                </a:lnTo>
                <a:lnTo>
                  <a:pt x="543581" y="25015"/>
                </a:lnTo>
                <a:lnTo>
                  <a:pt x="589095" y="13940"/>
                </a:lnTo>
                <a:lnTo>
                  <a:pt x="634284" y="4444"/>
                </a:lnTo>
                <a:lnTo>
                  <a:pt x="655986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0958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SMARTInkShape-Group1027">
            <a:extLst>
              <a:ext uri="{FF2B5EF4-FFF2-40B4-BE49-F238E27FC236}">
                <a16:creationId xmlns:a16="http://schemas.microsoft.com/office/drawing/2014/main" xmlns="" id="{569EEE96-6529-4B46-99DF-451A8CF6D3CD}"/>
              </a:ext>
            </a:extLst>
          </p:cNvPr>
          <p:cNvGrpSpPr/>
          <p:nvPr/>
        </p:nvGrpSpPr>
        <p:grpSpPr>
          <a:xfrm>
            <a:off x="6330950" y="4743450"/>
            <a:ext cx="1854201" cy="533401"/>
            <a:chOff x="6330950" y="4743450"/>
            <a:chExt cx="1854201" cy="533401"/>
          </a:xfrm>
        </p:grpSpPr>
        <p:sp>
          <p:nvSpPr>
            <p:cNvPr id="199" name="SMARTInkShape-4706">
              <a:extLst>
                <a:ext uri="{FF2B5EF4-FFF2-40B4-BE49-F238E27FC236}">
                  <a16:creationId xmlns:a16="http://schemas.microsoft.com/office/drawing/2014/main" xmlns="" id="{14116793-2895-4776-967B-E9576B8330E3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6330950" y="5166331"/>
              <a:ext cx="1854201" cy="110520"/>
            </a:xfrm>
            <a:custGeom>
              <a:avLst/>
              <a:gdLst/>
              <a:ahLst/>
              <a:cxnLst/>
              <a:rect l="0" t="0" r="0" b="0"/>
              <a:pathLst>
                <a:path w="1854201" h="110520">
                  <a:moveTo>
                    <a:pt x="0" y="110519"/>
                  </a:moveTo>
                  <a:lnTo>
                    <a:pt x="0" y="110519"/>
                  </a:lnTo>
                  <a:lnTo>
                    <a:pt x="38974" y="83082"/>
                  </a:lnTo>
                  <a:lnTo>
                    <a:pt x="83978" y="54431"/>
                  </a:lnTo>
                  <a:lnTo>
                    <a:pt x="130480" y="34633"/>
                  </a:lnTo>
                  <a:lnTo>
                    <a:pt x="173702" y="21759"/>
                  </a:lnTo>
                  <a:lnTo>
                    <a:pt x="199056" y="15362"/>
                  </a:lnTo>
                  <a:lnTo>
                    <a:pt x="225838" y="8981"/>
                  </a:lnTo>
                  <a:lnTo>
                    <a:pt x="255687" y="4727"/>
                  </a:lnTo>
                  <a:lnTo>
                    <a:pt x="287579" y="1891"/>
                  </a:lnTo>
                  <a:lnTo>
                    <a:pt x="320836" y="0"/>
                  </a:lnTo>
                  <a:lnTo>
                    <a:pt x="355707" y="151"/>
                  </a:lnTo>
                  <a:lnTo>
                    <a:pt x="391655" y="1662"/>
                  </a:lnTo>
                  <a:lnTo>
                    <a:pt x="428320" y="4081"/>
                  </a:lnTo>
                  <a:lnTo>
                    <a:pt x="466169" y="7105"/>
                  </a:lnTo>
                  <a:lnTo>
                    <a:pt x="504807" y="10532"/>
                  </a:lnTo>
                  <a:lnTo>
                    <a:pt x="543971" y="14228"/>
                  </a:lnTo>
                  <a:lnTo>
                    <a:pt x="581370" y="18103"/>
                  </a:lnTo>
                  <a:lnTo>
                    <a:pt x="617591" y="22096"/>
                  </a:lnTo>
                  <a:lnTo>
                    <a:pt x="653028" y="26171"/>
                  </a:lnTo>
                  <a:lnTo>
                    <a:pt x="686529" y="28888"/>
                  </a:lnTo>
                  <a:lnTo>
                    <a:pt x="718741" y="30698"/>
                  </a:lnTo>
                  <a:lnTo>
                    <a:pt x="750095" y="31904"/>
                  </a:lnTo>
                  <a:lnTo>
                    <a:pt x="781579" y="32004"/>
                  </a:lnTo>
                  <a:lnTo>
                    <a:pt x="813153" y="31365"/>
                  </a:lnTo>
                  <a:lnTo>
                    <a:pt x="844786" y="30232"/>
                  </a:lnTo>
                  <a:lnTo>
                    <a:pt x="874339" y="29479"/>
                  </a:lnTo>
                  <a:lnTo>
                    <a:pt x="902510" y="28975"/>
                  </a:lnTo>
                  <a:lnTo>
                    <a:pt x="929756" y="28640"/>
                  </a:lnTo>
                  <a:lnTo>
                    <a:pt x="955682" y="29122"/>
                  </a:lnTo>
                  <a:lnTo>
                    <a:pt x="980726" y="30149"/>
                  </a:lnTo>
                  <a:lnTo>
                    <a:pt x="1005185" y="31539"/>
                  </a:lnTo>
                  <a:lnTo>
                    <a:pt x="1029957" y="31760"/>
                  </a:lnTo>
                  <a:lnTo>
                    <a:pt x="1054937" y="31201"/>
                  </a:lnTo>
                  <a:lnTo>
                    <a:pt x="1080058" y="30124"/>
                  </a:lnTo>
                  <a:lnTo>
                    <a:pt x="1126785" y="25164"/>
                  </a:lnTo>
                  <a:lnTo>
                    <a:pt x="1170365" y="18961"/>
                  </a:lnTo>
                  <a:lnTo>
                    <a:pt x="1210901" y="13853"/>
                  </a:lnTo>
                  <a:lnTo>
                    <a:pt x="1246320" y="12993"/>
                  </a:lnTo>
                  <a:lnTo>
                    <a:pt x="1292146" y="16476"/>
                  </a:lnTo>
                  <a:lnTo>
                    <a:pt x="1334416" y="23858"/>
                  </a:lnTo>
                  <a:lnTo>
                    <a:pt x="1376340" y="34982"/>
                  </a:lnTo>
                  <a:lnTo>
                    <a:pt x="1415573" y="45335"/>
                  </a:lnTo>
                  <a:lnTo>
                    <a:pt x="1455889" y="52869"/>
                  </a:lnTo>
                  <a:lnTo>
                    <a:pt x="1499115" y="57689"/>
                  </a:lnTo>
                  <a:lnTo>
                    <a:pt x="1529874" y="58817"/>
                  </a:lnTo>
                  <a:lnTo>
                    <a:pt x="1564710" y="59318"/>
                  </a:lnTo>
                  <a:lnTo>
                    <a:pt x="1607004" y="61422"/>
                  </a:lnTo>
                  <a:lnTo>
                    <a:pt x="1653318" y="64709"/>
                  </a:lnTo>
                  <a:lnTo>
                    <a:pt x="1699773" y="68522"/>
                  </a:lnTo>
                  <a:lnTo>
                    <a:pt x="1740646" y="74449"/>
                  </a:lnTo>
                  <a:lnTo>
                    <a:pt x="1775509" y="81788"/>
                  </a:lnTo>
                  <a:lnTo>
                    <a:pt x="1814263" y="93853"/>
                  </a:lnTo>
                  <a:lnTo>
                    <a:pt x="1854200" y="110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707">
              <a:extLst>
                <a:ext uri="{FF2B5EF4-FFF2-40B4-BE49-F238E27FC236}">
                  <a16:creationId xmlns:a16="http://schemas.microsoft.com/office/drawing/2014/main" xmlns="" id="{79786692-AA1F-4CD5-A640-F82AD1D86DFE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6959600" y="4769111"/>
              <a:ext cx="50539" cy="266659"/>
            </a:xfrm>
            <a:custGeom>
              <a:avLst/>
              <a:gdLst/>
              <a:ahLst/>
              <a:cxnLst/>
              <a:rect l="0" t="0" r="0" b="0"/>
              <a:pathLst>
                <a:path w="50539" h="266659">
                  <a:moveTo>
                    <a:pt x="44450" y="6089"/>
                  </a:moveTo>
                  <a:lnTo>
                    <a:pt x="44450" y="6089"/>
                  </a:lnTo>
                  <a:lnTo>
                    <a:pt x="44448" y="2718"/>
                  </a:lnTo>
                  <a:lnTo>
                    <a:pt x="45155" y="1725"/>
                  </a:lnTo>
                  <a:lnTo>
                    <a:pt x="46331" y="1063"/>
                  </a:lnTo>
                  <a:lnTo>
                    <a:pt x="49917" y="0"/>
                  </a:lnTo>
                  <a:lnTo>
                    <a:pt x="50538" y="6558"/>
                  </a:lnTo>
                  <a:lnTo>
                    <a:pt x="41939" y="51921"/>
                  </a:lnTo>
                  <a:lnTo>
                    <a:pt x="35866" y="99161"/>
                  </a:lnTo>
                  <a:lnTo>
                    <a:pt x="29817" y="134944"/>
                  </a:lnTo>
                  <a:lnTo>
                    <a:pt x="22422" y="171308"/>
                  </a:lnTo>
                  <a:lnTo>
                    <a:pt x="14435" y="206284"/>
                  </a:lnTo>
                  <a:lnTo>
                    <a:pt x="7241" y="252335"/>
                  </a:lnTo>
                  <a:lnTo>
                    <a:pt x="2459" y="265710"/>
                  </a:lnTo>
                  <a:lnTo>
                    <a:pt x="1639" y="266658"/>
                  </a:lnTo>
                  <a:lnTo>
                    <a:pt x="0" y="266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708">
              <a:extLst>
                <a:ext uri="{FF2B5EF4-FFF2-40B4-BE49-F238E27FC236}">
                  <a16:creationId xmlns:a16="http://schemas.microsoft.com/office/drawing/2014/main" xmlns="" id="{7381532D-77D4-4BBB-9A36-6D3FF3D0890A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010816" y="4743450"/>
              <a:ext cx="171035" cy="44451"/>
            </a:xfrm>
            <a:custGeom>
              <a:avLst/>
              <a:gdLst/>
              <a:ahLst/>
              <a:cxnLst/>
              <a:rect l="0" t="0" r="0" b="0"/>
              <a:pathLst>
                <a:path w="171035" h="44451">
                  <a:moveTo>
                    <a:pt x="18634" y="44450"/>
                  </a:moveTo>
                  <a:lnTo>
                    <a:pt x="18634" y="44450"/>
                  </a:lnTo>
                  <a:lnTo>
                    <a:pt x="6701" y="39424"/>
                  </a:lnTo>
                  <a:lnTo>
                    <a:pt x="0" y="38178"/>
                  </a:lnTo>
                  <a:lnTo>
                    <a:pt x="3078" y="34751"/>
                  </a:lnTo>
                  <a:lnTo>
                    <a:pt x="43858" y="23356"/>
                  </a:lnTo>
                  <a:lnTo>
                    <a:pt x="82081" y="13976"/>
                  </a:lnTo>
                  <a:lnTo>
                    <a:pt x="129552" y="4485"/>
                  </a:lnTo>
                  <a:lnTo>
                    <a:pt x="1710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709">
              <a:extLst>
                <a:ext uri="{FF2B5EF4-FFF2-40B4-BE49-F238E27FC236}">
                  <a16:creationId xmlns:a16="http://schemas.microsoft.com/office/drawing/2014/main" xmlns="" id="{21146722-DDEB-427D-90D8-0237A7E9DE86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016750" y="4895850"/>
              <a:ext cx="190501" cy="31467"/>
            </a:xfrm>
            <a:custGeom>
              <a:avLst/>
              <a:gdLst/>
              <a:ahLst/>
              <a:cxnLst/>
              <a:rect l="0" t="0" r="0" b="0"/>
              <a:pathLst>
                <a:path w="190501" h="31467">
                  <a:moveTo>
                    <a:pt x="0" y="25400"/>
                  </a:moveTo>
                  <a:lnTo>
                    <a:pt x="0" y="25400"/>
                  </a:lnTo>
                  <a:lnTo>
                    <a:pt x="12544" y="19127"/>
                  </a:lnTo>
                  <a:lnTo>
                    <a:pt x="18154" y="24524"/>
                  </a:lnTo>
                  <a:lnTo>
                    <a:pt x="18784" y="28511"/>
                  </a:lnTo>
                  <a:lnTo>
                    <a:pt x="19579" y="29591"/>
                  </a:lnTo>
                  <a:lnTo>
                    <a:pt x="22341" y="30790"/>
                  </a:lnTo>
                  <a:lnTo>
                    <a:pt x="27865" y="31466"/>
                  </a:lnTo>
                  <a:lnTo>
                    <a:pt x="71408" y="22887"/>
                  </a:lnTo>
                  <a:lnTo>
                    <a:pt x="118525" y="13445"/>
                  </a:lnTo>
                  <a:lnTo>
                    <a:pt x="162589" y="508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710">
              <a:extLst>
                <a:ext uri="{FF2B5EF4-FFF2-40B4-BE49-F238E27FC236}">
                  <a16:creationId xmlns:a16="http://schemas.microsoft.com/office/drawing/2014/main" xmlns="" id="{0936964A-AFE4-47CE-9089-3E82D8E44BC8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7092950" y="5022850"/>
              <a:ext cx="82551" cy="85233"/>
            </a:xfrm>
            <a:custGeom>
              <a:avLst/>
              <a:gdLst/>
              <a:ahLst/>
              <a:cxnLst/>
              <a:rect l="0" t="0" r="0" b="0"/>
              <a:pathLst>
                <a:path w="82551" h="85233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70" y="12209"/>
                  </a:lnTo>
                  <a:lnTo>
                    <a:pt x="39497" y="57564"/>
                  </a:lnTo>
                  <a:lnTo>
                    <a:pt x="54193" y="69580"/>
                  </a:lnTo>
                  <a:lnTo>
                    <a:pt x="77352" y="82236"/>
                  </a:lnTo>
                  <a:lnTo>
                    <a:pt x="79085" y="84457"/>
                  </a:lnTo>
                  <a:lnTo>
                    <a:pt x="80240" y="85232"/>
                  </a:lnTo>
                  <a:lnTo>
                    <a:pt x="81010" y="85044"/>
                  </a:lnTo>
                  <a:lnTo>
                    <a:pt x="825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711">
              <a:extLst>
                <a:ext uri="{FF2B5EF4-FFF2-40B4-BE49-F238E27FC236}">
                  <a16:creationId xmlns:a16="http://schemas.microsoft.com/office/drawing/2014/main" xmlns="" id="{FA778D32-6849-445A-989E-8D9F8777E722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7073900" y="5016500"/>
              <a:ext cx="114301" cy="133351"/>
            </a:xfrm>
            <a:custGeom>
              <a:avLst/>
              <a:gdLst/>
              <a:ahLst/>
              <a:cxnLst/>
              <a:rect l="0" t="0" r="0" b="0"/>
              <a:pathLst>
                <a:path w="114301" h="133351">
                  <a:moveTo>
                    <a:pt x="114300" y="0"/>
                  </a:moveTo>
                  <a:lnTo>
                    <a:pt x="114300" y="0"/>
                  </a:lnTo>
                  <a:lnTo>
                    <a:pt x="114300" y="3371"/>
                  </a:lnTo>
                  <a:lnTo>
                    <a:pt x="112418" y="6907"/>
                  </a:lnTo>
                  <a:lnTo>
                    <a:pt x="75429" y="52094"/>
                  </a:lnTo>
                  <a:lnTo>
                    <a:pt x="34886" y="9480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712">
              <a:extLst>
                <a:ext uri="{FF2B5EF4-FFF2-40B4-BE49-F238E27FC236}">
                  <a16:creationId xmlns:a16="http://schemas.microsoft.com/office/drawing/2014/main" xmlns="" id="{858C2C0C-9F66-42A9-BF14-8748016A7BC2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7362692" y="4762839"/>
              <a:ext cx="98559" cy="255135"/>
            </a:xfrm>
            <a:custGeom>
              <a:avLst/>
              <a:gdLst/>
              <a:ahLst/>
              <a:cxnLst/>
              <a:rect l="0" t="0" r="0" b="0"/>
              <a:pathLst>
                <a:path w="98559" h="255135">
                  <a:moveTo>
                    <a:pt x="98558" y="12361"/>
                  </a:moveTo>
                  <a:lnTo>
                    <a:pt x="98558" y="12361"/>
                  </a:lnTo>
                  <a:lnTo>
                    <a:pt x="98556" y="8990"/>
                  </a:lnTo>
                  <a:lnTo>
                    <a:pt x="96676" y="5453"/>
                  </a:lnTo>
                  <a:lnTo>
                    <a:pt x="93090" y="805"/>
                  </a:lnTo>
                  <a:lnTo>
                    <a:pt x="85727" y="0"/>
                  </a:lnTo>
                  <a:lnTo>
                    <a:pt x="82243" y="2003"/>
                  </a:lnTo>
                  <a:lnTo>
                    <a:pt x="40205" y="48940"/>
                  </a:lnTo>
                  <a:lnTo>
                    <a:pt x="26056" y="72362"/>
                  </a:lnTo>
                  <a:lnTo>
                    <a:pt x="13419" y="113316"/>
                  </a:lnTo>
                  <a:lnTo>
                    <a:pt x="2463" y="156025"/>
                  </a:lnTo>
                  <a:lnTo>
                    <a:pt x="0" y="195098"/>
                  </a:lnTo>
                  <a:lnTo>
                    <a:pt x="4426" y="218226"/>
                  </a:lnTo>
                  <a:lnTo>
                    <a:pt x="12976" y="234620"/>
                  </a:lnTo>
                  <a:lnTo>
                    <a:pt x="24538" y="245903"/>
                  </a:lnTo>
                  <a:lnTo>
                    <a:pt x="39084" y="253270"/>
                  </a:lnTo>
                  <a:lnTo>
                    <a:pt x="54957" y="255134"/>
                  </a:lnTo>
                  <a:lnTo>
                    <a:pt x="79508" y="253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713">
              <a:extLst>
                <a:ext uri="{FF2B5EF4-FFF2-40B4-BE49-F238E27FC236}">
                  <a16:creationId xmlns:a16="http://schemas.microsoft.com/office/drawing/2014/main" xmlns="" id="{D03B18E9-E5FA-4B83-BB1F-E62208C8B4CD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7511366" y="4833233"/>
              <a:ext cx="145852" cy="170568"/>
            </a:xfrm>
            <a:custGeom>
              <a:avLst/>
              <a:gdLst/>
              <a:ahLst/>
              <a:cxnLst/>
              <a:rect l="0" t="0" r="0" b="0"/>
              <a:pathLst>
                <a:path w="145852" h="170568">
                  <a:moveTo>
                    <a:pt x="140384" y="5467"/>
                  </a:moveTo>
                  <a:lnTo>
                    <a:pt x="140384" y="5467"/>
                  </a:lnTo>
                  <a:lnTo>
                    <a:pt x="145851" y="0"/>
                  </a:lnTo>
                  <a:lnTo>
                    <a:pt x="140079" y="10841"/>
                  </a:lnTo>
                  <a:lnTo>
                    <a:pt x="107343" y="54808"/>
                  </a:lnTo>
                  <a:lnTo>
                    <a:pt x="74329" y="86265"/>
                  </a:lnTo>
                  <a:lnTo>
                    <a:pt x="40787" y="106329"/>
                  </a:lnTo>
                  <a:lnTo>
                    <a:pt x="28855" y="108385"/>
                  </a:lnTo>
                  <a:lnTo>
                    <a:pt x="23698" y="107946"/>
                  </a:lnTo>
                  <a:lnTo>
                    <a:pt x="19555" y="106241"/>
                  </a:lnTo>
                  <a:lnTo>
                    <a:pt x="2080" y="89467"/>
                  </a:lnTo>
                  <a:lnTo>
                    <a:pt x="203" y="85456"/>
                  </a:lnTo>
                  <a:lnTo>
                    <a:pt x="0" y="77236"/>
                  </a:lnTo>
                  <a:lnTo>
                    <a:pt x="1639" y="73774"/>
                  </a:lnTo>
                  <a:lnTo>
                    <a:pt x="7223" y="68046"/>
                  </a:lnTo>
                  <a:lnTo>
                    <a:pt x="16291" y="65030"/>
                  </a:lnTo>
                  <a:lnTo>
                    <a:pt x="21671" y="64225"/>
                  </a:lnTo>
                  <a:lnTo>
                    <a:pt x="42729" y="69836"/>
                  </a:lnTo>
                  <a:lnTo>
                    <a:pt x="86393" y="95884"/>
                  </a:lnTo>
                  <a:lnTo>
                    <a:pt x="123016" y="140303"/>
                  </a:lnTo>
                  <a:lnTo>
                    <a:pt x="136535" y="160748"/>
                  </a:lnTo>
                  <a:lnTo>
                    <a:pt x="140384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714">
              <a:extLst>
                <a:ext uri="{FF2B5EF4-FFF2-40B4-BE49-F238E27FC236}">
                  <a16:creationId xmlns:a16="http://schemas.microsoft.com/office/drawing/2014/main" xmlns="" id="{ADC80EC8-55DB-4B1D-8CD5-B10DE62EA736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721600" y="4768850"/>
              <a:ext cx="86196" cy="279401"/>
            </a:xfrm>
            <a:custGeom>
              <a:avLst/>
              <a:gdLst/>
              <a:ahLst/>
              <a:cxnLst/>
              <a:rect l="0" t="0" r="0" b="0"/>
              <a:pathLst>
                <a:path w="86196" h="279401">
                  <a:moveTo>
                    <a:pt x="44450" y="0"/>
                  </a:moveTo>
                  <a:lnTo>
                    <a:pt x="44450" y="0"/>
                  </a:lnTo>
                  <a:lnTo>
                    <a:pt x="51191" y="0"/>
                  </a:lnTo>
                  <a:lnTo>
                    <a:pt x="65497" y="6742"/>
                  </a:lnTo>
                  <a:lnTo>
                    <a:pt x="75206" y="19459"/>
                  </a:lnTo>
                  <a:lnTo>
                    <a:pt x="79770" y="27789"/>
                  </a:lnTo>
                  <a:lnTo>
                    <a:pt x="86195" y="69852"/>
                  </a:lnTo>
                  <a:lnTo>
                    <a:pt x="85816" y="108186"/>
                  </a:lnTo>
                  <a:lnTo>
                    <a:pt x="80473" y="149682"/>
                  </a:lnTo>
                  <a:lnTo>
                    <a:pt x="66340" y="189292"/>
                  </a:lnTo>
                  <a:lnTo>
                    <a:pt x="42654" y="226182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1028">
            <a:extLst>
              <a:ext uri="{FF2B5EF4-FFF2-40B4-BE49-F238E27FC236}">
                <a16:creationId xmlns:a16="http://schemas.microsoft.com/office/drawing/2014/main" xmlns="" id="{0A42470C-4B1E-4615-B834-A9A0620407FD}"/>
              </a:ext>
            </a:extLst>
          </p:cNvPr>
          <p:cNvGrpSpPr/>
          <p:nvPr/>
        </p:nvGrpSpPr>
        <p:grpSpPr>
          <a:xfrm>
            <a:off x="9449059" y="5143610"/>
            <a:ext cx="2622097" cy="907941"/>
            <a:chOff x="9449059" y="5143610"/>
            <a:chExt cx="2622097" cy="907941"/>
          </a:xfrm>
        </p:grpSpPr>
        <p:sp>
          <p:nvSpPr>
            <p:cNvPr id="209" name="SMARTInkShape-4715">
              <a:extLst>
                <a:ext uri="{FF2B5EF4-FFF2-40B4-BE49-F238E27FC236}">
                  <a16:creationId xmlns:a16="http://schemas.microsoft.com/office/drawing/2014/main" xmlns="" id="{F3A25202-E2B0-422F-89FC-745C3327E890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1671300" y="5143610"/>
              <a:ext cx="399856" cy="907941"/>
            </a:xfrm>
            <a:custGeom>
              <a:avLst/>
              <a:gdLst/>
              <a:ahLst/>
              <a:cxnLst/>
              <a:rect l="0" t="0" r="0" b="0"/>
              <a:pathLst>
                <a:path w="399856" h="907941">
                  <a:moveTo>
                    <a:pt x="336550" y="31640"/>
                  </a:moveTo>
                  <a:lnTo>
                    <a:pt x="336550" y="31640"/>
                  </a:lnTo>
                  <a:lnTo>
                    <a:pt x="341576" y="19707"/>
                  </a:lnTo>
                  <a:lnTo>
                    <a:pt x="342018" y="17335"/>
                  </a:lnTo>
                  <a:lnTo>
                    <a:pt x="346270" y="12818"/>
                  </a:lnTo>
                  <a:lnTo>
                    <a:pt x="351455" y="8457"/>
                  </a:lnTo>
                  <a:lnTo>
                    <a:pt x="355078" y="2742"/>
                  </a:lnTo>
                  <a:lnTo>
                    <a:pt x="361641" y="0"/>
                  </a:lnTo>
                  <a:lnTo>
                    <a:pt x="368854" y="36881"/>
                  </a:lnTo>
                  <a:lnTo>
                    <a:pt x="372074" y="47375"/>
                  </a:lnTo>
                  <a:lnTo>
                    <a:pt x="375130" y="92770"/>
                  </a:lnTo>
                  <a:lnTo>
                    <a:pt x="385462" y="138102"/>
                  </a:lnTo>
                  <a:lnTo>
                    <a:pt x="392476" y="183260"/>
                  </a:lnTo>
                  <a:lnTo>
                    <a:pt x="398566" y="223083"/>
                  </a:lnTo>
                  <a:lnTo>
                    <a:pt x="399855" y="264597"/>
                  </a:lnTo>
                  <a:lnTo>
                    <a:pt x="395669" y="310920"/>
                  </a:lnTo>
                  <a:lnTo>
                    <a:pt x="388804" y="350464"/>
                  </a:lnTo>
                  <a:lnTo>
                    <a:pt x="377977" y="396620"/>
                  </a:lnTo>
                  <a:lnTo>
                    <a:pt x="364013" y="439615"/>
                  </a:lnTo>
                  <a:lnTo>
                    <a:pt x="344311" y="485106"/>
                  </a:lnTo>
                  <a:lnTo>
                    <a:pt x="335009" y="502315"/>
                  </a:lnTo>
                  <a:lnTo>
                    <a:pt x="330214" y="520114"/>
                  </a:lnTo>
                  <a:lnTo>
                    <a:pt x="316083" y="546903"/>
                  </a:lnTo>
                  <a:lnTo>
                    <a:pt x="308212" y="587541"/>
                  </a:lnTo>
                  <a:lnTo>
                    <a:pt x="296262" y="631656"/>
                  </a:lnTo>
                  <a:lnTo>
                    <a:pt x="280715" y="673122"/>
                  </a:lnTo>
                  <a:lnTo>
                    <a:pt x="263919" y="714635"/>
                  </a:lnTo>
                  <a:lnTo>
                    <a:pt x="239831" y="758952"/>
                  </a:lnTo>
                  <a:lnTo>
                    <a:pt x="220106" y="791250"/>
                  </a:lnTo>
                  <a:lnTo>
                    <a:pt x="187093" y="825721"/>
                  </a:lnTo>
                  <a:lnTo>
                    <a:pt x="145694" y="856407"/>
                  </a:lnTo>
                  <a:lnTo>
                    <a:pt x="105508" y="874674"/>
                  </a:lnTo>
                  <a:lnTo>
                    <a:pt x="58375" y="890687"/>
                  </a:lnTo>
                  <a:lnTo>
                    <a:pt x="13304" y="906047"/>
                  </a:lnTo>
                  <a:lnTo>
                    <a:pt x="0" y="907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716">
              <a:extLst>
                <a:ext uri="{FF2B5EF4-FFF2-40B4-BE49-F238E27FC236}">
                  <a16:creationId xmlns:a16="http://schemas.microsoft.com/office/drawing/2014/main" xmlns="" id="{CA7AF375-E750-43A5-8E53-38EED0E295D4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0080715" y="5872951"/>
              <a:ext cx="155486" cy="158618"/>
            </a:xfrm>
            <a:custGeom>
              <a:avLst/>
              <a:gdLst/>
              <a:ahLst/>
              <a:cxnLst/>
              <a:rect l="0" t="0" r="0" b="0"/>
              <a:pathLst>
                <a:path w="155486" h="158618">
                  <a:moveTo>
                    <a:pt x="3085" y="799"/>
                  </a:moveTo>
                  <a:lnTo>
                    <a:pt x="3085" y="799"/>
                  </a:lnTo>
                  <a:lnTo>
                    <a:pt x="6455" y="4170"/>
                  </a:lnTo>
                  <a:lnTo>
                    <a:pt x="8111" y="9588"/>
                  </a:lnTo>
                  <a:lnTo>
                    <a:pt x="8556" y="53985"/>
                  </a:lnTo>
                  <a:lnTo>
                    <a:pt x="2494" y="98350"/>
                  </a:lnTo>
                  <a:lnTo>
                    <a:pt x="574" y="103933"/>
                  </a:lnTo>
                  <a:lnTo>
                    <a:pt x="0" y="101305"/>
                  </a:lnTo>
                  <a:lnTo>
                    <a:pt x="5910" y="54800"/>
                  </a:lnTo>
                  <a:lnTo>
                    <a:pt x="17964" y="17150"/>
                  </a:lnTo>
                  <a:lnTo>
                    <a:pt x="34382" y="0"/>
                  </a:lnTo>
                  <a:lnTo>
                    <a:pt x="73674" y="10321"/>
                  </a:lnTo>
                  <a:lnTo>
                    <a:pt x="119125" y="30432"/>
                  </a:lnTo>
                  <a:lnTo>
                    <a:pt x="139325" y="41721"/>
                  </a:lnTo>
                  <a:lnTo>
                    <a:pt x="148302" y="50971"/>
                  </a:lnTo>
                  <a:lnTo>
                    <a:pt x="150695" y="55413"/>
                  </a:lnTo>
                  <a:lnTo>
                    <a:pt x="154539" y="101689"/>
                  </a:lnTo>
                  <a:lnTo>
                    <a:pt x="155359" y="148950"/>
                  </a:lnTo>
                  <a:lnTo>
                    <a:pt x="155475" y="158617"/>
                  </a:lnTo>
                  <a:lnTo>
                    <a:pt x="155485" y="153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717">
              <a:extLst>
                <a:ext uri="{FF2B5EF4-FFF2-40B4-BE49-F238E27FC236}">
                  <a16:creationId xmlns:a16="http://schemas.microsoft.com/office/drawing/2014/main" xmlns="" id="{0594BB6B-64D0-4AEC-A1E1-9BBF2DFBD126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551283" y="5645150"/>
              <a:ext cx="1542168" cy="63501"/>
            </a:xfrm>
            <a:custGeom>
              <a:avLst/>
              <a:gdLst/>
              <a:ahLst/>
              <a:cxnLst/>
              <a:rect l="0" t="0" r="0" b="0"/>
              <a:pathLst>
                <a:path w="1542168" h="63501">
                  <a:moveTo>
                    <a:pt x="5467" y="63500"/>
                  </a:moveTo>
                  <a:lnTo>
                    <a:pt x="5467" y="63500"/>
                  </a:lnTo>
                  <a:lnTo>
                    <a:pt x="0" y="58033"/>
                  </a:lnTo>
                  <a:lnTo>
                    <a:pt x="6120" y="57411"/>
                  </a:lnTo>
                  <a:lnTo>
                    <a:pt x="49001" y="56496"/>
                  </a:lnTo>
                  <a:lnTo>
                    <a:pt x="86668" y="53801"/>
                  </a:lnTo>
                  <a:lnTo>
                    <a:pt x="113929" y="52801"/>
                  </a:lnTo>
                  <a:lnTo>
                    <a:pt x="146213" y="52134"/>
                  </a:lnTo>
                  <a:lnTo>
                    <a:pt x="181848" y="51689"/>
                  </a:lnTo>
                  <a:lnTo>
                    <a:pt x="341776" y="45748"/>
                  </a:lnTo>
                  <a:lnTo>
                    <a:pt x="584567" y="36143"/>
                  </a:lnTo>
                  <a:lnTo>
                    <a:pt x="882601" y="24095"/>
                  </a:lnTo>
                  <a:lnTo>
                    <a:pt x="1087640" y="16063"/>
                  </a:lnTo>
                  <a:lnTo>
                    <a:pt x="1230681" y="10709"/>
                  </a:lnTo>
                  <a:lnTo>
                    <a:pt x="1332392" y="7139"/>
                  </a:lnTo>
                  <a:lnTo>
                    <a:pt x="1400907" y="4761"/>
                  </a:lnTo>
                  <a:lnTo>
                    <a:pt x="1447288" y="3173"/>
                  </a:lnTo>
                  <a:lnTo>
                    <a:pt x="1478913" y="2115"/>
                  </a:lnTo>
                  <a:lnTo>
                    <a:pt x="1542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718">
              <a:extLst>
                <a:ext uri="{FF2B5EF4-FFF2-40B4-BE49-F238E27FC236}">
                  <a16:creationId xmlns:a16="http://schemas.microsoft.com/office/drawing/2014/main" xmlns="" id="{366E605B-96CE-4DAC-BF71-E2CCD74477B0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1703050" y="5257800"/>
              <a:ext cx="135424" cy="338668"/>
            </a:xfrm>
            <a:custGeom>
              <a:avLst/>
              <a:gdLst/>
              <a:ahLst/>
              <a:cxnLst/>
              <a:rect l="0" t="0" r="0" b="0"/>
              <a:pathLst>
                <a:path w="135424" h="338668">
                  <a:moveTo>
                    <a:pt x="107950" y="0"/>
                  </a:moveTo>
                  <a:lnTo>
                    <a:pt x="107950" y="0"/>
                  </a:lnTo>
                  <a:lnTo>
                    <a:pt x="107950" y="6742"/>
                  </a:lnTo>
                  <a:lnTo>
                    <a:pt x="111712" y="13815"/>
                  </a:lnTo>
                  <a:lnTo>
                    <a:pt x="117383" y="23073"/>
                  </a:lnTo>
                  <a:lnTo>
                    <a:pt x="128965" y="66816"/>
                  </a:lnTo>
                  <a:lnTo>
                    <a:pt x="135423" y="109325"/>
                  </a:lnTo>
                  <a:lnTo>
                    <a:pt x="135058" y="154297"/>
                  </a:lnTo>
                  <a:lnTo>
                    <a:pt x="127115" y="195530"/>
                  </a:lnTo>
                  <a:lnTo>
                    <a:pt x="115824" y="234559"/>
                  </a:lnTo>
                  <a:lnTo>
                    <a:pt x="98659" y="274828"/>
                  </a:lnTo>
                  <a:lnTo>
                    <a:pt x="69462" y="313919"/>
                  </a:lnTo>
                  <a:lnTo>
                    <a:pt x="55097" y="324846"/>
                  </a:lnTo>
                  <a:lnTo>
                    <a:pt x="26249" y="337609"/>
                  </a:lnTo>
                  <a:lnTo>
                    <a:pt x="14960" y="338667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719">
              <a:extLst>
                <a:ext uri="{FF2B5EF4-FFF2-40B4-BE49-F238E27FC236}">
                  <a16:creationId xmlns:a16="http://schemas.microsoft.com/office/drawing/2014/main" xmlns="" id="{750B181F-6DED-4A48-8C79-0D71294498ED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1664950" y="5311291"/>
              <a:ext cx="52881" cy="243470"/>
            </a:xfrm>
            <a:custGeom>
              <a:avLst/>
              <a:gdLst/>
              <a:ahLst/>
              <a:cxnLst/>
              <a:rect l="0" t="0" r="0" b="0"/>
              <a:pathLst>
                <a:path w="52881" h="243470">
                  <a:moveTo>
                    <a:pt x="6350" y="3659"/>
                  </a:moveTo>
                  <a:lnTo>
                    <a:pt x="6350" y="3659"/>
                  </a:lnTo>
                  <a:lnTo>
                    <a:pt x="6350" y="0"/>
                  </a:lnTo>
                  <a:lnTo>
                    <a:pt x="6350" y="1563"/>
                  </a:lnTo>
                  <a:lnTo>
                    <a:pt x="7054" y="2261"/>
                  </a:lnTo>
                  <a:lnTo>
                    <a:pt x="11419" y="3950"/>
                  </a:lnTo>
                  <a:lnTo>
                    <a:pt x="15189" y="6845"/>
                  </a:lnTo>
                  <a:lnTo>
                    <a:pt x="34723" y="48798"/>
                  </a:lnTo>
                  <a:lnTo>
                    <a:pt x="49085" y="93949"/>
                  </a:lnTo>
                  <a:lnTo>
                    <a:pt x="52880" y="131070"/>
                  </a:lnTo>
                  <a:lnTo>
                    <a:pt x="51211" y="174798"/>
                  </a:lnTo>
                  <a:lnTo>
                    <a:pt x="44180" y="198535"/>
                  </a:lnTo>
                  <a:lnTo>
                    <a:pt x="29162" y="224108"/>
                  </a:lnTo>
                  <a:lnTo>
                    <a:pt x="12606" y="237417"/>
                  </a:lnTo>
                  <a:lnTo>
                    <a:pt x="2491" y="243469"/>
                  </a:lnTo>
                  <a:lnTo>
                    <a:pt x="1659" y="243260"/>
                  </a:lnTo>
                  <a:lnTo>
                    <a:pt x="1107" y="242415"/>
                  </a:lnTo>
                  <a:lnTo>
                    <a:pt x="0" y="238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720">
              <a:extLst>
                <a:ext uri="{FF2B5EF4-FFF2-40B4-BE49-F238E27FC236}">
                  <a16:creationId xmlns:a16="http://schemas.microsoft.com/office/drawing/2014/main" xmlns="" id="{2FD4BE9B-D10F-419E-A814-A9A905A89CE4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1430517" y="5353050"/>
              <a:ext cx="139184" cy="177372"/>
            </a:xfrm>
            <a:custGeom>
              <a:avLst/>
              <a:gdLst/>
              <a:ahLst/>
              <a:cxnLst/>
              <a:rect l="0" t="0" r="0" b="0"/>
              <a:pathLst>
                <a:path w="139184" h="177372">
                  <a:moveTo>
                    <a:pt x="139183" y="0"/>
                  </a:moveTo>
                  <a:lnTo>
                    <a:pt x="139183" y="0"/>
                  </a:lnTo>
                  <a:lnTo>
                    <a:pt x="139180" y="3371"/>
                  </a:lnTo>
                  <a:lnTo>
                    <a:pt x="118134" y="35975"/>
                  </a:lnTo>
                  <a:lnTo>
                    <a:pt x="89267" y="66738"/>
                  </a:lnTo>
                  <a:lnTo>
                    <a:pt x="44662" y="96202"/>
                  </a:lnTo>
                  <a:lnTo>
                    <a:pt x="15649" y="109634"/>
                  </a:lnTo>
                  <a:lnTo>
                    <a:pt x="11671" y="110484"/>
                  </a:lnTo>
                  <a:lnTo>
                    <a:pt x="5371" y="109546"/>
                  </a:lnTo>
                  <a:lnTo>
                    <a:pt x="3406" y="107604"/>
                  </a:lnTo>
                  <a:lnTo>
                    <a:pt x="1228" y="101681"/>
                  </a:lnTo>
                  <a:lnTo>
                    <a:pt x="0" y="90413"/>
                  </a:lnTo>
                  <a:lnTo>
                    <a:pt x="1239" y="87087"/>
                  </a:lnTo>
                  <a:lnTo>
                    <a:pt x="17204" y="71031"/>
                  </a:lnTo>
                  <a:lnTo>
                    <a:pt x="25233" y="66847"/>
                  </a:lnTo>
                  <a:lnTo>
                    <a:pt x="38515" y="64161"/>
                  </a:lnTo>
                  <a:lnTo>
                    <a:pt x="43406" y="65675"/>
                  </a:lnTo>
                  <a:lnTo>
                    <a:pt x="47932" y="67995"/>
                  </a:lnTo>
                  <a:lnTo>
                    <a:pt x="52295" y="69024"/>
                  </a:lnTo>
                  <a:lnTo>
                    <a:pt x="56586" y="73247"/>
                  </a:lnTo>
                  <a:lnTo>
                    <a:pt x="62969" y="85438"/>
                  </a:lnTo>
                  <a:lnTo>
                    <a:pt x="67916" y="95828"/>
                  </a:lnTo>
                  <a:lnTo>
                    <a:pt x="96807" y="141894"/>
                  </a:lnTo>
                  <a:lnTo>
                    <a:pt x="111478" y="167853"/>
                  </a:lnTo>
                  <a:lnTo>
                    <a:pt x="119752" y="177371"/>
                  </a:lnTo>
                  <a:lnTo>
                    <a:pt x="11378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721">
              <a:extLst>
                <a:ext uri="{FF2B5EF4-FFF2-40B4-BE49-F238E27FC236}">
                  <a16:creationId xmlns:a16="http://schemas.microsoft.com/office/drawing/2014/main" xmlns="" id="{8E5FE2A7-0BA9-4F84-84DC-961A91D48323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1189583" y="5508142"/>
              <a:ext cx="145168" cy="47999"/>
            </a:xfrm>
            <a:custGeom>
              <a:avLst/>
              <a:gdLst/>
              <a:ahLst/>
              <a:cxnLst/>
              <a:rect l="0" t="0" r="0" b="0"/>
              <a:pathLst>
                <a:path w="145168" h="47999">
                  <a:moveTo>
                    <a:pt x="5467" y="3658"/>
                  </a:moveTo>
                  <a:lnTo>
                    <a:pt x="5467" y="3658"/>
                  </a:lnTo>
                  <a:lnTo>
                    <a:pt x="2097" y="3658"/>
                  </a:lnTo>
                  <a:lnTo>
                    <a:pt x="1104" y="2952"/>
                  </a:lnTo>
                  <a:lnTo>
                    <a:pt x="441" y="1776"/>
                  </a:lnTo>
                  <a:lnTo>
                    <a:pt x="0" y="287"/>
                  </a:lnTo>
                  <a:lnTo>
                    <a:pt x="411" y="0"/>
                  </a:lnTo>
                  <a:lnTo>
                    <a:pt x="5066" y="2260"/>
                  </a:lnTo>
                  <a:lnTo>
                    <a:pt x="49873" y="13586"/>
                  </a:lnTo>
                  <a:lnTo>
                    <a:pt x="90594" y="25976"/>
                  </a:lnTo>
                  <a:lnTo>
                    <a:pt x="134834" y="41702"/>
                  </a:lnTo>
                  <a:lnTo>
                    <a:pt x="144985" y="47998"/>
                  </a:lnTo>
                  <a:lnTo>
                    <a:pt x="145167" y="41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722">
              <a:extLst>
                <a:ext uri="{FF2B5EF4-FFF2-40B4-BE49-F238E27FC236}">
                  <a16:creationId xmlns:a16="http://schemas.microsoft.com/office/drawing/2014/main" xmlns="" id="{74E699E8-C3BC-4481-AA0B-BEAD82EDBCD9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1183769" y="5341233"/>
              <a:ext cx="118589" cy="151180"/>
            </a:xfrm>
            <a:custGeom>
              <a:avLst/>
              <a:gdLst/>
              <a:ahLst/>
              <a:cxnLst/>
              <a:rect l="0" t="0" r="0" b="0"/>
              <a:pathLst>
                <a:path w="118589" h="151180">
                  <a:moveTo>
                    <a:pt x="100181" y="5467"/>
                  </a:moveTo>
                  <a:lnTo>
                    <a:pt x="100181" y="5467"/>
                  </a:lnTo>
                  <a:lnTo>
                    <a:pt x="100179" y="2096"/>
                  </a:lnTo>
                  <a:lnTo>
                    <a:pt x="100886" y="1103"/>
                  </a:lnTo>
                  <a:lnTo>
                    <a:pt x="102062" y="441"/>
                  </a:lnTo>
                  <a:lnTo>
                    <a:pt x="103551" y="0"/>
                  </a:lnTo>
                  <a:lnTo>
                    <a:pt x="104544" y="411"/>
                  </a:lnTo>
                  <a:lnTo>
                    <a:pt x="105207" y="1390"/>
                  </a:lnTo>
                  <a:lnTo>
                    <a:pt x="105648" y="2749"/>
                  </a:lnTo>
                  <a:lnTo>
                    <a:pt x="105237" y="4361"/>
                  </a:lnTo>
                  <a:lnTo>
                    <a:pt x="100582" y="10705"/>
                  </a:lnTo>
                  <a:lnTo>
                    <a:pt x="54679" y="50129"/>
                  </a:lnTo>
                  <a:lnTo>
                    <a:pt x="8296" y="80651"/>
                  </a:lnTo>
                  <a:lnTo>
                    <a:pt x="3371" y="84273"/>
                  </a:lnTo>
                  <a:lnTo>
                    <a:pt x="710" y="88234"/>
                  </a:lnTo>
                  <a:lnTo>
                    <a:pt x="0" y="90278"/>
                  </a:lnTo>
                  <a:lnTo>
                    <a:pt x="233" y="92347"/>
                  </a:lnTo>
                  <a:lnTo>
                    <a:pt x="4172" y="99476"/>
                  </a:lnTo>
                  <a:lnTo>
                    <a:pt x="9145" y="105541"/>
                  </a:lnTo>
                  <a:lnTo>
                    <a:pt x="11354" y="111475"/>
                  </a:lnTo>
                  <a:lnTo>
                    <a:pt x="14372" y="115611"/>
                  </a:lnTo>
                  <a:lnTo>
                    <a:pt x="19945" y="117920"/>
                  </a:lnTo>
                  <a:lnTo>
                    <a:pt x="56405" y="130275"/>
                  </a:lnTo>
                  <a:lnTo>
                    <a:pt x="103850" y="143912"/>
                  </a:lnTo>
                  <a:lnTo>
                    <a:pt x="118588" y="151179"/>
                  </a:lnTo>
                  <a:lnTo>
                    <a:pt x="112881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723">
              <a:extLst>
                <a:ext uri="{FF2B5EF4-FFF2-40B4-BE49-F238E27FC236}">
                  <a16:creationId xmlns:a16="http://schemas.microsoft.com/office/drawing/2014/main" xmlns="" id="{4A5B98DD-4757-47D4-A839-F1CF6EE98899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1042650" y="5492750"/>
              <a:ext cx="6351" cy="101165"/>
            </a:xfrm>
            <a:custGeom>
              <a:avLst/>
              <a:gdLst/>
              <a:ahLst/>
              <a:cxnLst/>
              <a:rect l="0" t="0" r="0" b="0"/>
              <a:pathLst>
                <a:path w="6351" h="101165">
                  <a:moveTo>
                    <a:pt x="0" y="0"/>
                  </a:moveTo>
                  <a:lnTo>
                    <a:pt x="0" y="0"/>
                  </a:lnTo>
                  <a:lnTo>
                    <a:pt x="0" y="45382"/>
                  </a:lnTo>
                  <a:lnTo>
                    <a:pt x="0" y="91485"/>
                  </a:lnTo>
                  <a:lnTo>
                    <a:pt x="0" y="101164"/>
                  </a:lnTo>
                  <a:lnTo>
                    <a:pt x="3371" y="98100"/>
                  </a:lnTo>
                  <a:lnTo>
                    <a:pt x="5025" y="94635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724">
              <a:extLst>
                <a:ext uri="{FF2B5EF4-FFF2-40B4-BE49-F238E27FC236}">
                  <a16:creationId xmlns:a16="http://schemas.microsoft.com/office/drawing/2014/main" xmlns="" id="{86A8AF5A-8398-4F14-8294-884F984B2ACB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0877926" y="5302250"/>
              <a:ext cx="126625" cy="215453"/>
            </a:xfrm>
            <a:custGeom>
              <a:avLst/>
              <a:gdLst/>
              <a:ahLst/>
              <a:cxnLst/>
              <a:rect l="0" t="0" r="0" b="0"/>
              <a:pathLst>
                <a:path w="126625" h="215453">
                  <a:moveTo>
                    <a:pt x="126624" y="0"/>
                  </a:moveTo>
                  <a:lnTo>
                    <a:pt x="126624" y="0"/>
                  </a:lnTo>
                  <a:lnTo>
                    <a:pt x="123254" y="0"/>
                  </a:lnTo>
                  <a:lnTo>
                    <a:pt x="119717" y="3763"/>
                  </a:lnTo>
                  <a:lnTo>
                    <a:pt x="92421" y="46987"/>
                  </a:lnTo>
                  <a:lnTo>
                    <a:pt x="67164" y="87823"/>
                  </a:lnTo>
                  <a:lnTo>
                    <a:pt x="43617" y="127624"/>
                  </a:lnTo>
                  <a:lnTo>
                    <a:pt x="22404" y="174223"/>
                  </a:lnTo>
                  <a:lnTo>
                    <a:pt x="10418" y="202337"/>
                  </a:lnTo>
                  <a:lnTo>
                    <a:pt x="0" y="215452"/>
                  </a:lnTo>
                  <a:lnTo>
                    <a:pt x="5974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725">
              <a:extLst>
                <a:ext uri="{FF2B5EF4-FFF2-40B4-BE49-F238E27FC236}">
                  <a16:creationId xmlns:a16="http://schemas.microsoft.com/office/drawing/2014/main" xmlns="" id="{0420726E-369B-4A45-A453-08087F291CBF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0845798" y="5303133"/>
              <a:ext cx="107891" cy="233935"/>
            </a:xfrm>
            <a:custGeom>
              <a:avLst/>
              <a:gdLst/>
              <a:ahLst/>
              <a:cxnLst/>
              <a:rect l="0" t="0" r="0" b="0"/>
              <a:pathLst>
                <a:path w="107891" h="233935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707" y="9430"/>
                  </a:lnTo>
                  <a:lnTo>
                    <a:pt x="10987" y="53021"/>
                  </a:lnTo>
                  <a:lnTo>
                    <a:pt x="14056" y="72463"/>
                  </a:lnTo>
                  <a:lnTo>
                    <a:pt x="33274" y="115571"/>
                  </a:lnTo>
                  <a:lnTo>
                    <a:pt x="57453" y="157900"/>
                  </a:lnTo>
                  <a:lnTo>
                    <a:pt x="85177" y="200161"/>
                  </a:lnTo>
                  <a:lnTo>
                    <a:pt x="92186" y="212648"/>
                  </a:lnTo>
                  <a:lnTo>
                    <a:pt x="104420" y="226412"/>
                  </a:lnTo>
                  <a:lnTo>
                    <a:pt x="107890" y="233934"/>
                  </a:lnTo>
                  <a:lnTo>
                    <a:pt x="101602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726">
              <a:extLst>
                <a:ext uri="{FF2B5EF4-FFF2-40B4-BE49-F238E27FC236}">
                  <a16:creationId xmlns:a16="http://schemas.microsoft.com/office/drawing/2014/main" xmlns="" id="{632F9CBF-BC7F-46DB-8019-FEBF07B31926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0675086" y="5219962"/>
              <a:ext cx="132615" cy="342632"/>
            </a:xfrm>
            <a:custGeom>
              <a:avLst/>
              <a:gdLst/>
              <a:ahLst/>
              <a:cxnLst/>
              <a:rect l="0" t="0" r="0" b="0"/>
              <a:pathLst>
                <a:path w="132615" h="342632">
                  <a:moveTo>
                    <a:pt x="132614" y="6088"/>
                  </a:moveTo>
                  <a:lnTo>
                    <a:pt x="132614" y="6088"/>
                  </a:lnTo>
                  <a:lnTo>
                    <a:pt x="129243" y="6088"/>
                  </a:lnTo>
                  <a:lnTo>
                    <a:pt x="128251" y="5382"/>
                  </a:lnTo>
                  <a:lnTo>
                    <a:pt x="127147" y="2717"/>
                  </a:lnTo>
                  <a:lnTo>
                    <a:pt x="126526" y="621"/>
                  </a:lnTo>
                  <a:lnTo>
                    <a:pt x="124499" y="130"/>
                  </a:lnTo>
                  <a:lnTo>
                    <a:pt x="122969" y="0"/>
                  </a:lnTo>
                  <a:lnTo>
                    <a:pt x="119391" y="1736"/>
                  </a:lnTo>
                  <a:lnTo>
                    <a:pt x="100260" y="16377"/>
                  </a:lnTo>
                  <a:lnTo>
                    <a:pt x="86103" y="30773"/>
                  </a:lnTo>
                  <a:lnTo>
                    <a:pt x="62357" y="51651"/>
                  </a:lnTo>
                  <a:lnTo>
                    <a:pt x="37988" y="90661"/>
                  </a:lnTo>
                  <a:lnTo>
                    <a:pt x="18856" y="134951"/>
                  </a:lnTo>
                  <a:lnTo>
                    <a:pt x="7657" y="171740"/>
                  </a:lnTo>
                  <a:lnTo>
                    <a:pt x="1751" y="213215"/>
                  </a:lnTo>
                  <a:lnTo>
                    <a:pt x="0" y="251844"/>
                  </a:lnTo>
                  <a:lnTo>
                    <a:pt x="2779" y="290602"/>
                  </a:lnTo>
                  <a:lnTo>
                    <a:pt x="10829" y="321384"/>
                  </a:lnTo>
                  <a:lnTo>
                    <a:pt x="20643" y="335713"/>
                  </a:lnTo>
                  <a:lnTo>
                    <a:pt x="25933" y="339560"/>
                  </a:lnTo>
                  <a:lnTo>
                    <a:pt x="36251" y="341726"/>
                  </a:lnTo>
                  <a:lnTo>
                    <a:pt x="65661" y="342631"/>
                  </a:lnTo>
                  <a:lnTo>
                    <a:pt x="66811" y="341928"/>
                  </a:lnTo>
                  <a:lnTo>
                    <a:pt x="67579" y="340753"/>
                  </a:lnTo>
                  <a:lnTo>
                    <a:pt x="69114" y="336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727">
              <a:extLst>
                <a:ext uri="{FF2B5EF4-FFF2-40B4-BE49-F238E27FC236}">
                  <a16:creationId xmlns:a16="http://schemas.microsoft.com/office/drawing/2014/main" xmlns="" id="{1E74168B-438F-4E34-B15F-A47417965023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9449059" y="5273613"/>
              <a:ext cx="177542" cy="296249"/>
            </a:xfrm>
            <a:custGeom>
              <a:avLst/>
              <a:gdLst/>
              <a:ahLst/>
              <a:cxnLst/>
              <a:rect l="0" t="0" r="0" b="0"/>
              <a:pathLst>
                <a:path w="177542" h="296249">
                  <a:moveTo>
                    <a:pt x="6091" y="66737"/>
                  </a:moveTo>
                  <a:lnTo>
                    <a:pt x="6091" y="66737"/>
                  </a:lnTo>
                  <a:lnTo>
                    <a:pt x="0" y="60649"/>
                  </a:lnTo>
                  <a:lnTo>
                    <a:pt x="9932" y="79175"/>
                  </a:lnTo>
                  <a:lnTo>
                    <a:pt x="21418" y="118243"/>
                  </a:lnTo>
                  <a:lnTo>
                    <a:pt x="29600" y="149366"/>
                  </a:lnTo>
                  <a:lnTo>
                    <a:pt x="36059" y="183894"/>
                  </a:lnTo>
                  <a:lnTo>
                    <a:pt x="41987" y="218290"/>
                  </a:lnTo>
                  <a:lnTo>
                    <a:pt x="52554" y="260043"/>
                  </a:lnTo>
                  <a:lnTo>
                    <a:pt x="62803" y="292625"/>
                  </a:lnTo>
                  <a:lnTo>
                    <a:pt x="65066" y="295646"/>
                  </a:lnTo>
                  <a:lnTo>
                    <a:pt x="67279" y="296248"/>
                  </a:lnTo>
                  <a:lnTo>
                    <a:pt x="69460" y="295239"/>
                  </a:lnTo>
                  <a:lnTo>
                    <a:pt x="71621" y="293155"/>
                  </a:lnTo>
                  <a:lnTo>
                    <a:pt x="91001" y="255865"/>
                  </a:lnTo>
                  <a:lnTo>
                    <a:pt x="105448" y="219468"/>
                  </a:lnTo>
                  <a:lnTo>
                    <a:pt x="113957" y="195369"/>
                  </a:lnTo>
                  <a:lnTo>
                    <a:pt x="123157" y="168013"/>
                  </a:lnTo>
                  <a:lnTo>
                    <a:pt x="132818" y="138488"/>
                  </a:lnTo>
                  <a:lnTo>
                    <a:pt x="140671" y="113160"/>
                  </a:lnTo>
                  <a:lnTo>
                    <a:pt x="153156" y="69965"/>
                  </a:lnTo>
                  <a:lnTo>
                    <a:pt x="164750" y="24028"/>
                  </a:lnTo>
                  <a:lnTo>
                    <a:pt x="169283" y="1557"/>
                  </a:lnTo>
                  <a:lnTo>
                    <a:pt x="170624" y="0"/>
                  </a:lnTo>
                  <a:lnTo>
                    <a:pt x="172224" y="1079"/>
                  </a:lnTo>
                  <a:lnTo>
                    <a:pt x="177541" y="9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728">
              <a:extLst>
                <a:ext uri="{FF2B5EF4-FFF2-40B4-BE49-F238E27FC236}">
                  <a16:creationId xmlns:a16="http://schemas.microsoft.com/office/drawing/2014/main" xmlns="" id="{24DA1418-832D-469F-84C9-3A246033F689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9637480" y="5463489"/>
              <a:ext cx="116121" cy="95887"/>
            </a:xfrm>
            <a:custGeom>
              <a:avLst/>
              <a:gdLst/>
              <a:ahLst/>
              <a:cxnLst/>
              <a:rect l="0" t="0" r="0" b="0"/>
              <a:pathLst>
                <a:path w="116121" h="95887">
                  <a:moveTo>
                    <a:pt x="65320" y="48311"/>
                  </a:moveTo>
                  <a:lnTo>
                    <a:pt x="65320" y="48311"/>
                  </a:lnTo>
                  <a:lnTo>
                    <a:pt x="64615" y="14298"/>
                  </a:lnTo>
                  <a:lnTo>
                    <a:pt x="61949" y="5912"/>
                  </a:lnTo>
                  <a:lnTo>
                    <a:pt x="59544" y="3111"/>
                  </a:lnTo>
                  <a:lnTo>
                    <a:pt x="53110" y="0"/>
                  </a:lnTo>
                  <a:lnTo>
                    <a:pt x="49418" y="581"/>
                  </a:lnTo>
                  <a:lnTo>
                    <a:pt x="41555" y="4990"/>
                  </a:lnTo>
                  <a:lnTo>
                    <a:pt x="20644" y="29458"/>
                  </a:lnTo>
                  <a:lnTo>
                    <a:pt x="4075" y="61468"/>
                  </a:lnTo>
                  <a:lnTo>
                    <a:pt x="0" y="76736"/>
                  </a:lnTo>
                  <a:lnTo>
                    <a:pt x="540" y="88226"/>
                  </a:lnTo>
                  <a:lnTo>
                    <a:pt x="2378" y="91854"/>
                  </a:lnTo>
                  <a:lnTo>
                    <a:pt x="5014" y="94273"/>
                  </a:lnTo>
                  <a:lnTo>
                    <a:pt x="8181" y="95886"/>
                  </a:lnTo>
                  <a:lnTo>
                    <a:pt x="19230" y="93916"/>
                  </a:lnTo>
                  <a:lnTo>
                    <a:pt x="26126" y="91414"/>
                  </a:lnTo>
                  <a:lnTo>
                    <a:pt x="72813" y="56851"/>
                  </a:lnTo>
                  <a:lnTo>
                    <a:pt x="85819" y="48578"/>
                  </a:lnTo>
                  <a:lnTo>
                    <a:pt x="90276" y="47078"/>
                  </a:lnTo>
                  <a:lnTo>
                    <a:pt x="93953" y="46784"/>
                  </a:lnTo>
                  <a:lnTo>
                    <a:pt x="97107" y="47292"/>
                  </a:lnTo>
                  <a:lnTo>
                    <a:pt x="99212" y="49044"/>
                  </a:lnTo>
                  <a:lnTo>
                    <a:pt x="116120" y="73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729">
              <a:extLst>
                <a:ext uri="{FF2B5EF4-FFF2-40B4-BE49-F238E27FC236}">
                  <a16:creationId xmlns:a16="http://schemas.microsoft.com/office/drawing/2014/main" xmlns="" id="{BE7C0EFE-59ED-4C9F-9DCE-4056A48C50BB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9823450" y="5416550"/>
              <a:ext cx="127001" cy="151513"/>
            </a:xfrm>
            <a:custGeom>
              <a:avLst/>
              <a:gdLst/>
              <a:ahLst/>
              <a:cxnLst/>
              <a:rect l="0" t="0" r="0" b="0"/>
              <a:pathLst>
                <a:path w="127001" h="151513">
                  <a:moveTo>
                    <a:pt x="0" y="38100"/>
                  </a:moveTo>
                  <a:lnTo>
                    <a:pt x="0" y="38100"/>
                  </a:lnTo>
                  <a:lnTo>
                    <a:pt x="10113" y="41471"/>
                  </a:lnTo>
                  <a:lnTo>
                    <a:pt x="18841" y="50652"/>
                  </a:lnTo>
                  <a:lnTo>
                    <a:pt x="35942" y="86283"/>
                  </a:lnTo>
                  <a:lnTo>
                    <a:pt x="46426" y="123242"/>
                  </a:lnTo>
                  <a:lnTo>
                    <a:pt x="44645" y="143525"/>
                  </a:lnTo>
                  <a:lnTo>
                    <a:pt x="41479" y="151512"/>
                  </a:lnTo>
                  <a:lnTo>
                    <a:pt x="39646" y="148986"/>
                  </a:lnTo>
                  <a:lnTo>
                    <a:pt x="35109" y="123244"/>
                  </a:lnTo>
                  <a:lnTo>
                    <a:pt x="36299" y="102988"/>
                  </a:lnTo>
                  <a:lnTo>
                    <a:pt x="51050" y="68380"/>
                  </a:lnTo>
                  <a:lnTo>
                    <a:pt x="73295" y="34685"/>
                  </a:lnTo>
                  <a:lnTo>
                    <a:pt x="93251" y="1870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730">
              <a:extLst>
                <a:ext uri="{FF2B5EF4-FFF2-40B4-BE49-F238E27FC236}">
                  <a16:creationId xmlns:a16="http://schemas.microsoft.com/office/drawing/2014/main" xmlns="" id="{565A654B-F900-4370-8184-6DF47222B85A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0089391" y="5238750"/>
              <a:ext cx="121410" cy="330201"/>
            </a:xfrm>
            <a:custGeom>
              <a:avLst/>
              <a:gdLst/>
              <a:ahLst/>
              <a:cxnLst/>
              <a:rect l="0" t="0" r="0" b="0"/>
              <a:pathLst>
                <a:path w="121410" h="330201">
                  <a:moveTo>
                    <a:pt x="121409" y="0"/>
                  </a:moveTo>
                  <a:lnTo>
                    <a:pt x="121409" y="0"/>
                  </a:lnTo>
                  <a:lnTo>
                    <a:pt x="118038" y="0"/>
                  </a:lnTo>
                  <a:lnTo>
                    <a:pt x="99087" y="6742"/>
                  </a:lnTo>
                  <a:lnTo>
                    <a:pt x="71128" y="27789"/>
                  </a:lnTo>
                  <a:lnTo>
                    <a:pt x="45205" y="67149"/>
                  </a:lnTo>
                  <a:lnTo>
                    <a:pt x="30391" y="93449"/>
                  </a:lnTo>
                  <a:lnTo>
                    <a:pt x="10164" y="139605"/>
                  </a:lnTo>
                  <a:lnTo>
                    <a:pt x="0" y="184813"/>
                  </a:lnTo>
                  <a:lnTo>
                    <a:pt x="254" y="210698"/>
                  </a:lnTo>
                  <a:lnTo>
                    <a:pt x="2538" y="237832"/>
                  </a:lnTo>
                  <a:lnTo>
                    <a:pt x="16367" y="275506"/>
                  </a:lnTo>
                  <a:lnTo>
                    <a:pt x="35917" y="300247"/>
                  </a:lnTo>
                  <a:lnTo>
                    <a:pt x="76959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731">
              <a:extLst>
                <a:ext uri="{FF2B5EF4-FFF2-40B4-BE49-F238E27FC236}">
                  <a16:creationId xmlns:a16="http://schemas.microsoft.com/office/drawing/2014/main" xmlns="" id="{EBD3EEE8-98F2-40A3-9E7B-8DB73EE745D6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0375900" y="5302250"/>
              <a:ext cx="19051" cy="184151"/>
            </a:xfrm>
            <a:custGeom>
              <a:avLst/>
              <a:gdLst/>
              <a:ahLst/>
              <a:cxnLst/>
              <a:rect l="0" t="0" r="0" b="0"/>
              <a:pathLst>
                <a:path w="19051" h="184151">
                  <a:moveTo>
                    <a:pt x="19050" y="0"/>
                  </a:moveTo>
                  <a:lnTo>
                    <a:pt x="19050" y="0"/>
                  </a:lnTo>
                  <a:lnTo>
                    <a:pt x="15287" y="30104"/>
                  </a:lnTo>
                  <a:lnTo>
                    <a:pt x="10322" y="74762"/>
                  </a:lnTo>
                  <a:lnTo>
                    <a:pt x="8115" y="111074"/>
                  </a:lnTo>
                  <a:lnTo>
                    <a:pt x="3501" y="155913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732">
              <a:extLst>
                <a:ext uri="{FF2B5EF4-FFF2-40B4-BE49-F238E27FC236}">
                  <a16:creationId xmlns:a16="http://schemas.microsoft.com/office/drawing/2014/main" xmlns="" id="{F594AC5C-5493-429D-ABC2-C6C0BECDA052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0312398" y="5268895"/>
              <a:ext cx="76203" cy="14306"/>
            </a:xfrm>
            <a:custGeom>
              <a:avLst/>
              <a:gdLst/>
              <a:ahLst/>
              <a:cxnLst/>
              <a:rect l="0" t="0" r="0" b="0"/>
              <a:pathLst>
                <a:path w="76203" h="14306">
                  <a:moveTo>
                    <a:pt x="2" y="14305"/>
                  </a:moveTo>
                  <a:lnTo>
                    <a:pt x="2" y="14305"/>
                  </a:lnTo>
                  <a:lnTo>
                    <a:pt x="0" y="7563"/>
                  </a:lnTo>
                  <a:lnTo>
                    <a:pt x="2824" y="4871"/>
                  </a:lnTo>
                  <a:lnTo>
                    <a:pt x="13486" y="0"/>
                  </a:lnTo>
                  <a:lnTo>
                    <a:pt x="57960" y="556"/>
                  </a:lnTo>
                  <a:lnTo>
                    <a:pt x="76202" y="1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733">
              <a:extLst>
                <a:ext uri="{FF2B5EF4-FFF2-40B4-BE49-F238E27FC236}">
                  <a16:creationId xmlns:a16="http://schemas.microsoft.com/office/drawing/2014/main" xmlns="" id="{9AD9C683-6F9E-4B49-A9C9-E6F13ACF4AD2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0312400" y="547370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25659" y="16228"/>
                  </a:lnTo>
                  <a:lnTo>
                    <a:pt x="55207" y="11524"/>
                  </a:lnTo>
                  <a:lnTo>
                    <a:pt x="91837" y="5566"/>
                  </a:lnTo>
                  <a:lnTo>
                    <a:pt x="121198" y="2299"/>
                  </a:lnTo>
                  <a:lnTo>
                    <a:pt x="166989" y="551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734">
              <a:extLst>
                <a:ext uri="{FF2B5EF4-FFF2-40B4-BE49-F238E27FC236}">
                  <a16:creationId xmlns:a16="http://schemas.microsoft.com/office/drawing/2014/main" xmlns="" id="{3F1DFEC3-D7D3-47AE-994B-64CEFDC3B462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0388702" y="5245186"/>
              <a:ext cx="203010" cy="18965"/>
            </a:xfrm>
            <a:custGeom>
              <a:avLst/>
              <a:gdLst/>
              <a:ahLst/>
              <a:cxnLst/>
              <a:rect l="0" t="0" r="0" b="0"/>
              <a:pathLst>
                <a:path w="203010" h="18965">
                  <a:moveTo>
                    <a:pt x="25298" y="18964"/>
                  </a:moveTo>
                  <a:lnTo>
                    <a:pt x="25298" y="18964"/>
                  </a:lnTo>
                  <a:lnTo>
                    <a:pt x="13742" y="7408"/>
                  </a:lnTo>
                  <a:lnTo>
                    <a:pt x="13105" y="4891"/>
                  </a:lnTo>
                  <a:lnTo>
                    <a:pt x="12700" y="897"/>
                  </a:lnTo>
                  <a:lnTo>
                    <a:pt x="11959" y="569"/>
                  </a:lnTo>
                  <a:lnTo>
                    <a:pt x="3770" y="0"/>
                  </a:lnTo>
                  <a:lnTo>
                    <a:pt x="2478" y="678"/>
                  </a:lnTo>
                  <a:lnTo>
                    <a:pt x="1618" y="1834"/>
                  </a:lnTo>
                  <a:lnTo>
                    <a:pt x="0" y="6004"/>
                  </a:lnTo>
                  <a:lnTo>
                    <a:pt x="6668" y="9558"/>
                  </a:lnTo>
                  <a:lnTo>
                    <a:pt x="29457" y="12011"/>
                  </a:lnTo>
                  <a:lnTo>
                    <a:pt x="76710" y="12495"/>
                  </a:lnTo>
                  <a:lnTo>
                    <a:pt x="114380" y="12578"/>
                  </a:lnTo>
                  <a:lnTo>
                    <a:pt x="154235" y="12604"/>
                  </a:lnTo>
                  <a:lnTo>
                    <a:pt x="201600" y="12614"/>
                  </a:lnTo>
                  <a:lnTo>
                    <a:pt x="203009" y="12614"/>
                  </a:lnTo>
                  <a:lnTo>
                    <a:pt x="196748" y="12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0" name="SMARTInkShape-4735">
            <a:extLst>
              <a:ext uri="{FF2B5EF4-FFF2-40B4-BE49-F238E27FC236}">
                <a16:creationId xmlns:a16="http://schemas.microsoft.com/office/drawing/2014/main" xmlns="" id="{C6CFC94B-7D7D-431B-8BEC-3ED2B0BF604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29450" y="5457342"/>
            <a:ext cx="19051" cy="266254"/>
          </a:xfrm>
          <a:custGeom>
            <a:avLst/>
            <a:gdLst/>
            <a:ahLst/>
            <a:cxnLst/>
            <a:rect l="0" t="0" r="0" b="0"/>
            <a:pathLst>
              <a:path w="19051" h="266254">
                <a:moveTo>
                  <a:pt x="19050" y="3658"/>
                </a:moveTo>
                <a:lnTo>
                  <a:pt x="19050" y="3658"/>
                </a:lnTo>
                <a:lnTo>
                  <a:pt x="19050" y="0"/>
                </a:lnTo>
                <a:lnTo>
                  <a:pt x="17169" y="10252"/>
                </a:lnTo>
                <a:lnTo>
                  <a:pt x="13288" y="56999"/>
                </a:lnTo>
                <a:lnTo>
                  <a:pt x="13579" y="95428"/>
                </a:lnTo>
                <a:lnTo>
                  <a:pt x="16148" y="128406"/>
                </a:lnTo>
                <a:lnTo>
                  <a:pt x="15878" y="162348"/>
                </a:lnTo>
                <a:lnTo>
                  <a:pt x="11760" y="209427"/>
                </a:lnTo>
                <a:lnTo>
                  <a:pt x="4048" y="253148"/>
                </a:lnTo>
                <a:lnTo>
                  <a:pt x="800" y="266253"/>
                </a:lnTo>
                <a:lnTo>
                  <a:pt x="533" y="266211"/>
                </a:lnTo>
                <a:lnTo>
                  <a:pt x="0" y="2640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7" name="SMARTInkShape-Group1030">
            <a:extLst>
              <a:ext uri="{FF2B5EF4-FFF2-40B4-BE49-F238E27FC236}">
                <a16:creationId xmlns:a16="http://schemas.microsoft.com/office/drawing/2014/main" xmlns="" id="{E34B9440-DB1F-4B91-801C-373C5E07852E}"/>
              </a:ext>
            </a:extLst>
          </p:cNvPr>
          <p:cNvGrpSpPr/>
          <p:nvPr/>
        </p:nvGrpSpPr>
        <p:grpSpPr>
          <a:xfrm>
            <a:off x="5834675" y="5280479"/>
            <a:ext cx="3328376" cy="740031"/>
            <a:chOff x="5834675" y="5280479"/>
            <a:chExt cx="3328376" cy="740031"/>
          </a:xfrm>
        </p:grpSpPr>
        <p:sp>
          <p:nvSpPr>
            <p:cNvPr id="231" name="SMARTInkShape-4736">
              <a:extLst>
                <a:ext uri="{FF2B5EF4-FFF2-40B4-BE49-F238E27FC236}">
                  <a16:creationId xmlns:a16="http://schemas.microsoft.com/office/drawing/2014/main" xmlns="" id="{86AF82A5-9D0C-48E6-8684-17B944B213F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9118600" y="582295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44450" y="337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737">
              <a:extLst>
                <a:ext uri="{FF2B5EF4-FFF2-40B4-BE49-F238E27FC236}">
                  <a16:creationId xmlns:a16="http://schemas.microsoft.com/office/drawing/2014/main" xmlns="" id="{D9F59A3E-86C7-4EC6-A048-A4319A10CDDE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832850" y="5280479"/>
              <a:ext cx="157802" cy="542472"/>
            </a:xfrm>
            <a:custGeom>
              <a:avLst/>
              <a:gdLst/>
              <a:ahLst/>
              <a:cxnLst/>
              <a:rect l="0" t="0" r="0" b="0"/>
              <a:pathLst>
                <a:path w="157802" h="542472">
                  <a:moveTo>
                    <a:pt x="0" y="21771"/>
                  </a:moveTo>
                  <a:lnTo>
                    <a:pt x="0" y="21771"/>
                  </a:lnTo>
                  <a:lnTo>
                    <a:pt x="6741" y="15029"/>
                  </a:lnTo>
                  <a:lnTo>
                    <a:pt x="24418" y="7466"/>
                  </a:lnTo>
                  <a:lnTo>
                    <a:pt x="60744" y="0"/>
                  </a:lnTo>
                  <a:lnTo>
                    <a:pt x="105636" y="5594"/>
                  </a:lnTo>
                  <a:lnTo>
                    <a:pt x="129684" y="21525"/>
                  </a:lnTo>
                  <a:lnTo>
                    <a:pt x="147942" y="47490"/>
                  </a:lnTo>
                  <a:lnTo>
                    <a:pt x="155548" y="77527"/>
                  </a:lnTo>
                  <a:lnTo>
                    <a:pt x="157801" y="118881"/>
                  </a:lnTo>
                  <a:lnTo>
                    <a:pt x="155098" y="163512"/>
                  </a:lnTo>
                  <a:lnTo>
                    <a:pt x="149836" y="196951"/>
                  </a:lnTo>
                  <a:lnTo>
                    <a:pt x="142794" y="232978"/>
                  </a:lnTo>
                  <a:lnTo>
                    <a:pt x="134960" y="270158"/>
                  </a:lnTo>
                  <a:lnTo>
                    <a:pt x="128656" y="305966"/>
                  </a:lnTo>
                  <a:lnTo>
                    <a:pt x="124207" y="341402"/>
                  </a:lnTo>
                  <a:lnTo>
                    <a:pt x="122231" y="378319"/>
                  </a:lnTo>
                  <a:lnTo>
                    <a:pt x="123234" y="412129"/>
                  </a:lnTo>
                  <a:lnTo>
                    <a:pt x="127766" y="455169"/>
                  </a:lnTo>
                  <a:lnTo>
                    <a:pt x="132614" y="501367"/>
                  </a:lnTo>
                  <a:lnTo>
                    <a:pt x="133341" y="529230"/>
                  </a:lnTo>
                  <a:lnTo>
                    <a:pt x="91254" y="538562"/>
                  </a:lnTo>
                  <a:lnTo>
                    <a:pt x="46920" y="541956"/>
                  </a:lnTo>
                  <a:lnTo>
                    <a:pt x="25400" y="542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738">
              <a:extLst>
                <a:ext uri="{FF2B5EF4-FFF2-40B4-BE49-F238E27FC236}">
                  <a16:creationId xmlns:a16="http://schemas.microsoft.com/office/drawing/2014/main" xmlns="" id="{D8B01E17-28EB-445A-BE4A-E3EA83E90E91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667750" y="5431015"/>
              <a:ext cx="89128" cy="347486"/>
            </a:xfrm>
            <a:custGeom>
              <a:avLst/>
              <a:gdLst/>
              <a:ahLst/>
              <a:cxnLst/>
              <a:rect l="0" t="0" r="0" b="0"/>
              <a:pathLst>
                <a:path w="89128" h="347486">
                  <a:moveTo>
                    <a:pt x="0" y="10935"/>
                  </a:moveTo>
                  <a:lnTo>
                    <a:pt x="0" y="10935"/>
                  </a:lnTo>
                  <a:lnTo>
                    <a:pt x="6741" y="4193"/>
                  </a:lnTo>
                  <a:lnTo>
                    <a:pt x="15696" y="884"/>
                  </a:lnTo>
                  <a:lnTo>
                    <a:pt x="21049" y="0"/>
                  </a:lnTo>
                  <a:lnTo>
                    <a:pt x="26026" y="2234"/>
                  </a:lnTo>
                  <a:lnTo>
                    <a:pt x="35320" y="12242"/>
                  </a:lnTo>
                  <a:lnTo>
                    <a:pt x="51858" y="47227"/>
                  </a:lnTo>
                  <a:lnTo>
                    <a:pt x="63971" y="81158"/>
                  </a:lnTo>
                  <a:lnTo>
                    <a:pt x="74999" y="119756"/>
                  </a:lnTo>
                  <a:lnTo>
                    <a:pt x="82250" y="160429"/>
                  </a:lnTo>
                  <a:lnTo>
                    <a:pt x="87825" y="203907"/>
                  </a:lnTo>
                  <a:lnTo>
                    <a:pt x="89127" y="246278"/>
                  </a:lnTo>
                  <a:lnTo>
                    <a:pt x="80300" y="281574"/>
                  </a:lnTo>
                  <a:lnTo>
                    <a:pt x="52720" y="322468"/>
                  </a:lnTo>
                  <a:lnTo>
                    <a:pt x="31750" y="34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739">
              <a:extLst>
                <a:ext uri="{FF2B5EF4-FFF2-40B4-BE49-F238E27FC236}">
                  <a16:creationId xmlns:a16="http://schemas.microsoft.com/office/drawing/2014/main" xmlns="" id="{4EA4772C-1DBE-4C99-A853-440EDD9EF39A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115300" y="5734050"/>
              <a:ext cx="177801" cy="6089"/>
            </a:xfrm>
            <a:custGeom>
              <a:avLst/>
              <a:gdLst/>
              <a:ahLst/>
              <a:cxnLst/>
              <a:rect l="0" t="0" r="0" b="0"/>
              <a:pathLst>
                <a:path w="177801" h="6089">
                  <a:moveTo>
                    <a:pt x="0" y="0"/>
                  </a:moveTo>
                  <a:lnTo>
                    <a:pt x="0" y="0"/>
                  </a:lnTo>
                  <a:lnTo>
                    <a:pt x="22604" y="5026"/>
                  </a:lnTo>
                  <a:lnTo>
                    <a:pt x="63731" y="6088"/>
                  </a:lnTo>
                  <a:lnTo>
                    <a:pt x="108410" y="2901"/>
                  </a:lnTo>
                  <a:lnTo>
                    <a:pt x="150655" y="86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740">
              <a:extLst>
                <a:ext uri="{FF2B5EF4-FFF2-40B4-BE49-F238E27FC236}">
                  <a16:creationId xmlns:a16="http://schemas.microsoft.com/office/drawing/2014/main" xmlns="" id="{D57C98BD-B1D3-4B70-BEA1-04D6ED232E93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058219" y="5533542"/>
              <a:ext cx="177732" cy="156059"/>
            </a:xfrm>
            <a:custGeom>
              <a:avLst/>
              <a:gdLst/>
              <a:ahLst/>
              <a:cxnLst/>
              <a:rect l="0" t="0" r="0" b="0"/>
              <a:pathLst>
                <a:path w="177732" h="156059">
                  <a:moveTo>
                    <a:pt x="177731" y="3658"/>
                  </a:moveTo>
                  <a:lnTo>
                    <a:pt x="177731" y="3658"/>
                  </a:lnTo>
                  <a:lnTo>
                    <a:pt x="177731" y="0"/>
                  </a:lnTo>
                  <a:lnTo>
                    <a:pt x="177731" y="1561"/>
                  </a:lnTo>
                  <a:lnTo>
                    <a:pt x="173968" y="4608"/>
                  </a:lnTo>
                  <a:lnTo>
                    <a:pt x="132167" y="30768"/>
                  </a:lnTo>
                  <a:lnTo>
                    <a:pt x="87357" y="54796"/>
                  </a:lnTo>
                  <a:lnTo>
                    <a:pt x="44482" y="79925"/>
                  </a:lnTo>
                  <a:lnTo>
                    <a:pt x="3868" y="114593"/>
                  </a:lnTo>
                  <a:lnTo>
                    <a:pt x="1145" y="119242"/>
                  </a:lnTo>
                  <a:lnTo>
                    <a:pt x="34" y="123753"/>
                  </a:lnTo>
                  <a:lnTo>
                    <a:pt x="0" y="128171"/>
                  </a:lnTo>
                  <a:lnTo>
                    <a:pt x="2094" y="131823"/>
                  </a:lnTo>
                  <a:lnTo>
                    <a:pt x="10064" y="137761"/>
                  </a:lnTo>
                  <a:lnTo>
                    <a:pt x="53411" y="147322"/>
                  </a:lnTo>
                  <a:lnTo>
                    <a:pt x="97936" y="153155"/>
                  </a:lnTo>
                  <a:lnTo>
                    <a:pt x="152331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741">
              <a:extLst>
                <a:ext uri="{FF2B5EF4-FFF2-40B4-BE49-F238E27FC236}">
                  <a16:creationId xmlns:a16="http://schemas.microsoft.com/office/drawing/2014/main" xmlns="" id="{AB48E6D6-5321-47C4-A10B-BA1661BB7910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843133" y="5702300"/>
              <a:ext cx="11818" cy="133351"/>
            </a:xfrm>
            <a:custGeom>
              <a:avLst/>
              <a:gdLst/>
              <a:ahLst/>
              <a:cxnLst/>
              <a:rect l="0" t="0" r="0" b="0"/>
              <a:pathLst>
                <a:path w="11818" h="133351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0" y="30507"/>
                  </a:lnTo>
                  <a:lnTo>
                    <a:pt x="1115" y="77151"/>
                  </a:lnTo>
                  <a:lnTo>
                    <a:pt x="9257" y="121349"/>
                  </a:lnTo>
                  <a:lnTo>
                    <a:pt x="1181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742">
              <a:extLst>
                <a:ext uri="{FF2B5EF4-FFF2-40B4-BE49-F238E27FC236}">
                  <a16:creationId xmlns:a16="http://schemas.microsoft.com/office/drawing/2014/main" xmlns="" id="{EE503791-84BA-4C36-BB9D-4637C892F24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569200" y="5461000"/>
              <a:ext cx="171451" cy="279401"/>
            </a:xfrm>
            <a:custGeom>
              <a:avLst/>
              <a:gdLst/>
              <a:ahLst/>
              <a:cxnLst/>
              <a:rect l="0" t="0" r="0" b="0"/>
              <a:pathLst>
                <a:path w="171451" h="279401">
                  <a:moveTo>
                    <a:pt x="171450" y="0"/>
                  </a:moveTo>
                  <a:lnTo>
                    <a:pt x="171450" y="0"/>
                  </a:lnTo>
                  <a:lnTo>
                    <a:pt x="168079" y="0"/>
                  </a:lnTo>
                  <a:lnTo>
                    <a:pt x="155870" y="10113"/>
                  </a:lnTo>
                  <a:lnTo>
                    <a:pt x="132076" y="49113"/>
                  </a:lnTo>
                  <a:lnTo>
                    <a:pt x="108355" y="94358"/>
                  </a:lnTo>
                  <a:lnTo>
                    <a:pt x="89316" y="129425"/>
                  </a:lnTo>
                  <a:lnTo>
                    <a:pt x="69095" y="164296"/>
                  </a:lnTo>
                  <a:lnTo>
                    <a:pt x="39756" y="211898"/>
                  </a:lnTo>
                  <a:lnTo>
                    <a:pt x="11302" y="259168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743">
              <a:extLst>
                <a:ext uri="{FF2B5EF4-FFF2-40B4-BE49-F238E27FC236}">
                  <a16:creationId xmlns:a16="http://schemas.microsoft.com/office/drawing/2014/main" xmlns="" id="{9373669D-D6C3-423B-99FE-3E7D5CDBE2D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543800" y="5505450"/>
              <a:ext cx="222251" cy="273051"/>
            </a:xfrm>
            <a:custGeom>
              <a:avLst/>
              <a:gdLst/>
              <a:ahLst/>
              <a:cxnLst/>
              <a:rect l="0" t="0" r="0" b="0"/>
              <a:pathLst>
                <a:path w="222251" h="273051">
                  <a:moveTo>
                    <a:pt x="0" y="0"/>
                  </a:moveTo>
                  <a:lnTo>
                    <a:pt x="0" y="0"/>
                  </a:lnTo>
                  <a:lnTo>
                    <a:pt x="23778" y="44044"/>
                  </a:lnTo>
                  <a:lnTo>
                    <a:pt x="49927" y="82822"/>
                  </a:lnTo>
                  <a:lnTo>
                    <a:pt x="84879" y="124885"/>
                  </a:lnTo>
                  <a:lnTo>
                    <a:pt x="125495" y="164474"/>
                  </a:lnTo>
                  <a:lnTo>
                    <a:pt x="163948" y="202309"/>
                  </a:lnTo>
                  <a:lnTo>
                    <a:pt x="203260" y="245174"/>
                  </a:lnTo>
                  <a:lnTo>
                    <a:pt x="2222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4744">
              <a:extLst>
                <a:ext uri="{FF2B5EF4-FFF2-40B4-BE49-F238E27FC236}">
                  <a16:creationId xmlns:a16="http://schemas.microsoft.com/office/drawing/2014/main" xmlns="" id="{EDF8659F-FA59-4A19-BC70-BBBE4913B39E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313874" y="5378450"/>
              <a:ext cx="153727" cy="425451"/>
            </a:xfrm>
            <a:custGeom>
              <a:avLst/>
              <a:gdLst/>
              <a:ahLst/>
              <a:cxnLst/>
              <a:rect l="0" t="0" r="0" b="0"/>
              <a:pathLst>
                <a:path w="153727" h="425451">
                  <a:moveTo>
                    <a:pt x="153726" y="0"/>
                  </a:moveTo>
                  <a:lnTo>
                    <a:pt x="153726" y="0"/>
                  </a:lnTo>
                  <a:lnTo>
                    <a:pt x="141517" y="0"/>
                  </a:lnTo>
                  <a:lnTo>
                    <a:pt x="132073" y="5645"/>
                  </a:lnTo>
                  <a:lnTo>
                    <a:pt x="105390" y="33257"/>
                  </a:lnTo>
                  <a:lnTo>
                    <a:pt x="74493" y="75941"/>
                  </a:lnTo>
                  <a:lnTo>
                    <a:pt x="52659" y="112538"/>
                  </a:lnTo>
                  <a:lnTo>
                    <a:pt x="31902" y="153029"/>
                  </a:lnTo>
                  <a:lnTo>
                    <a:pt x="13268" y="196895"/>
                  </a:lnTo>
                  <a:lnTo>
                    <a:pt x="3106" y="240378"/>
                  </a:lnTo>
                  <a:lnTo>
                    <a:pt x="0" y="281813"/>
                  </a:lnTo>
                  <a:lnTo>
                    <a:pt x="3324" y="319043"/>
                  </a:lnTo>
                  <a:lnTo>
                    <a:pt x="9505" y="352523"/>
                  </a:lnTo>
                  <a:lnTo>
                    <a:pt x="18367" y="381749"/>
                  </a:lnTo>
                  <a:lnTo>
                    <a:pt x="31713" y="404145"/>
                  </a:lnTo>
                  <a:lnTo>
                    <a:pt x="40634" y="411248"/>
                  </a:lnTo>
                  <a:lnTo>
                    <a:pt x="83876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4745">
              <a:extLst>
                <a:ext uri="{FF2B5EF4-FFF2-40B4-BE49-F238E27FC236}">
                  <a16:creationId xmlns:a16="http://schemas.microsoft.com/office/drawing/2014/main" xmlns="" id="{8CD06DBA-3AFF-496A-901E-A7F010C1C95F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908800" y="5716309"/>
              <a:ext cx="279401" cy="11392"/>
            </a:xfrm>
            <a:custGeom>
              <a:avLst/>
              <a:gdLst/>
              <a:ahLst/>
              <a:cxnLst/>
              <a:rect l="0" t="0" r="0" b="0"/>
              <a:pathLst>
                <a:path w="279401" h="11392">
                  <a:moveTo>
                    <a:pt x="0" y="11391"/>
                  </a:moveTo>
                  <a:lnTo>
                    <a:pt x="0" y="11391"/>
                  </a:lnTo>
                  <a:lnTo>
                    <a:pt x="6741" y="8020"/>
                  </a:lnTo>
                  <a:lnTo>
                    <a:pt x="48333" y="5433"/>
                  </a:lnTo>
                  <a:lnTo>
                    <a:pt x="85582" y="3276"/>
                  </a:lnTo>
                  <a:lnTo>
                    <a:pt x="131661" y="49"/>
                  </a:lnTo>
                  <a:lnTo>
                    <a:pt x="166466" y="0"/>
                  </a:lnTo>
                  <a:lnTo>
                    <a:pt x="200750" y="2330"/>
                  </a:lnTo>
                  <a:lnTo>
                    <a:pt x="232920" y="3836"/>
                  </a:lnTo>
                  <a:lnTo>
                    <a:pt x="279400" y="5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746">
              <a:extLst>
                <a:ext uri="{FF2B5EF4-FFF2-40B4-BE49-F238E27FC236}">
                  <a16:creationId xmlns:a16="http://schemas.microsoft.com/office/drawing/2014/main" xmlns="" id="{55F263FE-2C4E-4897-AD53-4025A6C66DCF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908800" y="5443666"/>
              <a:ext cx="247651" cy="17335"/>
            </a:xfrm>
            <a:custGeom>
              <a:avLst/>
              <a:gdLst/>
              <a:ahLst/>
              <a:cxnLst/>
              <a:rect l="0" t="0" r="0" b="0"/>
              <a:pathLst>
                <a:path w="247651" h="17335">
                  <a:moveTo>
                    <a:pt x="0" y="10984"/>
                  </a:moveTo>
                  <a:lnTo>
                    <a:pt x="0" y="10984"/>
                  </a:lnTo>
                  <a:lnTo>
                    <a:pt x="44762" y="5915"/>
                  </a:lnTo>
                  <a:lnTo>
                    <a:pt x="78691" y="2146"/>
                  </a:lnTo>
                  <a:lnTo>
                    <a:pt x="115407" y="0"/>
                  </a:lnTo>
                  <a:lnTo>
                    <a:pt x="151481" y="458"/>
                  </a:lnTo>
                  <a:lnTo>
                    <a:pt x="198145" y="7943"/>
                  </a:lnTo>
                  <a:lnTo>
                    <a:pt x="247650" y="17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4747">
              <a:extLst>
                <a:ext uri="{FF2B5EF4-FFF2-40B4-BE49-F238E27FC236}">
                  <a16:creationId xmlns:a16="http://schemas.microsoft.com/office/drawing/2014/main" xmlns="" id="{C8678D1A-3556-4CE3-86AD-311068A3A9D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551121" y="5356292"/>
              <a:ext cx="217097" cy="516715"/>
            </a:xfrm>
            <a:custGeom>
              <a:avLst/>
              <a:gdLst/>
              <a:ahLst/>
              <a:cxnLst/>
              <a:rect l="0" t="0" r="0" b="0"/>
              <a:pathLst>
                <a:path w="217097" h="516715">
                  <a:moveTo>
                    <a:pt x="211629" y="15808"/>
                  </a:moveTo>
                  <a:lnTo>
                    <a:pt x="211629" y="15808"/>
                  </a:lnTo>
                  <a:lnTo>
                    <a:pt x="217096" y="10341"/>
                  </a:lnTo>
                  <a:lnTo>
                    <a:pt x="210976" y="6348"/>
                  </a:lnTo>
                  <a:lnTo>
                    <a:pt x="167055" y="3392"/>
                  </a:lnTo>
                  <a:lnTo>
                    <a:pt x="119846" y="0"/>
                  </a:lnTo>
                  <a:lnTo>
                    <a:pt x="95036" y="5866"/>
                  </a:lnTo>
                  <a:lnTo>
                    <a:pt x="91567" y="8474"/>
                  </a:lnTo>
                  <a:lnTo>
                    <a:pt x="87713" y="15135"/>
                  </a:lnTo>
                  <a:lnTo>
                    <a:pt x="82172" y="36932"/>
                  </a:lnTo>
                  <a:lnTo>
                    <a:pt x="82803" y="72475"/>
                  </a:lnTo>
                  <a:lnTo>
                    <a:pt x="84088" y="117657"/>
                  </a:lnTo>
                  <a:lnTo>
                    <a:pt x="82507" y="152091"/>
                  </a:lnTo>
                  <a:lnTo>
                    <a:pt x="79453" y="189267"/>
                  </a:lnTo>
                  <a:lnTo>
                    <a:pt x="75743" y="229308"/>
                  </a:lnTo>
                  <a:lnTo>
                    <a:pt x="69861" y="268743"/>
                  </a:lnTo>
                  <a:lnTo>
                    <a:pt x="62544" y="308139"/>
                  </a:lnTo>
                  <a:lnTo>
                    <a:pt x="54587" y="349168"/>
                  </a:lnTo>
                  <a:lnTo>
                    <a:pt x="42584" y="389040"/>
                  </a:lnTo>
                  <a:lnTo>
                    <a:pt x="29958" y="426516"/>
                  </a:lnTo>
                  <a:lnTo>
                    <a:pt x="18179" y="472560"/>
                  </a:lnTo>
                  <a:lnTo>
                    <a:pt x="19" y="511810"/>
                  </a:lnTo>
                  <a:lnTo>
                    <a:pt x="0" y="513692"/>
                  </a:lnTo>
                  <a:lnTo>
                    <a:pt x="692" y="514947"/>
                  </a:lnTo>
                  <a:lnTo>
                    <a:pt x="7107" y="516343"/>
                  </a:lnTo>
                  <a:lnTo>
                    <a:pt x="11781" y="516714"/>
                  </a:lnTo>
                  <a:lnTo>
                    <a:pt x="51110" y="507172"/>
                  </a:lnTo>
                  <a:lnTo>
                    <a:pt x="95001" y="495752"/>
                  </a:lnTo>
                  <a:lnTo>
                    <a:pt x="154479" y="479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4748">
              <a:extLst>
                <a:ext uri="{FF2B5EF4-FFF2-40B4-BE49-F238E27FC236}">
                  <a16:creationId xmlns:a16="http://schemas.microsoft.com/office/drawing/2014/main" xmlns="" id="{169624E0-2245-4F34-9394-551D2C76D1B0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377583" y="5524500"/>
              <a:ext cx="194918" cy="171451"/>
            </a:xfrm>
            <a:custGeom>
              <a:avLst/>
              <a:gdLst/>
              <a:ahLst/>
              <a:cxnLst/>
              <a:rect l="0" t="0" r="0" b="0"/>
              <a:pathLst>
                <a:path w="194918" h="171451">
                  <a:moveTo>
                    <a:pt x="194917" y="0"/>
                  </a:moveTo>
                  <a:lnTo>
                    <a:pt x="194917" y="0"/>
                  </a:lnTo>
                  <a:lnTo>
                    <a:pt x="179708" y="17326"/>
                  </a:lnTo>
                  <a:lnTo>
                    <a:pt x="154440" y="59318"/>
                  </a:lnTo>
                  <a:lnTo>
                    <a:pt x="125069" y="95892"/>
                  </a:lnTo>
                  <a:lnTo>
                    <a:pt x="85085" y="129777"/>
                  </a:lnTo>
                  <a:lnTo>
                    <a:pt x="58614" y="145874"/>
                  </a:lnTo>
                  <a:lnTo>
                    <a:pt x="37441" y="153027"/>
                  </a:lnTo>
                  <a:lnTo>
                    <a:pt x="22386" y="154325"/>
                  </a:lnTo>
                  <a:lnTo>
                    <a:pt x="16398" y="153682"/>
                  </a:lnTo>
                  <a:lnTo>
                    <a:pt x="11699" y="150433"/>
                  </a:lnTo>
                  <a:lnTo>
                    <a:pt x="4596" y="139296"/>
                  </a:lnTo>
                  <a:lnTo>
                    <a:pt x="0" y="117160"/>
                  </a:lnTo>
                  <a:lnTo>
                    <a:pt x="2009" y="96097"/>
                  </a:lnTo>
                  <a:lnTo>
                    <a:pt x="4929" y="90876"/>
                  </a:lnTo>
                  <a:lnTo>
                    <a:pt x="13816" y="83193"/>
                  </a:lnTo>
                  <a:lnTo>
                    <a:pt x="37461" y="74901"/>
                  </a:lnTo>
                  <a:lnTo>
                    <a:pt x="73552" y="78089"/>
                  </a:lnTo>
                  <a:lnTo>
                    <a:pt x="115526" y="91341"/>
                  </a:lnTo>
                  <a:lnTo>
                    <a:pt x="149130" y="115415"/>
                  </a:lnTo>
                  <a:lnTo>
                    <a:pt x="179287" y="145017"/>
                  </a:lnTo>
                  <a:lnTo>
                    <a:pt x="19491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4749">
              <a:extLst>
                <a:ext uri="{FF2B5EF4-FFF2-40B4-BE49-F238E27FC236}">
                  <a16:creationId xmlns:a16="http://schemas.microsoft.com/office/drawing/2014/main" xmlns="" id="{3BB14B2A-B92E-4233-B7FE-D1C2CF164560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197600" y="565785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36628" y="15679"/>
                  </a:lnTo>
                  <a:lnTo>
                    <a:pt x="81407" y="10211"/>
                  </a:lnTo>
                  <a:lnTo>
                    <a:pt x="114733" y="618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4750">
              <a:extLst>
                <a:ext uri="{FF2B5EF4-FFF2-40B4-BE49-F238E27FC236}">
                  <a16:creationId xmlns:a16="http://schemas.microsoft.com/office/drawing/2014/main" xmlns="" id="{0DD297E2-8154-4DA4-B0A8-C80A9B23D71B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173274" y="5442234"/>
              <a:ext cx="240227" cy="404948"/>
            </a:xfrm>
            <a:custGeom>
              <a:avLst/>
              <a:gdLst/>
              <a:ahLst/>
              <a:cxnLst/>
              <a:rect l="0" t="0" r="0" b="0"/>
              <a:pathLst>
                <a:path w="240227" h="404948">
                  <a:moveTo>
                    <a:pt x="240226" y="12416"/>
                  </a:moveTo>
                  <a:lnTo>
                    <a:pt x="240226" y="12416"/>
                  </a:lnTo>
                  <a:lnTo>
                    <a:pt x="228293" y="7390"/>
                  </a:lnTo>
                  <a:lnTo>
                    <a:pt x="219522" y="4577"/>
                  </a:lnTo>
                  <a:lnTo>
                    <a:pt x="209868" y="1157"/>
                  </a:lnTo>
                  <a:lnTo>
                    <a:pt x="190172" y="0"/>
                  </a:lnTo>
                  <a:lnTo>
                    <a:pt x="143961" y="6661"/>
                  </a:lnTo>
                  <a:lnTo>
                    <a:pt x="97700" y="12364"/>
                  </a:lnTo>
                  <a:lnTo>
                    <a:pt x="61454" y="19522"/>
                  </a:lnTo>
                  <a:lnTo>
                    <a:pt x="52352" y="25217"/>
                  </a:lnTo>
                  <a:lnTo>
                    <a:pt x="45484" y="34333"/>
                  </a:lnTo>
                  <a:lnTo>
                    <a:pt x="40785" y="46851"/>
                  </a:lnTo>
                  <a:lnTo>
                    <a:pt x="37768" y="87396"/>
                  </a:lnTo>
                  <a:lnTo>
                    <a:pt x="37247" y="131999"/>
                  </a:lnTo>
                  <a:lnTo>
                    <a:pt x="35713" y="168575"/>
                  </a:lnTo>
                  <a:lnTo>
                    <a:pt x="30327" y="210702"/>
                  </a:lnTo>
                  <a:lnTo>
                    <a:pt x="25112" y="253414"/>
                  </a:lnTo>
                  <a:lnTo>
                    <a:pt x="19736" y="293798"/>
                  </a:lnTo>
                  <a:lnTo>
                    <a:pt x="12643" y="328210"/>
                  </a:lnTo>
                  <a:lnTo>
                    <a:pt x="7457" y="368609"/>
                  </a:lnTo>
                  <a:lnTo>
                    <a:pt x="0" y="402172"/>
                  </a:lnTo>
                  <a:lnTo>
                    <a:pt x="348" y="403485"/>
                  </a:lnTo>
                  <a:lnTo>
                    <a:pt x="1285" y="404363"/>
                  </a:lnTo>
                  <a:lnTo>
                    <a:pt x="2614" y="404947"/>
                  </a:lnTo>
                  <a:lnTo>
                    <a:pt x="25734" y="400111"/>
                  </a:lnTo>
                  <a:lnTo>
                    <a:pt x="69185" y="388180"/>
                  </a:lnTo>
                  <a:lnTo>
                    <a:pt x="111466" y="381045"/>
                  </a:lnTo>
                  <a:lnTo>
                    <a:pt x="156936" y="375685"/>
                  </a:lnTo>
                  <a:lnTo>
                    <a:pt x="176726" y="374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751">
              <a:extLst>
                <a:ext uri="{FF2B5EF4-FFF2-40B4-BE49-F238E27FC236}">
                  <a16:creationId xmlns:a16="http://schemas.microsoft.com/office/drawing/2014/main" xmlns="" id="{085A7264-2B50-4C19-825D-14E72DB3BA89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834675" y="5385760"/>
              <a:ext cx="267676" cy="634750"/>
            </a:xfrm>
            <a:custGeom>
              <a:avLst/>
              <a:gdLst/>
              <a:ahLst/>
              <a:cxnLst/>
              <a:rect l="0" t="0" r="0" b="0"/>
              <a:pathLst>
                <a:path w="267676" h="634750">
                  <a:moveTo>
                    <a:pt x="172425" y="11740"/>
                  </a:moveTo>
                  <a:lnTo>
                    <a:pt x="172425" y="11740"/>
                  </a:lnTo>
                  <a:lnTo>
                    <a:pt x="177892" y="6273"/>
                  </a:lnTo>
                  <a:lnTo>
                    <a:pt x="177481" y="5273"/>
                  </a:lnTo>
                  <a:lnTo>
                    <a:pt x="175143" y="2280"/>
                  </a:lnTo>
                  <a:lnTo>
                    <a:pt x="169869" y="481"/>
                  </a:lnTo>
                  <a:lnTo>
                    <a:pt x="166489" y="0"/>
                  </a:lnTo>
                  <a:lnTo>
                    <a:pt x="151616" y="2694"/>
                  </a:lnTo>
                  <a:lnTo>
                    <a:pt x="130433" y="14705"/>
                  </a:lnTo>
                  <a:lnTo>
                    <a:pt x="102911" y="48523"/>
                  </a:lnTo>
                  <a:lnTo>
                    <a:pt x="82733" y="84062"/>
                  </a:lnTo>
                  <a:lnTo>
                    <a:pt x="62005" y="129256"/>
                  </a:lnTo>
                  <a:lnTo>
                    <a:pt x="51541" y="157111"/>
                  </a:lnTo>
                  <a:lnTo>
                    <a:pt x="41035" y="186971"/>
                  </a:lnTo>
                  <a:lnTo>
                    <a:pt x="31209" y="218872"/>
                  </a:lnTo>
                  <a:lnTo>
                    <a:pt x="21837" y="252133"/>
                  </a:lnTo>
                  <a:lnTo>
                    <a:pt x="12766" y="286302"/>
                  </a:lnTo>
                  <a:lnTo>
                    <a:pt x="6719" y="321076"/>
                  </a:lnTo>
                  <a:lnTo>
                    <a:pt x="2687" y="356253"/>
                  </a:lnTo>
                  <a:lnTo>
                    <a:pt x="0" y="391699"/>
                  </a:lnTo>
                  <a:lnTo>
                    <a:pt x="325" y="424502"/>
                  </a:lnTo>
                  <a:lnTo>
                    <a:pt x="2657" y="455541"/>
                  </a:lnTo>
                  <a:lnTo>
                    <a:pt x="6330" y="485408"/>
                  </a:lnTo>
                  <a:lnTo>
                    <a:pt x="13717" y="511668"/>
                  </a:lnTo>
                  <a:lnTo>
                    <a:pt x="35095" y="557781"/>
                  </a:lnTo>
                  <a:lnTo>
                    <a:pt x="66705" y="591915"/>
                  </a:lnTo>
                  <a:lnTo>
                    <a:pt x="104977" y="616728"/>
                  </a:lnTo>
                  <a:lnTo>
                    <a:pt x="147858" y="632461"/>
                  </a:lnTo>
                  <a:lnTo>
                    <a:pt x="194667" y="634749"/>
                  </a:lnTo>
                  <a:lnTo>
                    <a:pt x="235226" y="630826"/>
                  </a:lnTo>
                  <a:lnTo>
                    <a:pt x="267675" y="627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1031">
            <a:extLst>
              <a:ext uri="{FF2B5EF4-FFF2-40B4-BE49-F238E27FC236}">
                <a16:creationId xmlns:a16="http://schemas.microsoft.com/office/drawing/2014/main" xmlns="" id="{13472D5C-9030-4D12-862C-99A3421DB64E}"/>
              </a:ext>
            </a:extLst>
          </p:cNvPr>
          <p:cNvGrpSpPr/>
          <p:nvPr/>
        </p:nvGrpSpPr>
        <p:grpSpPr>
          <a:xfrm>
            <a:off x="4043458" y="5471977"/>
            <a:ext cx="1512793" cy="479705"/>
            <a:chOff x="4043458" y="5471977"/>
            <a:chExt cx="1512793" cy="479705"/>
          </a:xfrm>
        </p:grpSpPr>
        <p:sp>
          <p:nvSpPr>
            <p:cNvPr id="248" name="SMARTInkShape-4752">
              <a:extLst>
                <a:ext uri="{FF2B5EF4-FFF2-40B4-BE49-F238E27FC236}">
                  <a16:creationId xmlns:a16="http://schemas.microsoft.com/office/drawing/2014/main" xmlns="" id="{3A415E25-50E1-4CCC-8281-0670D41A40E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130098" y="5471977"/>
              <a:ext cx="426153" cy="452574"/>
            </a:xfrm>
            <a:custGeom>
              <a:avLst/>
              <a:gdLst/>
              <a:ahLst/>
              <a:cxnLst/>
              <a:rect l="0" t="0" r="0" b="0"/>
              <a:pathLst>
                <a:path w="426153" h="452574">
                  <a:moveTo>
                    <a:pt x="115002" y="300173"/>
                  </a:moveTo>
                  <a:lnTo>
                    <a:pt x="115002" y="300173"/>
                  </a:lnTo>
                  <a:lnTo>
                    <a:pt x="123841" y="271562"/>
                  </a:lnTo>
                  <a:lnTo>
                    <a:pt x="123717" y="267694"/>
                  </a:lnTo>
                  <a:lnTo>
                    <a:pt x="122222" y="264409"/>
                  </a:lnTo>
                  <a:lnTo>
                    <a:pt x="119816" y="261514"/>
                  </a:lnTo>
                  <a:lnTo>
                    <a:pt x="115389" y="260289"/>
                  </a:lnTo>
                  <a:lnTo>
                    <a:pt x="102944" y="260810"/>
                  </a:lnTo>
                  <a:lnTo>
                    <a:pt x="76700" y="275183"/>
                  </a:lnTo>
                  <a:lnTo>
                    <a:pt x="33274" y="315463"/>
                  </a:lnTo>
                  <a:lnTo>
                    <a:pt x="10588" y="351033"/>
                  </a:lnTo>
                  <a:lnTo>
                    <a:pt x="182" y="382114"/>
                  </a:lnTo>
                  <a:lnTo>
                    <a:pt x="0" y="395623"/>
                  </a:lnTo>
                  <a:lnTo>
                    <a:pt x="3762" y="399789"/>
                  </a:lnTo>
                  <a:lnTo>
                    <a:pt x="17349" y="404419"/>
                  </a:lnTo>
                  <a:lnTo>
                    <a:pt x="35148" y="398951"/>
                  </a:lnTo>
                  <a:lnTo>
                    <a:pt x="78689" y="372444"/>
                  </a:lnTo>
                  <a:lnTo>
                    <a:pt x="123372" y="333410"/>
                  </a:lnTo>
                  <a:lnTo>
                    <a:pt x="133068" y="329056"/>
                  </a:lnTo>
                  <a:lnTo>
                    <a:pt x="137630" y="327895"/>
                  </a:lnTo>
                  <a:lnTo>
                    <a:pt x="144579" y="328486"/>
                  </a:lnTo>
                  <a:lnTo>
                    <a:pt x="175842" y="341915"/>
                  </a:lnTo>
                  <a:lnTo>
                    <a:pt x="189551" y="343418"/>
                  </a:lnTo>
                  <a:lnTo>
                    <a:pt x="216505" y="337523"/>
                  </a:lnTo>
                  <a:lnTo>
                    <a:pt x="250204" y="316727"/>
                  </a:lnTo>
                  <a:lnTo>
                    <a:pt x="280259" y="281481"/>
                  </a:lnTo>
                  <a:lnTo>
                    <a:pt x="300164" y="248356"/>
                  </a:lnTo>
                  <a:lnTo>
                    <a:pt x="319357" y="208704"/>
                  </a:lnTo>
                  <a:lnTo>
                    <a:pt x="334943" y="162859"/>
                  </a:lnTo>
                  <a:lnTo>
                    <a:pt x="347044" y="116143"/>
                  </a:lnTo>
                  <a:lnTo>
                    <a:pt x="355715" y="72331"/>
                  </a:lnTo>
                  <a:lnTo>
                    <a:pt x="359569" y="36397"/>
                  </a:lnTo>
                  <a:lnTo>
                    <a:pt x="355637" y="13371"/>
                  </a:lnTo>
                  <a:lnTo>
                    <a:pt x="351626" y="5255"/>
                  </a:lnTo>
                  <a:lnTo>
                    <a:pt x="345424" y="1255"/>
                  </a:lnTo>
                  <a:lnTo>
                    <a:pt x="337760" y="0"/>
                  </a:lnTo>
                  <a:lnTo>
                    <a:pt x="329125" y="574"/>
                  </a:lnTo>
                  <a:lnTo>
                    <a:pt x="310121" y="16264"/>
                  </a:lnTo>
                  <a:lnTo>
                    <a:pt x="289917" y="44875"/>
                  </a:lnTo>
                  <a:lnTo>
                    <a:pt x="269177" y="85813"/>
                  </a:lnTo>
                  <a:lnTo>
                    <a:pt x="260824" y="109288"/>
                  </a:lnTo>
                  <a:lnTo>
                    <a:pt x="253845" y="134111"/>
                  </a:lnTo>
                  <a:lnTo>
                    <a:pt x="247781" y="159832"/>
                  </a:lnTo>
                  <a:lnTo>
                    <a:pt x="243737" y="185445"/>
                  </a:lnTo>
                  <a:lnTo>
                    <a:pt x="241042" y="210989"/>
                  </a:lnTo>
                  <a:lnTo>
                    <a:pt x="239246" y="236483"/>
                  </a:lnTo>
                  <a:lnTo>
                    <a:pt x="241013" y="283626"/>
                  </a:lnTo>
                  <a:lnTo>
                    <a:pt x="250029" y="325980"/>
                  </a:lnTo>
                  <a:lnTo>
                    <a:pt x="270499" y="361267"/>
                  </a:lnTo>
                  <a:lnTo>
                    <a:pt x="301705" y="389649"/>
                  </a:lnTo>
                  <a:lnTo>
                    <a:pt x="339798" y="413318"/>
                  </a:lnTo>
                  <a:lnTo>
                    <a:pt x="382598" y="433245"/>
                  </a:lnTo>
                  <a:lnTo>
                    <a:pt x="426152" y="452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753">
              <a:extLst>
                <a:ext uri="{FF2B5EF4-FFF2-40B4-BE49-F238E27FC236}">
                  <a16:creationId xmlns:a16="http://schemas.microsoft.com/office/drawing/2014/main" xmlns="" id="{409E29F6-9F6C-4FEF-850B-D473AA0B8DB7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864102" y="5711294"/>
              <a:ext cx="203199" cy="184159"/>
            </a:xfrm>
            <a:custGeom>
              <a:avLst/>
              <a:gdLst/>
              <a:ahLst/>
              <a:cxnLst/>
              <a:rect l="0" t="0" r="0" b="0"/>
              <a:pathLst>
                <a:path w="203199" h="184159">
                  <a:moveTo>
                    <a:pt x="12698" y="41806"/>
                  </a:moveTo>
                  <a:lnTo>
                    <a:pt x="12698" y="41806"/>
                  </a:lnTo>
                  <a:lnTo>
                    <a:pt x="9327" y="41806"/>
                  </a:lnTo>
                  <a:lnTo>
                    <a:pt x="8334" y="42512"/>
                  </a:lnTo>
                  <a:lnTo>
                    <a:pt x="7672" y="43687"/>
                  </a:lnTo>
                  <a:lnTo>
                    <a:pt x="6936" y="48285"/>
                  </a:lnTo>
                  <a:lnTo>
                    <a:pt x="2035" y="95683"/>
                  </a:lnTo>
                  <a:lnTo>
                    <a:pt x="400" y="142133"/>
                  </a:lnTo>
                  <a:lnTo>
                    <a:pt x="22" y="184158"/>
                  </a:lnTo>
                  <a:lnTo>
                    <a:pt x="0" y="142065"/>
                  </a:lnTo>
                  <a:lnTo>
                    <a:pt x="6741" y="94796"/>
                  </a:lnTo>
                  <a:lnTo>
                    <a:pt x="13813" y="60889"/>
                  </a:lnTo>
                  <a:lnTo>
                    <a:pt x="25728" y="19473"/>
                  </a:lnTo>
                  <a:lnTo>
                    <a:pt x="29852" y="9984"/>
                  </a:lnTo>
                  <a:lnTo>
                    <a:pt x="34012" y="4363"/>
                  </a:lnTo>
                  <a:lnTo>
                    <a:pt x="38196" y="1322"/>
                  </a:lnTo>
                  <a:lnTo>
                    <a:pt x="42397" y="0"/>
                  </a:lnTo>
                  <a:lnTo>
                    <a:pt x="46608" y="1941"/>
                  </a:lnTo>
                  <a:lnTo>
                    <a:pt x="65388" y="27216"/>
                  </a:lnTo>
                  <a:lnTo>
                    <a:pt x="75627" y="46611"/>
                  </a:lnTo>
                  <a:lnTo>
                    <a:pt x="87948" y="89792"/>
                  </a:lnTo>
                  <a:lnTo>
                    <a:pt x="94821" y="121822"/>
                  </a:lnTo>
                  <a:lnTo>
                    <a:pt x="110790" y="79942"/>
                  </a:lnTo>
                  <a:lnTo>
                    <a:pt x="131211" y="53027"/>
                  </a:lnTo>
                  <a:lnTo>
                    <a:pt x="146980" y="41384"/>
                  </a:lnTo>
                  <a:lnTo>
                    <a:pt x="161985" y="35268"/>
                  </a:lnTo>
                  <a:lnTo>
                    <a:pt x="173357" y="34902"/>
                  </a:lnTo>
                  <a:lnTo>
                    <a:pt x="177659" y="37909"/>
                  </a:lnTo>
                  <a:lnTo>
                    <a:pt x="184322" y="48776"/>
                  </a:lnTo>
                  <a:lnTo>
                    <a:pt x="193642" y="84523"/>
                  </a:lnTo>
                  <a:lnTo>
                    <a:pt x="198096" y="127855"/>
                  </a:lnTo>
                  <a:lnTo>
                    <a:pt x="203198" y="156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754">
              <a:extLst>
                <a:ext uri="{FF2B5EF4-FFF2-40B4-BE49-F238E27FC236}">
                  <a16:creationId xmlns:a16="http://schemas.microsoft.com/office/drawing/2014/main" xmlns="" id="{15EC54E9-CE60-4250-820E-ADF099ACDD6A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629150" y="5695950"/>
              <a:ext cx="184151" cy="225717"/>
            </a:xfrm>
            <a:custGeom>
              <a:avLst/>
              <a:gdLst/>
              <a:ahLst/>
              <a:cxnLst/>
              <a:rect l="0" t="0" r="0" b="0"/>
              <a:pathLst>
                <a:path w="184151" h="225717">
                  <a:moveTo>
                    <a:pt x="0" y="44450"/>
                  </a:moveTo>
                  <a:lnTo>
                    <a:pt x="0" y="44450"/>
                  </a:lnTo>
                  <a:lnTo>
                    <a:pt x="24418" y="35612"/>
                  </a:lnTo>
                  <a:lnTo>
                    <a:pt x="37664" y="37229"/>
                  </a:lnTo>
                  <a:lnTo>
                    <a:pt x="44159" y="39636"/>
                  </a:lnTo>
                  <a:lnTo>
                    <a:pt x="57021" y="51719"/>
                  </a:lnTo>
                  <a:lnTo>
                    <a:pt x="69086" y="70963"/>
                  </a:lnTo>
                  <a:lnTo>
                    <a:pt x="83108" y="112827"/>
                  </a:lnTo>
                  <a:lnTo>
                    <a:pt x="91339" y="156119"/>
                  </a:lnTo>
                  <a:lnTo>
                    <a:pt x="92680" y="194659"/>
                  </a:lnTo>
                  <a:lnTo>
                    <a:pt x="87993" y="215161"/>
                  </a:lnTo>
                  <a:lnTo>
                    <a:pt x="84062" y="221052"/>
                  </a:lnTo>
                  <a:lnTo>
                    <a:pt x="79325" y="224274"/>
                  </a:lnTo>
                  <a:lnTo>
                    <a:pt x="74050" y="225716"/>
                  </a:lnTo>
                  <a:lnTo>
                    <a:pt x="69123" y="223855"/>
                  </a:lnTo>
                  <a:lnTo>
                    <a:pt x="59884" y="214261"/>
                  </a:lnTo>
                  <a:lnTo>
                    <a:pt x="53492" y="179510"/>
                  </a:lnTo>
                  <a:lnTo>
                    <a:pt x="57640" y="141870"/>
                  </a:lnTo>
                  <a:lnTo>
                    <a:pt x="69362" y="100448"/>
                  </a:lnTo>
                  <a:lnTo>
                    <a:pt x="91035" y="65575"/>
                  </a:lnTo>
                  <a:lnTo>
                    <a:pt x="127633" y="28288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755">
              <a:extLst>
                <a:ext uri="{FF2B5EF4-FFF2-40B4-BE49-F238E27FC236}">
                  <a16:creationId xmlns:a16="http://schemas.microsoft.com/office/drawing/2014/main" xmlns="" id="{A5C8671E-0EAC-473E-9274-770EF765B723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462027" y="5717550"/>
              <a:ext cx="129024" cy="181013"/>
            </a:xfrm>
            <a:custGeom>
              <a:avLst/>
              <a:gdLst/>
              <a:ahLst/>
              <a:cxnLst/>
              <a:rect l="0" t="0" r="0" b="0"/>
              <a:pathLst>
                <a:path w="129024" h="181013">
                  <a:moveTo>
                    <a:pt x="122673" y="29200"/>
                  </a:moveTo>
                  <a:lnTo>
                    <a:pt x="122673" y="29200"/>
                  </a:lnTo>
                  <a:lnTo>
                    <a:pt x="111828" y="14697"/>
                  </a:lnTo>
                  <a:lnTo>
                    <a:pt x="101625" y="6056"/>
                  </a:lnTo>
                  <a:lnTo>
                    <a:pt x="88153" y="1275"/>
                  </a:lnTo>
                  <a:lnTo>
                    <a:pt x="80610" y="0"/>
                  </a:lnTo>
                  <a:lnTo>
                    <a:pt x="62821" y="4227"/>
                  </a:lnTo>
                  <a:lnTo>
                    <a:pt x="53138" y="8318"/>
                  </a:lnTo>
                  <a:lnTo>
                    <a:pt x="34854" y="26034"/>
                  </a:lnTo>
                  <a:lnTo>
                    <a:pt x="12456" y="63773"/>
                  </a:lnTo>
                  <a:lnTo>
                    <a:pt x="646" y="106236"/>
                  </a:lnTo>
                  <a:lnTo>
                    <a:pt x="0" y="133289"/>
                  </a:lnTo>
                  <a:lnTo>
                    <a:pt x="6768" y="154719"/>
                  </a:lnTo>
                  <a:lnTo>
                    <a:pt x="18713" y="169888"/>
                  </a:lnTo>
                  <a:lnTo>
                    <a:pt x="25850" y="175909"/>
                  </a:lnTo>
                  <a:lnTo>
                    <a:pt x="43188" y="180717"/>
                  </a:lnTo>
                  <a:lnTo>
                    <a:pt x="52749" y="181012"/>
                  </a:lnTo>
                  <a:lnTo>
                    <a:pt x="72780" y="173813"/>
                  </a:lnTo>
                  <a:lnTo>
                    <a:pt x="92737" y="159088"/>
                  </a:lnTo>
                  <a:lnTo>
                    <a:pt x="111014" y="136082"/>
                  </a:lnTo>
                  <a:lnTo>
                    <a:pt x="121019" y="105631"/>
                  </a:lnTo>
                  <a:lnTo>
                    <a:pt x="125465" y="72342"/>
                  </a:lnTo>
                  <a:lnTo>
                    <a:pt x="127970" y="30067"/>
                  </a:lnTo>
                  <a:lnTo>
                    <a:pt x="129023" y="3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756">
              <a:extLst>
                <a:ext uri="{FF2B5EF4-FFF2-40B4-BE49-F238E27FC236}">
                  <a16:creationId xmlns:a16="http://schemas.microsoft.com/office/drawing/2014/main" xmlns="" id="{E935F07C-B32C-46F4-9C6E-5BFD992E0B97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043458" y="5574859"/>
              <a:ext cx="382493" cy="376823"/>
            </a:xfrm>
            <a:custGeom>
              <a:avLst/>
              <a:gdLst/>
              <a:ahLst/>
              <a:cxnLst/>
              <a:rect l="0" t="0" r="0" b="0"/>
              <a:pathLst>
                <a:path w="382493" h="376823">
                  <a:moveTo>
                    <a:pt x="39592" y="102041"/>
                  </a:moveTo>
                  <a:lnTo>
                    <a:pt x="39592" y="102041"/>
                  </a:lnTo>
                  <a:lnTo>
                    <a:pt x="32850" y="98670"/>
                  </a:lnTo>
                  <a:lnTo>
                    <a:pt x="30864" y="96972"/>
                  </a:lnTo>
                  <a:lnTo>
                    <a:pt x="27415" y="90485"/>
                  </a:lnTo>
                  <a:lnTo>
                    <a:pt x="41412" y="134862"/>
                  </a:lnTo>
                  <a:lnTo>
                    <a:pt x="43929" y="165312"/>
                  </a:lnTo>
                  <a:lnTo>
                    <a:pt x="46928" y="203774"/>
                  </a:lnTo>
                  <a:lnTo>
                    <a:pt x="48497" y="245328"/>
                  </a:lnTo>
                  <a:lnTo>
                    <a:pt x="44491" y="284962"/>
                  </a:lnTo>
                  <a:lnTo>
                    <a:pt x="39888" y="319983"/>
                  </a:lnTo>
                  <a:lnTo>
                    <a:pt x="34555" y="365853"/>
                  </a:lnTo>
                  <a:lnTo>
                    <a:pt x="32706" y="371049"/>
                  </a:lnTo>
                  <a:lnTo>
                    <a:pt x="30062" y="374514"/>
                  </a:lnTo>
                  <a:lnTo>
                    <a:pt x="26889" y="376822"/>
                  </a:lnTo>
                  <a:lnTo>
                    <a:pt x="24068" y="374128"/>
                  </a:lnTo>
                  <a:lnTo>
                    <a:pt x="12589" y="333744"/>
                  </a:lnTo>
                  <a:lnTo>
                    <a:pt x="5718" y="298858"/>
                  </a:lnTo>
                  <a:lnTo>
                    <a:pt x="313" y="255133"/>
                  </a:lnTo>
                  <a:lnTo>
                    <a:pt x="0" y="230912"/>
                  </a:lnTo>
                  <a:lnTo>
                    <a:pt x="1203" y="205595"/>
                  </a:lnTo>
                  <a:lnTo>
                    <a:pt x="3416" y="179544"/>
                  </a:lnTo>
                  <a:lnTo>
                    <a:pt x="13400" y="133665"/>
                  </a:lnTo>
                  <a:lnTo>
                    <a:pt x="26540" y="94929"/>
                  </a:lnTo>
                  <a:lnTo>
                    <a:pt x="46543" y="54700"/>
                  </a:lnTo>
                  <a:lnTo>
                    <a:pt x="61966" y="36550"/>
                  </a:lnTo>
                  <a:lnTo>
                    <a:pt x="78229" y="27073"/>
                  </a:lnTo>
                  <a:lnTo>
                    <a:pt x="86517" y="24546"/>
                  </a:lnTo>
                  <a:lnTo>
                    <a:pt x="103251" y="25500"/>
                  </a:lnTo>
                  <a:lnTo>
                    <a:pt x="111665" y="27730"/>
                  </a:lnTo>
                  <a:lnTo>
                    <a:pt x="128539" y="41497"/>
                  </a:lnTo>
                  <a:lnTo>
                    <a:pt x="153906" y="78692"/>
                  </a:lnTo>
                  <a:lnTo>
                    <a:pt x="170126" y="113536"/>
                  </a:lnTo>
                  <a:lnTo>
                    <a:pt x="184391" y="154892"/>
                  </a:lnTo>
                  <a:lnTo>
                    <a:pt x="197786" y="195380"/>
                  </a:lnTo>
                  <a:lnTo>
                    <a:pt x="210795" y="233131"/>
                  </a:lnTo>
                  <a:lnTo>
                    <a:pt x="230018" y="280034"/>
                  </a:lnTo>
                  <a:lnTo>
                    <a:pt x="253596" y="320358"/>
                  </a:lnTo>
                  <a:lnTo>
                    <a:pt x="263116" y="333126"/>
                  </a:lnTo>
                  <a:lnTo>
                    <a:pt x="272050" y="338800"/>
                  </a:lnTo>
                  <a:lnTo>
                    <a:pt x="276409" y="338198"/>
                  </a:lnTo>
                  <a:lnTo>
                    <a:pt x="285014" y="331883"/>
                  </a:lnTo>
                  <a:lnTo>
                    <a:pt x="304534" y="296201"/>
                  </a:lnTo>
                  <a:lnTo>
                    <a:pt x="320092" y="257479"/>
                  </a:lnTo>
                  <a:lnTo>
                    <a:pt x="328192" y="235300"/>
                  </a:lnTo>
                  <a:lnTo>
                    <a:pt x="335003" y="209224"/>
                  </a:lnTo>
                  <a:lnTo>
                    <a:pt x="340955" y="180552"/>
                  </a:lnTo>
                  <a:lnTo>
                    <a:pt x="346334" y="150149"/>
                  </a:lnTo>
                  <a:lnTo>
                    <a:pt x="352036" y="120707"/>
                  </a:lnTo>
                  <a:lnTo>
                    <a:pt x="357955" y="91907"/>
                  </a:lnTo>
                  <a:lnTo>
                    <a:pt x="364017" y="63535"/>
                  </a:lnTo>
                  <a:lnTo>
                    <a:pt x="375920" y="16862"/>
                  </a:lnTo>
                  <a:lnTo>
                    <a:pt x="380545" y="838"/>
                  </a:lnTo>
                  <a:lnTo>
                    <a:pt x="380488" y="0"/>
                  </a:lnTo>
                  <a:lnTo>
                    <a:pt x="378544" y="2832"/>
                  </a:lnTo>
                  <a:lnTo>
                    <a:pt x="382492" y="32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1032">
            <a:extLst>
              <a:ext uri="{FF2B5EF4-FFF2-40B4-BE49-F238E27FC236}">
                <a16:creationId xmlns:a16="http://schemas.microsoft.com/office/drawing/2014/main" xmlns="" id="{445CAC99-85CA-4ECC-9428-A05DD0300556}"/>
              </a:ext>
            </a:extLst>
          </p:cNvPr>
          <p:cNvGrpSpPr/>
          <p:nvPr/>
        </p:nvGrpSpPr>
        <p:grpSpPr>
          <a:xfrm>
            <a:off x="3064913" y="5226050"/>
            <a:ext cx="548238" cy="691007"/>
            <a:chOff x="3064913" y="5226050"/>
            <a:chExt cx="548238" cy="691007"/>
          </a:xfrm>
        </p:grpSpPr>
        <p:sp>
          <p:nvSpPr>
            <p:cNvPr id="254" name="SMARTInkShape-4757">
              <a:extLst>
                <a:ext uri="{FF2B5EF4-FFF2-40B4-BE49-F238E27FC236}">
                  <a16:creationId xmlns:a16="http://schemas.microsoft.com/office/drawing/2014/main" xmlns="" id="{03BB2639-9401-4282-867D-A6B619DC11C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368780" y="5226050"/>
              <a:ext cx="244371" cy="57151"/>
            </a:xfrm>
            <a:custGeom>
              <a:avLst/>
              <a:gdLst/>
              <a:ahLst/>
              <a:cxnLst/>
              <a:rect l="0" t="0" r="0" b="0"/>
              <a:pathLst>
                <a:path w="244371" h="57151">
                  <a:moveTo>
                    <a:pt x="9420" y="57150"/>
                  </a:moveTo>
                  <a:lnTo>
                    <a:pt x="9420" y="57150"/>
                  </a:lnTo>
                  <a:lnTo>
                    <a:pt x="6049" y="53779"/>
                  </a:lnTo>
                  <a:lnTo>
                    <a:pt x="2513" y="52124"/>
                  </a:lnTo>
                  <a:lnTo>
                    <a:pt x="582" y="51683"/>
                  </a:lnTo>
                  <a:lnTo>
                    <a:pt x="0" y="51388"/>
                  </a:lnTo>
                  <a:lnTo>
                    <a:pt x="318" y="51192"/>
                  </a:lnTo>
                  <a:lnTo>
                    <a:pt x="41747" y="42045"/>
                  </a:lnTo>
                  <a:lnTo>
                    <a:pt x="78821" y="34209"/>
                  </a:lnTo>
                  <a:lnTo>
                    <a:pt x="125872" y="23671"/>
                  </a:lnTo>
                  <a:lnTo>
                    <a:pt x="149849" y="18602"/>
                  </a:lnTo>
                  <a:lnTo>
                    <a:pt x="197186" y="9208"/>
                  </a:lnTo>
                  <a:lnTo>
                    <a:pt x="244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758">
              <a:extLst>
                <a:ext uri="{FF2B5EF4-FFF2-40B4-BE49-F238E27FC236}">
                  <a16:creationId xmlns:a16="http://schemas.microsoft.com/office/drawing/2014/main" xmlns="" id="{1AA81542-A323-4D69-87DA-73B7217CF56A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256014" y="5257800"/>
              <a:ext cx="96787" cy="168850"/>
            </a:xfrm>
            <a:custGeom>
              <a:avLst/>
              <a:gdLst/>
              <a:ahLst/>
              <a:cxnLst/>
              <a:rect l="0" t="0" r="0" b="0"/>
              <a:pathLst>
                <a:path w="96787" h="168850">
                  <a:moveTo>
                    <a:pt x="58686" y="0"/>
                  </a:moveTo>
                  <a:lnTo>
                    <a:pt x="58686" y="0"/>
                  </a:lnTo>
                  <a:lnTo>
                    <a:pt x="55315" y="0"/>
                  </a:lnTo>
                  <a:lnTo>
                    <a:pt x="51778" y="3763"/>
                  </a:lnTo>
                  <a:lnTo>
                    <a:pt x="37315" y="28142"/>
                  </a:lnTo>
                  <a:lnTo>
                    <a:pt x="25071" y="75002"/>
                  </a:lnTo>
                  <a:lnTo>
                    <a:pt x="11125" y="120214"/>
                  </a:lnTo>
                  <a:lnTo>
                    <a:pt x="7914" y="135978"/>
                  </a:lnTo>
                  <a:lnTo>
                    <a:pt x="290" y="152081"/>
                  </a:lnTo>
                  <a:lnTo>
                    <a:pt x="0" y="155715"/>
                  </a:lnTo>
                  <a:lnTo>
                    <a:pt x="1233" y="166617"/>
                  </a:lnTo>
                  <a:lnTo>
                    <a:pt x="2744" y="167522"/>
                  </a:lnTo>
                  <a:lnTo>
                    <a:pt x="34162" y="167186"/>
                  </a:lnTo>
                  <a:lnTo>
                    <a:pt x="47081" y="168849"/>
                  </a:lnTo>
                  <a:lnTo>
                    <a:pt x="96786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759">
              <a:extLst>
                <a:ext uri="{FF2B5EF4-FFF2-40B4-BE49-F238E27FC236}">
                  <a16:creationId xmlns:a16="http://schemas.microsoft.com/office/drawing/2014/main" xmlns="" id="{F8CFFB1B-B0D4-46E2-8C5D-5A76CD836DB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470079" y="5260492"/>
              <a:ext cx="3372" cy="181459"/>
            </a:xfrm>
            <a:custGeom>
              <a:avLst/>
              <a:gdLst/>
              <a:ahLst/>
              <a:cxnLst/>
              <a:rect l="0" t="0" r="0" b="0"/>
              <a:pathLst>
                <a:path w="3372" h="181459">
                  <a:moveTo>
                    <a:pt x="3371" y="3658"/>
                  </a:moveTo>
                  <a:lnTo>
                    <a:pt x="3371" y="3658"/>
                  </a:lnTo>
                  <a:lnTo>
                    <a:pt x="3371" y="0"/>
                  </a:lnTo>
                  <a:lnTo>
                    <a:pt x="0" y="40102"/>
                  </a:lnTo>
                  <a:lnTo>
                    <a:pt x="1973" y="86429"/>
                  </a:lnTo>
                  <a:lnTo>
                    <a:pt x="3095" y="130284"/>
                  </a:lnTo>
                  <a:lnTo>
                    <a:pt x="3371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4760">
              <a:extLst>
                <a:ext uri="{FF2B5EF4-FFF2-40B4-BE49-F238E27FC236}">
                  <a16:creationId xmlns:a16="http://schemas.microsoft.com/office/drawing/2014/main" xmlns="" id="{F81988EA-CB5B-490D-9D0D-B469362BAD4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115724" y="5822950"/>
              <a:ext cx="243427" cy="94107"/>
            </a:xfrm>
            <a:custGeom>
              <a:avLst/>
              <a:gdLst/>
              <a:ahLst/>
              <a:cxnLst/>
              <a:rect l="0" t="0" r="0" b="0"/>
              <a:pathLst>
                <a:path w="243427" h="94107">
                  <a:moveTo>
                    <a:pt x="27526" y="82550"/>
                  </a:moveTo>
                  <a:lnTo>
                    <a:pt x="27526" y="82550"/>
                  </a:lnTo>
                  <a:lnTo>
                    <a:pt x="16695" y="92675"/>
                  </a:lnTo>
                  <a:lnTo>
                    <a:pt x="12599" y="94106"/>
                  </a:lnTo>
                  <a:lnTo>
                    <a:pt x="10519" y="93076"/>
                  </a:lnTo>
                  <a:lnTo>
                    <a:pt x="6327" y="88170"/>
                  </a:lnTo>
                  <a:lnTo>
                    <a:pt x="0" y="74102"/>
                  </a:lnTo>
                  <a:lnTo>
                    <a:pt x="1416" y="58805"/>
                  </a:lnTo>
                  <a:lnTo>
                    <a:pt x="7455" y="42363"/>
                  </a:lnTo>
                  <a:lnTo>
                    <a:pt x="17194" y="30352"/>
                  </a:lnTo>
                  <a:lnTo>
                    <a:pt x="22755" y="27290"/>
                  </a:lnTo>
                  <a:lnTo>
                    <a:pt x="34578" y="25770"/>
                  </a:lnTo>
                  <a:lnTo>
                    <a:pt x="40693" y="28469"/>
                  </a:lnTo>
                  <a:lnTo>
                    <a:pt x="86585" y="69967"/>
                  </a:lnTo>
                  <a:lnTo>
                    <a:pt x="102457" y="81191"/>
                  </a:lnTo>
                  <a:lnTo>
                    <a:pt x="118920" y="88531"/>
                  </a:lnTo>
                  <a:lnTo>
                    <a:pt x="137525" y="88501"/>
                  </a:lnTo>
                  <a:lnTo>
                    <a:pt x="164070" y="80551"/>
                  </a:lnTo>
                  <a:lnTo>
                    <a:pt x="179228" y="71078"/>
                  </a:lnTo>
                  <a:lnTo>
                    <a:pt x="222959" y="26250"/>
                  </a:lnTo>
                  <a:lnTo>
                    <a:pt x="2434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761">
              <a:extLst>
                <a:ext uri="{FF2B5EF4-FFF2-40B4-BE49-F238E27FC236}">
                  <a16:creationId xmlns:a16="http://schemas.microsoft.com/office/drawing/2014/main" xmlns="" id="{ED0F8E47-E712-41E0-AC5A-530E575C1D42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064913" y="5274283"/>
              <a:ext cx="134605" cy="190852"/>
            </a:xfrm>
            <a:custGeom>
              <a:avLst/>
              <a:gdLst/>
              <a:ahLst/>
              <a:cxnLst/>
              <a:rect l="0" t="0" r="0" b="0"/>
              <a:pathLst>
                <a:path w="134605" h="190852">
                  <a:moveTo>
                    <a:pt x="129137" y="27967"/>
                  </a:moveTo>
                  <a:lnTo>
                    <a:pt x="129137" y="27967"/>
                  </a:lnTo>
                  <a:lnTo>
                    <a:pt x="134163" y="16034"/>
                  </a:lnTo>
                  <a:lnTo>
                    <a:pt x="134604" y="13662"/>
                  </a:lnTo>
                  <a:lnTo>
                    <a:pt x="134193" y="11375"/>
                  </a:lnTo>
                  <a:lnTo>
                    <a:pt x="131854" y="6952"/>
                  </a:lnTo>
                  <a:lnTo>
                    <a:pt x="126571" y="495"/>
                  </a:lnTo>
                  <a:lnTo>
                    <a:pt x="116943" y="0"/>
                  </a:lnTo>
                  <a:lnTo>
                    <a:pt x="95656" y="5570"/>
                  </a:lnTo>
                  <a:lnTo>
                    <a:pt x="69592" y="19919"/>
                  </a:lnTo>
                  <a:lnTo>
                    <a:pt x="32552" y="53424"/>
                  </a:lnTo>
                  <a:lnTo>
                    <a:pt x="9973" y="83644"/>
                  </a:lnTo>
                  <a:lnTo>
                    <a:pt x="2091" y="104453"/>
                  </a:lnTo>
                  <a:lnTo>
                    <a:pt x="0" y="125461"/>
                  </a:lnTo>
                  <a:lnTo>
                    <a:pt x="3774" y="146557"/>
                  </a:lnTo>
                  <a:lnTo>
                    <a:pt x="17204" y="171525"/>
                  </a:lnTo>
                  <a:lnTo>
                    <a:pt x="28589" y="181847"/>
                  </a:lnTo>
                  <a:lnTo>
                    <a:pt x="34589" y="185586"/>
                  </a:lnTo>
                  <a:lnTo>
                    <a:pt x="59886" y="190851"/>
                  </a:lnTo>
                  <a:lnTo>
                    <a:pt x="116437" y="174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762">
              <a:extLst>
                <a:ext uri="{FF2B5EF4-FFF2-40B4-BE49-F238E27FC236}">
                  <a16:creationId xmlns:a16="http://schemas.microsoft.com/office/drawing/2014/main" xmlns="" id="{C0179610-D32D-4CAD-AF7D-2A199A983154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119150" y="5632450"/>
              <a:ext cx="246351" cy="110149"/>
            </a:xfrm>
            <a:custGeom>
              <a:avLst/>
              <a:gdLst/>
              <a:ahLst/>
              <a:cxnLst/>
              <a:rect l="0" t="0" r="0" b="0"/>
              <a:pathLst>
                <a:path w="246351" h="110149">
                  <a:moveTo>
                    <a:pt x="24100" y="101600"/>
                  </a:moveTo>
                  <a:lnTo>
                    <a:pt x="24100" y="101600"/>
                  </a:lnTo>
                  <a:lnTo>
                    <a:pt x="9795" y="101600"/>
                  </a:lnTo>
                  <a:lnTo>
                    <a:pt x="5277" y="99719"/>
                  </a:lnTo>
                  <a:lnTo>
                    <a:pt x="3085" y="98229"/>
                  </a:lnTo>
                  <a:lnTo>
                    <a:pt x="1623" y="95825"/>
                  </a:lnTo>
                  <a:lnTo>
                    <a:pt x="0" y="89391"/>
                  </a:lnTo>
                  <a:lnTo>
                    <a:pt x="2456" y="71093"/>
                  </a:lnTo>
                  <a:lnTo>
                    <a:pt x="14394" y="51168"/>
                  </a:lnTo>
                  <a:lnTo>
                    <a:pt x="31338" y="31859"/>
                  </a:lnTo>
                  <a:lnTo>
                    <a:pt x="53134" y="19474"/>
                  </a:lnTo>
                  <a:lnTo>
                    <a:pt x="67343" y="17592"/>
                  </a:lnTo>
                  <a:lnTo>
                    <a:pt x="74095" y="18078"/>
                  </a:lnTo>
                  <a:lnTo>
                    <a:pt x="87242" y="24263"/>
                  </a:lnTo>
                  <a:lnTo>
                    <a:pt x="100141" y="35478"/>
                  </a:lnTo>
                  <a:lnTo>
                    <a:pt x="132029" y="78111"/>
                  </a:lnTo>
                  <a:lnTo>
                    <a:pt x="156740" y="104957"/>
                  </a:lnTo>
                  <a:lnTo>
                    <a:pt x="166777" y="110148"/>
                  </a:lnTo>
                  <a:lnTo>
                    <a:pt x="172840" y="109415"/>
                  </a:lnTo>
                  <a:lnTo>
                    <a:pt x="187103" y="102957"/>
                  </a:lnTo>
                  <a:lnTo>
                    <a:pt x="207628" y="80678"/>
                  </a:lnTo>
                  <a:lnTo>
                    <a:pt x="228457" y="38592"/>
                  </a:lnTo>
                  <a:lnTo>
                    <a:pt x="24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1033">
            <a:extLst>
              <a:ext uri="{FF2B5EF4-FFF2-40B4-BE49-F238E27FC236}">
                <a16:creationId xmlns:a16="http://schemas.microsoft.com/office/drawing/2014/main" xmlns="" id="{F3F806D4-C973-4844-ABBC-1800C90F4347}"/>
              </a:ext>
            </a:extLst>
          </p:cNvPr>
          <p:cNvGrpSpPr/>
          <p:nvPr/>
        </p:nvGrpSpPr>
        <p:grpSpPr>
          <a:xfrm>
            <a:off x="2381250" y="5178859"/>
            <a:ext cx="304801" cy="720292"/>
            <a:chOff x="2381250" y="5178859"/>
            <a:chExt cx="304801" cy="720292"/>
          </a:xfrm>
        </p:grpSpPr>
        <p:sp>
          <p:nvSpPr>
            <p:cNvPr id="261" name="SMARTInkShape-4763">
              <a:extLst>
                <a:ext uri="{FF2B5EF4-FFF2-40B4-BE49-F238E27FC236}">
                  <a16:creationId xmlns:a16="http://schemas.microsoft.com/office/drawing/2014/main" xmlns="" id="{37F89EBC-2040-42E6-9620-9808E86D1BC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529282" y="5178859"/>
              <a:ext cx="156769" cy="174192"/>
            </a:xfrm>
            <a:custGeom>
              <a:avLst/>
              <a:gdLst/>
              <a:ahLst/>
              <a:cxnLst/>
              <a:rect l="0" t="0" r="0" b="0"/>
              <a:pathLst>
                <a:path w="156769" h="174192">
                  <a:moveTo>
                    <a:pt x="74218" y="40841"/>
                  </a:moveTo>
                  <a:lnTo>
                    <a:pt x="74218" y="40841"/>
                  </a:lnTo>
                  <a:lnTo>
                    <a:pt x="41580" y="86344"/>
                  </a:lnTo>
                  <a:lnTo>
                    <a:pt x="4708" y="123572"/>
                  </a:lnTo>
                  <a:lnTo>
                    <a:pt x="2478" y="124217"/>
                  </a:lnTo>
                  <a:lnTo>
                    <a:pt x="991" y="123236"/>
                  </a:lnTo>
                  <a:lnTo>
                    <a:pt x="0" y="121171"/>
                  </a:lnTo>
                  <a:lnTo>
                    <a:pt x="5347" y="104781"/>
                  </a:lnTo>
                  <a:lnTo>
                    <a:pt x="30733" y="60715"/>
                  </a:lnTo>
                  <a:lnTo>
                    <a:pt x="44308" y="44030"/>
                  </a:lnTo>
                  <a:lnTo>
                    <a:pt x="87765" y="5137"/>
                  </a:lnTo>
                  <a:lnTo>
                    <a:pt x="99994" y="278"/>
                  </a:lnTo>
                  <a:lnTo>
                    <a:pt x="112485" y="0"/>
                  </a:lnTo>
                  <a:lnTo>
                    <a:pt x="118779" y="914"/>
                  </a:lnTo>
                  <a:lnTo>
                    <a:pt x="123681" y="5051"/>
                  </a:lnTo>
                  <a:lnTo>
                    <a:pt x="131009" y="19054"/>
                  </a:lnTo>
                  <a:lnTo>
                    <a:pt x="140757" y="61859"/>
                  </a:lnTo>
                  <a:lnTo>
                    <a:pt x="143087" y="98574"/>
                  </a:lnTo>
                  <a:lnTo>
                    <a:pt x="147637" y="145143"/>
                  </a:lnTo>
                  <a:lnTo>
                    <a:pt x="156768" y="174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764">
              <a:extLst>
                <a:ext uri="{FF2B5EF4-FFF2-40B4-BE49-F238E27FC236}">
                  <a16:creationId xmlns:a16="http://schemas.microsoft.com/office/drawing/2014/main" xmlns="" id="{2CC12D10-3C36-4FA2-A799-4A65EF07E59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381250" y="5664200"/>
              <a:ext cx="304801" cy="57151"/>
            </a:xfrm>
            <a:custGeom>
              <a:avLst/>
              <a:gdLst/>
              <a:ahLst/>
              <a:cxnLst/>
              <a:rect l="0" t="0" r="0" b="0"/>
              <a:pathLst>
                <a:path w="304801" h="57151">
                  <a:moveTo>
                    <a:pt x="0" y="57150"/>
                  </a:moveTo>
                  <a:lnTo>
                    <a:pt x="0" y="57150"/>
                  </a:lnTo>
                  <a:lnTo>
                    <a:pt x="43944" y="53387"/>
                  </a:lnTo>
                  <a:lnTo>
                    <a:pt x="80914" y="47011"/>
                  </a:lnTo>
                  <a:lnTo>
                    <a:pt x="125568" y="39473"/>
                  </a:lnTo>
                  <a:lnTo>
                    <a:pt x="171754" y="29539"/>
                  </a:lnTo>
                  <a:lnTo>
                    <a:pt x="217446" y="18772"/>
                  </a:lnTo>
                  <a:lnTo>
                    <a:pt x="261272" y="9284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765">
              <a:extLst>
                <a:ext uri="{FF2B5EF4-FFF2-40B4-BE49-F238E27FC236}">
                  <a16:creationId xmlns:a16="http://schemas.microsoft.com/office/drawing/2014/main" xmlns="" id="{C28BC8EE-AB05-4497-8947-5E586C7147E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451623" y="5484691"/>
              <a:ext cx="215378" cy="58860"/>
            </a:xfrm>
            <a:custGeom>
              <a:avLst/>
              <a:gdLst/>
              <a:ahLst/>
              <a:cxnLst/>
              <a:rect l="0" t="0" r="0" b="0"/>
              <a:pathLst>
                <a:path w="215378" h="58860">
                  <a:moveTo>
                    <a:pt x="12177" y="58859"/>
                  </a:moveTo>
                  <a:lnTo>
                    <a:pt x="12177" y="58859"/>
                  </a:lnTo>
                  <a:lnTo>
                    <a:pt x="2125" y="41900"/>
                  </a:lnTo>
                  <a:lnTo>
                    <a:pt x="0" y="35126"/>
                  </a:lnTo>
                  <a:lnTo>
                    <a:pt x="531" y="35276"/>
                  </a:lnTo>
                  <a:lnTo>
                    <a:pt x="3003" y="37324"/>
                  </a:lnTo>
                  <a:lnTo>
                    <a:pt x="32734" y="33543"/>
                  </a:lnTo>
                  <a:lnTo>
                    <a:pt x="76437" y="23058"/>
                  </a:lnTo>
                  <a:lnTo>
                    <a:pt x="113644" y="12608"/>
                  </a:lnTo>
                  <a:lnTo>
                    <a:pt x="148055" y="4672"/>
                  </a:lnTo>
                  <a:lnTo>
                    <a:pt x="187668" y="0"/>
                  </a:lnTo>
                  <a:lnTo>
                    <a:pt x="215377" y="1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766">
              <a:extLst>
                <a:ext uri="{FF2B5EF4-FFF2-40B4-BE49-F238E27FC236}">
                  <a16:creationId xmlns:a16="http://schemas.microsoft.com/office/drawing/2014/main" xmlns="" id="{D78188A6-03A6-4F81-96B2-23078DFAFFF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381250" y="5499100"/>
              <a:ext cx="95251" cy="400051"/>
            </a:xfrm>
            <a:custGeom>
              <a:avLst/>
              <a:gdLst/>
              <a:ahLst/>
              <a:cxnLst/>
              <a:rect l="0" t="0" r="0" b="0"/>
              <a:pathLst>
                <a:path w="95251" h="400051">
                  <a:moveTo>
                    <a:pt x="95250" y="0"/>
                  </a:moveTo>
                  <a:lnTo>
                    <a:pt x="95250" y="0"/>
                  </a:lnTo>
                  <a:lnTo>
                    <a:pt x="89475" y="35329"/>
                  </a:lnTo>
                  <a:lnTo>
                    <a:pt x="83041" y="64385"/>
                  </a:lnTo>
                  <a:lnTo>
                    <a:pt x="73596" y="109755"/>
                  </a:lnTo>
                  <a:lnTo>
                    <a:pt x="68114" y="136670"/>
                  </a:lnTo>
                  <a:lnTo>
                    <a:pt x="61637" y="164491"/>
                  </a:lnTo>
                  <a:lnTo>
                    <a:pt x="54497" y="192917"/>
                  </a:lnTo>
                  <a:lnTo>
                    <a:pt x="46915" y="221743"/>
                  </a:lnTo>
                  <a:lnTo>
                    <a:pt x="39743" y="248724"/>
                  </a:lnTo>
                  <a:lnTo>
                    <a:pt x="32845" y="274471"/>
                  </a:lnTo>
                  <a:lnTo>
                    <a:pt x="20242" y="320249"/>
                  </a:lnTo>
                  <a:lnTo>
                    <a:pt x="6625" y="366999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6" name="SMARTInkShape-4767">
            <a:extLst>
              <a:ext uri="{FF2B5EF4-FFF2-40B4-BE49-F238E27FC236}">
                <a16:creationId xmlns:a16="http://schemas.microsoft.com/office/drawing/2014/main" xmlns="" id="{7A703878-B734-49E1-8AB1-1609C0E627D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9797" y="3602653"/>
            <a:ext cx="2409881" cy="737998"/>
          </a:xfrm>
          <a:custGeom>
            <a:avLst/>
            <a:gdLst/>
            <a:ahLst/>
            <a:cxnLst/>
            <a:rect l="0" t="0" r="0" b="0"/>
            <a:pathLst>
              <a:path w="2409881" h="737998">
                <a:moveTo>
                  <a:pt x="173003" y="169247"/>
                </a:moveTo>
                <a:lnTo>
                  <a:pt x="173003" y="169247"/>
                </a:lnTo>
                <a:lnTo>
                  <a:pt x="181841" y="151570"/>
                </a:lnTo>
                <a:lnTo>
                  <a:pt x="189631" y="145398"/>
                </a:lnTo>
                <a:lnTo>
                  <a:pt x="233556" y="124375"/>
                </a:lnTo>
                <a:lnTo>
                  <a:pt x="264121" y="115437"/>
                </a:lnTo>
                <a:lnTo>
                  <a:pt x="303576" y="104409"/>
                </a:lnTo>
                <a:lnTo>
                  <a:pt x="327079" y="99211"/>
                </a:lnTo>
                <a:lnTo>
                  <a:pt x="352626" y="94334"/>
                </a:lnTo>
                <a:lnTo>
                  <a:pt x="379535" y="89672"/>
                </a:lnTo>
                <a:lnTo>
                  <a:pt x="408763" y="85152"/>
                </a:lnTo>
                <a:lnTo>
                  <a:pt x="439538" y="80728"/>
                </a:lnTo>
                <a:lnTo>
                  <a:pt x="471343" y="76368"/>
                </a:lnTo>
                <a:lnTo>
                  <a:pt x="505952" y="72049"/>
                </a:lnTo>
                <a:lnTo>
                  <a:pt x="542430" y="67760"/>
                </a:lnTo>
                <a:lnTo>
                  <a:pt x="580155" y="63488"/>
                </a:lnTo>
                <a:lnTo>
                  <a:pt x="620120" y="59230"/>
                </a:lnTo>
                <a:lnTo>
                  <a:pt x="661582" y="54980"/>
                </a:lnTo>
                <a:lnTo>
                  <a:pt x="704038" y="50736"/>
                </a:lnTo>
                <a:lnTo>
                  <a:pt x="748571" y="46496"/>
                </a:lnTo>
                <a:lnTo>
                  <a:pt x="794487" y="42257"/>
                </a:lnTo>
                <a:lnTo>
                  <a:pt x="841326" y="38020"/>
                </a:lnTo>
                <a:lnTo>
                  <a:pt x="890190" y="33784"/>
                </a:lnTo>
                <a:lnTo>
                  <a:pt x="940406" y="29550"/>
                </a:lnTo>
                <a:lnTo>
                  <a:pt x="991521" y="25315"/>
                </a:lnTo>
                <a:lnTo>
                  <a:pt x="1041826" y="21787"/>
                </a:lnTo>
                <a:lnTo>
                  <a:pt x="1091591" y="18729"/>
                </a:lnTo>
                <a:lnTo>
                  <a:pt x="1140995" y="15985"/>
                </a:lnTo>
                <a:lnTo>
                  <a:pt x="1190159" y="12745"/>
                </a:lnTo>
                <a:lnTo>
                  <a:pt x="1239162" y="9173"/>
                </a:lnTo>
                <a:lnTo>
                  <a:pt x="1288059" y="5381"/>
                </a:lnTo>
                <a:lnTo>
                  <a:pt x="1336884" y="2853"/>
                </a:lnTo>
                <a:lnTo>
                  <a:pt x="1385663" y="1168"/>
                </a:lnTo>
                <a:lnTo>
                  <a:pt x="1434410" y="44"/>
                </a:lnTo>
                <a:lnTo>
                  <a:pt x="1482429" y="0"/>
                </a:lnTo>
                <a:lnTo>
                  <a:pt x="1529966" y="677"/>
                </a:lnTo>
                <a:lnTo>
                  <a:pt x="1577177" y="1834"/>
                </a:lnTo>
                <a:lnTo>
                  <a:pt x="1622058" y="4016"/>
                </a:lnTo>
                <a:lnTo>
                  <a:pt x="1665385" y="6882"/>
                </a:lnTo>
                <a:lnTo>
                  <a:pt x="1707674" y="10203"/>
                </a:lnTo>
                <a:lnTo>
                  <a:pt x="1749978" y="13829"/>
                </a:lnTo>
                <a:lnTo>
                  <a:pt x="1792292" y="17657"/>
                </a:lnTo>
                <a:lnTo>
                  <a:pt x="1834612" y="21620"/>
                </a:lnTo>
                <a:lnTo>
                  <a:pt x="1874820" y="27085"/>
                </a:lnTo>
                <a:lnTo>
                  <a:pt x="1913620" y="33550"/>
                </a:lnTo>
                <a:lnTo>
                  <a:pt x="1951481" y="40682"/>
                </a:lnTo>
                <a:lnTo>
                  <a:pt x="1987305" y="48965"/>
                </a:lnTo>
                <a:lnTo>
                  <a:pt x="2021772" y="58014"/>
                </a:lnTo>
                <a:lnTo>
                  <a:pt x="2055333" y="67575"/>
                </a:lnTo>
                <a:lnTo>
                  <a:pt x="2087583" y="77477"/>
                </a:lnTo>
                <a:lnTo>
                  <a:pt x="2118962" y="87606"/>
                </a:lnTo>
                <a:lnTo>
                  <a:pt x="2149758" y="97886"/>
                </a:lnTo>
                <a:lnTo>
                  <a:pt x="2177344" y="108267"/>
                </a:lnTo>
                <a:lnTo>
                  <a:pt x="2202792" y="118716"/>
                </a:lnTo>
                <a:lnTo>
                  <a:pt x="2249176" y="139734"/>
                </a:lnTo>
                <a:lnTo>
                  <a:pt x="2290958" y="160833"/>
                </a:lnTo>
                <a:lnTo>
                  <a:pt x="2325050" y="183852"/>
                </a:lnTo>
                <a:lnTo>
                  <a:pt x="2366161" y="220611"/>
                </a:lnTo>
                <a:lnTo>
                  <a:pt x="2386695" y="246403"/>
                </a:lnTo>
                <a:lnTo>
                  <a:pt x="2402222" y="287985"/>
                </a:lnTo>
                <a:lnTo>
                  <a:pt x="2409880" y="328136"/>
                </a:lnTo>
                <a:lnTo>
                  <a:pt x="2409417" y="356516"/>
                </a:lnTo>
                <a:lnTo>
                  <a:pt x="2395079" y="396890"/>
                </a:lnTo>
                <a:lnTo>
                  <a:pt x="2359173" y="444094"/>
                </a:lnTo>
                <a:lnTo>
                  <a:pt x="2322179" y="480224"/>
                </a:lnTo>
                <a:lnTo>
                  <a:pt x="2289537" y="502663"/>
                </a:lnTo>
                <a:lnTo>
                  <a:pt x="2253862" y="526276"/>
                </a:lnTo>
                <a:lnTo>
                  <a:pt x="2215429" y="549471"/>
                </a:lnTo>
                <a:lnTo>
                  <a:pt x="2172477" y="569187"/>
                </a:lnTo>
                <a:lnTo>
                  <a:pt x="2129400" y="589239"/>
                </a:lnTo>
                <a:lnTo>
                  <a:pt x="2084617" y="609204"/>
                </a:lnTo>
                <a:lnTo>
                  <a:pt x="2059835" y="618480"/>
                </a:lnTo>
                <a:lnTo>
                  <a:pt x="2034141" y="627485"/>
                </a:lnTo>
                <a:lnTo>
                  <a:pt x="2008544" y="635606"/>
                </a:lnTo>
                <a:lnTo>
                  <a:pt x="1983014" y="643136"/>
                </a:lnTo>
                <a:lnTo>
                  <a:pt x="1957527" y="650273"/>
                </a:lnTo>
                <a:lnTo>
                  <a:pt x="1932069" y="657147"/>
                </a:lnTo>
                <a:lnTo>
                  <a:pt x="1906630" y="663847"/>
                </a:lnTo>
                <a:lnTo>
                  <a:pt x="1881204" y="670430"/>
                </a:lnTo>
                <a:lnTo>
                  <a:pt x="1854376" y="676230"/>
                </a:lnTo>
                <a:lnTo>
                  <a:pt x="1826613" y="681508"/>
                </a:lnTo>
                <a:lnTo>
                  <a:pt x="1798226" y="686438"/>
                </a:lnTo>
                <a:lnTo>
                  <a:pt x="1769425" y="691135"/>
                </a:lnTo>
                <a:lnTo>
                  <a:pt x="1740345" y="695678"/>
                </a:lnTo>
                <a:lnTo>
                  <a:pt x="1711081" y="700117"/>
                </a:lnTo>
                <a:lnTo>
                  <a:pt x="1682400" y="703783"/>
                </a:lnTo>
                <a:lnTo>
                  <a:pt x="1654106" y="706932"/>
                </a:lnTo>
                <a:lnTo>
                  <a:pt x="1626072" y="709737"/>
                </a:lnTo>
                <a:lnTo>
                  <a:pt x="1596799" y="712313"/>
                </a:lnTo>
                <a:lnTo>
                  <a:pt x="1566700" y="714735"/>
                </a:lnTo>
                <a:lnTo>
                  <a:pt x="1536051" y="717055"/>
                </a:lnTo>
                <a:lnTo>
                  <a:pt x="1505035" y="719308"/>
                </a:lnTo>
                <a:lnTo>
                  <a:pt x="1473775" y="721516"/>
                </a:lnTo>
                <a:lnTo>
                  <a:pt x="1442350" y="723693"/>
                </a:lnTo>
                <a:lnTo>
                  <a:pt x="1411524" y="725144"/>
                </a:lnTo>
                <a:lnTo>
                  <a:pt x="1381094" y="726111"/>
                </a:lnTo>
                <a:lnTo>
                  <a:pt x="1350931" y="726757"/>
                </a:lnTo>
                <a:lnTo>
                  <a:pt x="1320238" y="727892"/>
                </a:lnTo>
                <a:lnTo>
                  <a:pt x="1289193" y="729355"/>
                </a:lnTo>
                <a:lnTo>
                  <a:pt x="1257913" y="731036"/>
                </a:lnTo>
                <a:lnTo>
                  <a:pt x="1225771" y="732156"/>
                </a:lnTo>
                <a:lnTo>
                  <a:pt x="1193054" y="732903"/>
                </a:lnTo>
                <a:lnTo>
                  <a:pt x="1159954" y="733401"/>
                </a:lnTo>
                <a:lnTo>
                  <a:pt x="1128009" y="733733"/>
                </a:lnTo>
                <a:lnTo>
                  <a:pt x="1096835" y="733954"/>
                </a:lnTo>
                <a:lnTo>
                  <a:pt x="1066174" y="734102"/>
                </a:lnTo>
                <a:lnTo>
                  <a:pt x="1034445" y="734906"/>
                </a:lnTo>
                <a:lnTo>
                  <a:pt x="1002003" y="736147"/>
                </a:lnTo>
                <a:lnTo>
                  <a:pt x="969086" y="737681"/>
                </a:lnTo>
                <a:lnTo>
                  <a:pt x="936558" y="737997"/>
                </a:lnTo>
                <a:lnTo>
                  <a:pt x="904290" y="737503"/>
                </a:lnTo>
                <a:lnTo>
                  <a:pt x="872194" y="736467"/>
                </a:lnTo>
                <a:lnTo>
                  <a:pt x="840920" y="735777"/>
                </a:lnTo>
                <a:lnTo>
                  <a:pt x="810192" y="735317"/>
                </a:lnTo>
                <a:lnTo>
                  <a:pt x="779829" y="735010"/>
                </a:lnTo>
                <a:lnTo>
                  <a:pt x="749004" y="734806"/>
                </a:lnTo>
                <a:lnTo>
                  <a:pt x="717870" y="734669"/>
                </a:lnTo>
                <a:lnTo>
                  <a:pt x="686531" y="734578"/>
                </a:lnTo>
                <a:lnTo>
                  <a:pt x="655055" y="734518"/>
                </a:lnTo>
                <a:lnTo>
                  <a:pt x="623488" y="734478"/>
                </a:lnTo>
                <a:lnTo>
                  <a:pt x="591859" y="734451"/>
                </a:lnTo>
                <a:lnTo>
                  <a:pt x="561602" y="734433"/>
                </a:lnTo>
                <a:lnTo>
                  <a:pt x="532257" y="734421"/>
                </a:lnTo>
                <a:lnTo>
                  <a:pt x="503524" y="734413"/>
                </a:lnTo>
                <a:lnTo>
                  <a:pt x="474488" y="733702"/>
                </a:lnTo>
                <a:lnTo>
                  <a:pt x="445255" y="732523"/>
                </a:lnTo>
                <a:lnTo>
                  <a:pt x="415887" y="731031"/>
                </a:lnTo>
                <a:lnTo>
                  <a:pt x="387843" y="729330"/>
                </a:lnTo>
                <a:lnTo>
                  <a:pt x="360680" y="727491"/>
                </a:lnTo>
                <a:lnTo>
                  <a:pt x="334104" y="725560"/>
                </a:lnTo>
                <a:lnTo>
                  <a:pt x="309331" y="723567"/>
                </a:lnTo>
                <a:lnTo>
                  <a:pt x="262992" y="719470"/>
                </a:lnTo>
                <a:lnTo>
                  <a:pt x="218877" y="713416"/>
                </a:lnTo>
                <a:lnTo>
                  <a:pt x="177164" y="704611"/>
                </a:lnTo>
                <a:lnTo>
                  <a:pt x="139809" y="691291"/>
                </a:lnTo>
                <a:lnTo>
                  <a:pt x="93788" y="664552"/>
                </a:lnTo>
                <a:lnTo>
                  <a:pt x="56712" y="634288"/>
                </a:lnTo>
                <a:lnTo>
                  <a:pt x="30126" y="596236"/>
                </a:lnTo>
                <a:lnTo>
                  <a:pt x="12214" y="553682"/>
                </a:lnTo>
                <a:lnTo>
                  <a:pt x="4409" y="520729"/>
                </a:lnTo>
                <a:lnTo>
                  <a:pt x="0" y="484211"/>
                </a:lnTo>
                <a:lnTo>
                  <a:pt x="393" y="444462"/>
                </a:lnTo>
                <a:lnTo>
                  <a:pt x="4800" y="403278"/>
                </a:lnTo>
                <a:lnTo>
                  <a:pt x="12168" y="360750"/>
                </a:lnTo>
                <a:lnTo>
                  <a:pt x="22499" y="315978"/>
                </a:lnTo>
                <a:lnTo>
                  <a:pt x="39790" y="272090"/>
                </a:lnTo>
                <a:lnTo>
                  <a:pt x="63702" y="229066"/>
                </a:lnTo>
                <a:lnTo>
                  <a:pt x="95496" y="186426"/>
                </a:lnTo>
                <a:lnTo>
                  <a:pt x="138321" y="145838"/>
                </a:lnTo>
                <a:lnTo>
                  <a:pt x="162582" y="126124"/>
                </a:lnTo>
                <a:lnTo>
                  <a:pt x="187927" y="107337"/>
                </a:lnTo>
                <a:lnTo>
                  <a:pt x="213997" y="89168"/>
                </a:lnTo>
                <a:lnTo>
                  <a:pt x="240549" y="71411"/>
                </a:lnTo>
                <a:lnTo>
                  <a:pt x="266717" y="56045"/>
                </a:lnTo>
                <a:lnTo>
                  <a:pt x="292629" y="42273"/>
                </a:lnTo>
                <a:lnTo>
                  <a:pt x="335531" y="21092"/>
                </a:lnTo>
                <a:lnTo>
                  <a:pt x="369853" y="414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2" name="SMARTInkShape-Group1035">
            <a:extLst>
              <a:ext uri="{FF2B5EF4-FFF2-40B4-BE49-F238E27FC236}">
                <a16:creationId xmlns:a16="http://schemas.microsoft.com/office/drawing/2014/main" xmlns="" id="{7E0C2800-A3A1-4EA3-ABF2-1ECEA89D7292}"/>
              </a:ext>
            </a:extLst>
          </p:cNvPr>
          <p:cNvGrpSpPr/>
          <p:nvPr/>
        </p:nvGrpSpPr>
        <p:grpSpPr>
          <a:xfrm>
            <a:off x="10287000" y="3709005"/>
            <a:ext cx="363803" cy="329596"/>
            <a:chOff x="10287000" y="3709005"/>
            <a:chExt cx="363803" cy="329596"/>
          </a:xfrm>
        </p:grpSpPr>
        <p:sp>
          <p:nvSpPr>
            <p:cNvPr id="267" name="SMARTInkShape-4768">
              <a:extLst>
                <a:ext uri="{FF2B5EF4-FFF2-40B4-BE49-F238E27FC236}">
                  <a16:creationId xmlns:a16="http://schemas.microsoft.com/office/drawing/2014/main" xmlns="" id="{8A4C2B37-2243-446A-838A-4B671223B287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0524747" y="3709005"/>
              <a:ext cx="126056" cy="323246"/>
            </a:xfrm>
            <a:custGeom>
              <a:avLst/>
              <a:gdLst/>
              <a:ahLst/>
              <a:cxnLst/>
              <a:rect l="0" t="0" r="0" b="0"/>
              <a:pathLst>
                <a:path w="126056" h="323246">
                  <a:moveTo>
                    <a:pt x="41653" y="221645"/>
                  </a:moveTo>
                  <a:lnTo>
                    <a:pt x="41653" y="221645"/>
                  </a:lnTo>
                  <a:lnTo>
                    <a:pt x="52497" y="220939"/>
                  </a:lnTo>
                  <a:lnTo>
                    <a:pt x="62702" y="218274"/>
                  </a:lnTo>
                  <a:lnTo>
                    <a:pt x="70528" y="212856"/>
                  </a:lnTo>
                  <a:lnTo>
                    <a:pt x="75652" y="206450"/>
                  </a:lnTo>
                  <a:lnTo>
                    <a:pt x="77930" y="201251"/>
                  </a:lnTo>
                  <a:lnTo>
                    <a:pt x="77127" y="198876"/>
                  </a:lnTo>
                  <a:lnTo>
                    <a:pt x="72470" y="194357"/>
                  </a:lnTo>
                  <a:lnTo>
                    <a:pt x="63818" y="191878"/>
                  </a:lnTo>
                  <a:lnTo>
                    <a:pt x="58545" y="191217"/>
                  </a:lnTo>
                  <a:lnTo>
                    <a:pt x="37643" y="197029"/>
                  </a:lnTo>
                  <a:lnTo>
                    <a:pt x="23642" y="211410"/>
                  </a:lnTo>
                  <a:lnTo>
                    <a:pt x="7625" y="241425"/>
                  </a:lnTo>
                  <a:lnTo>
                    <a:pt x="289" y="272661"/>
                  </a:lnTo>
                  <a:lnTo>
                    <a:pt x="0" y="300496"/>
                  </a:lnTo>
                  <a:lnTo>
                    <a:pt x="1183" y="308079"/>
                  </a:lnTo>
                  <a:lnTo>
                    <a:pt x="4090" y="313134"/>
                  </a:lnTo>
                  <a:lnTo>
                    <a:pt x="8143" y="316504"/>
                  </a:lnTo>
                  <a:lnTo>
                    <a:pt x="12963" y="318751"/>
                  </a:lnTo>
                  <a:lnTo>
                    <a:pt x="18999" y="318133"/>
                  </a:lnTo>
                  <a:lnTo>
                    <a:pt x="33229" y="311800"/>
                  </a:lnTo>
                  <a:lnTo>
                    <a:pt x="57109" y="289593"/>
                  </a:lnTo>
                  <a:lnTo>
                    <a:pt x="78689" y="247187"/>
                  </a:lnTo>
                  <a:lnTo>
                    <a:pt x="91979" y="206891"/>
                  </a:lnTo>
                  <a:lnTo>
                    <a:pt x="98489" y="184292"/>
                  </a:lnTo>
                  <a:lnTo>
                    <a:pt x="104238" y="158643"/>
                  </a:lnTo>
                  <a:lnTo>
                    <a:pt x="109480" y="130961"/>
                  </a:lnTo>
                  <a:lnTo>
                    <a:pt x="114389" y="101922"/>
                  </a:lnTo>
                  <a:lnTo>
                    <a:pt x="121724" y="56487"/>
                  </a:lnTo>
                  <a:lnTo>
                    <a:pt x="126055" y="12548"/>
                  </a:lnTo>
                  <a:lnTo>
                    <a:pt x="125438" y="3930"/>
                  </a:lnTo>
                  <a:lnTo>
                    <a:pt x="122910" y="302"/>
                  </a:lnTo>
                  <a:lnTo>
                    <a:pt x="119108" y="0"/>
                  </a:lnTo>
                  <a:lnTo>
                    <a:pt x="114457" y="1915"/>
                  </a:lnTo>
                  <a:lnTo>
                    <a:pt x="105525" y="20976"/>
                  </a:lnTo>
                  <a:lnTo>
                    <a:pt x="96852" y="52731"/>
                  </a:lnTo>
                  <a:lnTo>
                    <a:pt x="88294" y="95066"/>
                  </a:lnTo>
                  <a:lnTo>
                    <a:pt x="83550" y="140223"/>
                  </a:lnTo>
                  <a:lnTo>
                    <a:pt x="82144" y="185457"/>
                  </a:lnTo>
                  <a:lnTo>
                    <a:pt x="83873" y="229079"/>
                  </a:lnTo>
                  <a:lnTo>
                    <a:pt x="92184" y="276451"/>
                  </a:lnTo>
                  <a:lnTo>
                    <a:pt x="111503" y="323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769">
              <a:extLst>
                <a:ext uri="{FF2B5EF4-FFF2-40B4-BE49-F238E27FC236}">
                  <a16:creationId xmlns:a16="http://schemas.microsoft.com/office/drawing/2014/main" xmlns="" id="{6B5C1991-5D33-465B-9FAD-1BA26625515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426700" y="38544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705" y="19233"/>
                  </a:lnTo>
                  <a:lnTo>
                    <a:pt x="3370" y="9489"/>
                  </a:lnTo>
                  <a:lnTo>
                    <a:pt x="5776" y="632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770">
              <a:extLst>
                <a:ext uri="{FF2B5EF4-FFF2-40B4-BE49-F238E27FC236}">
                  <a16:creationId xmlns:a16="http://schemas.microsoft.com/office/drawing/2014/main" xmlns="" id="{5620C103-156D-48EA-857B-B74AF9F9D0F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426700" y="3937000"/>
              <a:ext cx="5468" cy="101601"/>
            </a:xfrm>
            <a:custGeom>
              <a:avLst/>
              <a:gdLst/>
              <a:ahLst/>
              <a:cxnLst/>
              <a:rect l="0" t="0" r="0" b="0"/>
              <a:pathLst>
                <a:path w="5468" h="101601">
                  <a:moveTo>
                    <a:pt x="0" y="0"/>
                  </a:moveTo>
                  <a:lnTo>
                    <a:pt x="0" y="0"/>
                  </a:lnTo>
                  <a:lnTo>
                    <a:pt x="1881" y="44571"/>
                  </a:lnTo>
                  <a:lnTo>
                    <a:pt x="5467" y="7496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771">
              <a:extLst>
                <a:ext uri="{FF2B5EF4-FFF2-40B4-BE49-F238E27FC236}">
                  <a16:creationId xmlns:a16="http://schemas.microsoft.com/office/drawing/2014/main" xmlns="" id="{371974EC-9A03-475C-8B16-0DDB84661644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287000" y="3818115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6350" y="10935"/>
                  </a:moveTo>
                  <a:lnTo>
                    <a:pt x="6350" y="10935"/>
                  </a:lnTo>
                  <a:lnTo>
                    <a:pt x="883" y="0"/>
                  </a:lnTo>
                  <a:lnTo>
                    <a:pt x="588" y="823"/>
                  </a:lnTo>
                  <a:lnTo>
                    <a:pt x="0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4772">
              <a:extLst>
                <a:ext uri="{FF2B5EF4-FFF2-40B4-BE49-F238E27FC236}">
                  <a16:creationId xmlns:a16="http://schemas.microsoft.com/office/drawing/2014/main" xmlns="" id="{F6DA5A7E-8F2A-4E8C-B13F-72916C10E90A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306050" y="3937000"/>
              <a:ext cx="5468" cy="88901"/>
            </a:xfrm>
            <a:custGeom>
              <a:avLst/>
              <a:gdLst/>
              <a:ahLst/>
              <a:cxnLst/>
              <a:rect l="0" t="0" r="0" b="0"/>
              <a:pathLst>
                <a:path w="5468" h="889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5467" y="24419"/>
                  </a:lnTo>
                  <a:lnTo>
                    <a:pt x="1207" y="6707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SMARTInkShape-Group1036">
            <a:extLst>
              <a:ext uri="{FF2B5EF4-FFF2-40B4-BE49-F238E27FC236}">
                <a16:creationId xmlns:a16="http://schemas.microsoft.com/office/drawing/2014/main" xmlns="" id="{311CA7F6-BCD5-444C-A0EF-360578150B1A}"/>
              </a:ext>
            </a:extLst>
          </p:cNvPr>
          <p:cNvGrpSpPr/>
          <p:nvPr/>
        </p:nvGrpSpPr>
        <p:grpSpPr>
          <a:xfrm>
            <a:off x="8095585" y="3685691"/>
            <a:ext cx="1712918" cy="431348"/>
            <a:chOff x="8095585" y="3685691"/>
            <a:chExt cx="1712918" cy="431348"/>
          </a:xfrm>
        </p:grpSpPr>
        <p:sp>
          <p:nvSpPr>
            <p:cNvPr id="273" name="SMARTInkShape-4773">
              <a:extLst>
                <a:ext uri="{FF2B5EF4-FFF2-40B4-BE49-F238E27FC236}">
                  <a16:creationId xmlns:a16="http://schemas.microsoft.com/office/drawing/2014/main" xmlns="" id="{E7BB72F9-372A-478E-A6A8-8B047822C9B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095585" y="3711379"/>
              <a:ext cx="95916" cy="405660"/>
            </a:xfrm>
            <a:custGeom>
              <a:avLst/>
              <a:gdLst/>
              <a:ahLst/>
              <a:cxnLst/>
              <a:rect l="0" t="0" r="0" b="0"/>
              <a:pathLst>
                <a:path w="95916" h="405660">
                  <a:moveTo>
                    <a:pt x="76865" y="3371"/>
                  </a:moveTo>
                  <a:lnTo>
                    <a:pt x="76865" y="3371"/>
                  </a:lnTo>
                  <a:lnTo>
                    <a:pt x="73494" y="0"/>
                  </a:lnTo>
                  <a:lnTo>
                    <a:pt x="70384" y="418"/>
                  </a:lnTo>
                  <a:lnTo>
                    <a:pt x="48304" y="13110"/>
                  </a:lnTo>
                  <a:lnTo>
                    <a:pt x="33126" y="26044"/>
                  </a:lnTo>
                  <a:lnTo>
                    <a:pt x="10832" y="56420"/>
                  </a:lnTo>
                  <a:lnTo>
                    <a:pt x="2126" y="77513"/>
                  </a:lnTo>
                  <a:lnTo>
                    <a:pt x="0" y="109222"/>
                  </a:lnTo>
                  <a:lnTo>
                    <a:pt x="6014" y="128497"/>
                  </a:lnTo>
                  <a:lnTo>
                    <a:pt x="27122" y="160496"/>
                  </a:lnTo>
                  <a:lnTo>
                    <a:pt x="64801" y="200714"/>
                  </a:lnTo>
                  <a:lnTo>
                    <a:pt x="71033" y="213140"/>
                  </a:lnTo>
                  <a:lnTo>
                    <a:pt x="72391" y="225718"/>
                  </a:lnTo>
                  <a:lnTo>
                    <a:pt x="69938" y="239069"/>
                  </a:lnTo>
                  <a:lnTo>
                    <a:pt x="52948" y="282286"/>
                  </a:lnTo>
                  <a:lnTo>
                    <a:pt x="41593" y="322605"/>
                  </a:lnTo>
                  <a:lnTo>
                    <a:pt x="33763" y="363737"/>
                  </a:lnTo>
                  <a:lnTo>
                    <a:pt x="36185" y="383902"/>
                  </a:lnTo>
                  <a:lnTo>
                    <a:pt x="41372" y="396540"/>
                  </a:lnTo>
                  <a:lnTo>
                    <a:pt x="50977" y="402244"/>
                  </a:lnTo>
                  <a:lnTo>
                    <a:pt x="57489" y="404753"/>
                  </a:lnTo>
                  <a:lnTo>
                    <a:pt x="72251" y="405659"/>
                  </a:lnTo>
                  <a:lnTo>
                    <a:pt x="95915" y="40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4774">
              <a:extLst>
                <a:ext uri="{FF2B5EF4-FFF2-40B4-BE49-F238E27FC236}">
                  <a16:creationId xmlns:a16="http://schemas.microsoft.com/office/drawing/2014/main" xmlns="" id="{CF9F30A3-0745-4079-9DB1-875D3EAC61F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740900" y="3685691"/>
              <a:ext cx="67603" cy="410060"/>
            </a:xfrm>
            <a:custGeom>
              <a:avLst/>
              <a:gdLst/>
              <a:ahLst/>
              <a:cxnLst/>
              <a:rect l="0" t="0" r="0" b="0"/>
              <a:pathLst>
                <a:path w="67603" h="410060">
                  <a:moveTo>
                    <a:pt x="19050" y="3659"/>
                  </a:moveTo>
                  <a:lnTo>
                    <a:pt x="19050" y="3659"/>
                  </a:lnTo>
                  <a:lnTo>
                    <a:pt x="19048" y="288"/>
                  </a:lnTo>
                  <a:lnTo>
                    <a:pt x="21167" y="0"/>
                  </a:lnTo>
                  <a:lnTo>
                    <a:pt x="29163" y="1563"/>
                  </a:lnTo>
                  <a:lnTo>
                    <a:pt x="45564" y="13151"/>
                  </a:lnTo>
                  <a:lnTo>
                    <a:pt x="60459" y="33361"/>
                  </a:lnTo>
                  <a:lnTo>
                    <a:pt x="67068" y="57223"/>
                  </a:lnTo>
                  <a:lnTo>
                    <a:pt x="67602" y="100876"/>
                  </a:lnTo>
                  <a:lnTo>
                    <a:pt x="60954" y="127479"/>
                  </a:lnTo>
                  <a:lnTo>
                    <a:pt x="44783" y="171624"/>
                  </a:lnTo>
                  <a:lnTo>
                    <a:pt x="41071" y="182732"/>
                  </a:lnTo>
                  <a:lnTo>
                    <a:pt x="38491" y="210006"/>
                  </a:lnTo>
                  <a:lnTo>
                    <a:pt x="43247" y="232175"/>
                  </a:lnTo>
                  <a:lnTo>
                    <a:pt x="57203" y="277695"/>
                  </a:lnTo>
                  <a:lnTo>
                    <a:pt x="66330" y="319878"/>
                  </a:lnTo>
                  <a:lnTo>
                    <a:pt x="65228" y="339404"/>
                  </a:lnTo>
                  <a:lnTo>
                    <a:pt x="58624" y="356079"/>
                  </a:lnTo>
                  <a:lnTo>
                    <a:pt x="37136" y="384030"/>
                  </a:lnTo>
                  <a:lnTo>
                    <a:pt x="0" y="410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4775">
              <a:extLst>
                <a:ext uri="{FF2B5EF4-FFF2-40B4-BE49-F238E27FC236}">
                  <a16:creationId xmlns:a16="http://schemas.microsoft.com/office/drawing/2014/main" xmlns="" id="{22F92F71-650A-40D7-BFAD-6FD38A3FCA29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579080" y="3970769"/>
              <a:ext cx="91971" cy="74182"/>
            </a:xfrm>
            <a:custGeom>
              <a:avLst/>
              <a:gdLst/>
              <a:ahLst/>
              <a:cxnLst/>
              <a:rect l="0" t="0" r="0" b="0"/>
              <a:pathLst>
                <a:path w="91971" h="74182">
                  <a:moveTo>
                    <a:pt x="9420" y="23381"/>
                  </a:moveTo>
                  <a:lnTo>
                    <a:pt x="9420" y="23381"/>
                  </a:lnTo>
                  <a:lnTo>
                    <a:pt x="8715" y="37884"/>
                  </a:lnTo>
                  <a:lnTo>
                    <a:pt x="4351" y="50099"/>
                  </a:lnTo>
                  <a:lnTo>
                    <a:pt x="581" y="55952"/>
                  </a:lnTo>
                  <a:lnTo>
                    <a:pt x="0" y="57795"/>
                  </a:lnTo>
                  <a:lnTo>
                    <a:pt x="317" y="59023"/>
                  </a:lnTo>
                  <a:lnTo>
                    <a:pt x="1236" y="59843"/>
                  </a:lnTo>
                  <a:lnTo>
                    <a:pt x="2551" y="58977"/>
                  </a:lnTo>
                  <a:lnTo>
                    <a:pt x="35239" y="12257"/>
                  </a:lnTo>
                  <a:lnTo>
                    <a:pt x="44649" y="4796"/>
                  </a:lnTo>
                  <a:lnTo>
                    <a:pt x="55416" y="1010"/>
                  </a:lnTo>
                  <a:lnTo>
                    <a:pt x="61251" y="0"/>
                  </a:lnTo>
                  <a:lnTo>
                    <a:pt x="66551" y="1444"/>
                  </a:lnTo>
                  <a:lnTo>
                    <a:pt x="76204" y="8692"/>
                  </a:lnTo>
                  <a:lnTo>
                    <a:pt x="86201" y="24673"/>
                  </a:lnTo>
                  <a:lnTo>
                    <a:pt x="90831" y="49036"/>
                  </a:lnTo>
                  <a:lnTo>
                    <a:pt x="91970" y="74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4776">
              <a:extLst>
                <a:ext uri="{FF2B5EF4-FFF2-40B4-BE49-F238E27FC236}">
                  <a16:creationId xmlns:a16="http://schemas.microsoft.com/office/drawing/2014/main" xmlns="" id="{4E4498FF-939D-4620-BCF1-F3EA19A33DE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385300" y="3733800"/>
              <a:ext cx="152401" cy="311151"/>
            </a:xfrm>
            <a:custGeom>
              <a:avLst/>
              <a:gdLst/>
              <a:ahLst/>
              <a:cxnLst/>
              <a:rect l="0" t="0" r="0" b="0"/>
              <a:pathLst>
                <a:path w="152401" h="311151">
                  <a:moveTo>
                    <a:pt x="152400" y="0"/>
                  </a:moveTo>
                  <a:lnTo>
                    <a:pt x="152400" y="0"/>
                  </a:lnTo>
                  <a:lnTo>
                    <a:pt x="149029" y="0"/>
                  </a:lnTo>
                  <a:lnTo>
                    <a:pt x="121893" y="47562"/>
                  </a:lnTo>
                  <a:lnTo>
                    <a:pt x="101968" y="93585"/>
                  </a:lnTo>
                  <a:lnTo>
                    <a:pt x="85301" y="129082"/>
                  </a:lnTo>
                  <a:lnTo>
                    <a:pt x="66839" y="165320"/>
                  </a:lnTo>
                  <a:lnTo>
                    <a:pt x="49226" y="200240"/>
                  </a:lnTo>
                  <a:lnTo>
                    <a:pt x="33873" y="232694"/>
                  </a:lnTo>
                  <a:lnTo>
                    <a:pt x="15209" y="274968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777">
              <a:extLst>
                <a:ext uri="{FF2B5EF4-FFF2-40B4-BE49-F238E27FC236}">
                  <a16:creationId xmlns:a16="http://schemas.microsoft.com/office/drawing/2014/main" xmlns="" id="{D17C47DB-A835-4D2D-9AA3-AEE46B31C184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372600" y="3797300"/>
              <a:ext cx="158751" cy="203201"/>
            </a:xfrm>
            <a:custGeom>
              <a:avLst/>
              <a:gdLst/>
              <a:ahLst/>
              <a:cxnLst/>
              <a:rect l="0" t="0" r="0" b="0"/>
              <a:pathLst>
                <a:path w="158751" h="203201">
                  <a:moveTo>
                    <a:pt x="0" y="0"/>
                  </a:moveTo>
                  <a:lnTo>
                    <a:pt x="0" y="0"/>
                  </a:lnTo>
                  <a:lnTo>
                    <a:pt x="39344" y="44812"/>
                  </a:lnTo>
                  <a:lnTo>
                    <a:pt x="65358" y="81560"/>
                  </a:lnTo>
                  <a:lnTo>
                    <a:pt x="94311" y="123728"/>
                  </a:lnTo>
                  <a:lnTo>
                    <a:pt x="129924" y="167014"/>
                  </a:lnTo>
                  <a:lnTo>
                    <a:pt x="1587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778">
              <a:extLst>
                <a:ext uri="{FF2B5EF4-FFF2-40B4-BE49-F238E27FC236}">
                  <a16:creationId xmlns:a16="http://schemas.microsoft.com/office/drawing/2014/main" xmlns="" id="{2DC2E87C-D46A-45C6-9469-C823A990D29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118600" y="4006850"/>
              <a:ext cx="44451" cy="31751"/>
            </a:xfrm>
            <a:custGeom>
              <a:avLst/>
              <a:gdLst/>
              <a:ahLst/>
              <a:cxnLst/>
              <a:rect l="0" t="0" r="0" b="0"/>
              <a:pathLst>
                <a:path w="44451" h="31751">
                  <a:moveTo>
                    <a:pt x="44450" y="0"/>
                  </a:moveTo>
                  <a:lnTo>
                    <a:pt x="44450" y="0"/>
                  </a:lnTo>
                  <a:lnTo>
                    <a:pt x="18700" y="15696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4779">
              <a:extLst>
                <a:ext uri="{FF2B5EF4-FFF2-40B4-BE49-F238E27FC236}">
                  <a16:creationId xmlns:a16="http://schemas.microsoft.com/office/drawing/2014/main" xmlns="" id="{5532C5A3-9B1C-4EC9-9665-382A731E518E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870950" y="399415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19050"/>
                  </a:moveTo>
                  <a:lnTo>
                    <a:pt x="0" y="19050"/>
                  </a:lnTo>
                  <a:lnTo>
                    <a:pt x="12209" y="6841"/>
                  </a:lnTo>
                  <a:lnTo>
                    <a:pt x="19772" y="304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4780">
              <a:extLst>
                <a:ext uri="{FF2B5EF4-FFF2-40B4-BE49-F238E27FC236}">
                  <a16:creationId xmlns:a16="http://schemas.microsoft.com/office/drawing/2014/main" xmlns="" id="{DB665AB5-1EF7-4C14-9555-90743E62EBB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655050" y="4013200"/>
              <a:ext cx="44451" cy="38101"/>
            </a:xfrm>
            <a:custGeom>
              <a:avLst/>
              <a:gdLst/>
              <a:ahLst/>
              <a:cxnLst/>
              <a:rect l="0" t="0" r="0" b="0"/>
              <a:pathLst>
                <a:path w="44451" h="38101">
                  <a:moveTo>
                    <a:pt x="44450" y="0"/>
                  </a:moveTo>
                  <a:lnTo>
                    <a:pt x="44450" y="0"/>
                  </a:lnTo>
                  <a:lnTo>
                    <a:pt x="41079" y="0"/>
                  </a:lnTo>
                  <a:lnTo>
                    <a:pt x="16611" y="1800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4781">
              <a:extLst>
                <a:ext uri="{FF2B5EF4-FFF2-40B4-BE49-F238E27FC236}">
                  <a16:creationId xmlns:a16="http://schemas.microsoft.com/office/drawing/2014/main" xmlns="" id="{75BBCCCB-FEE5-4B39-8F95-CED6CD7B1CA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585200" y="39370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8838" y="21048"/>
                  </a:lnTo>
                  <a:lnTo>
                    <a:pt x="13180" y="67981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4782">
              <a:extLst>
                <a:ext uri="{FF2B5EF4-FFF2-40B4-BE49-F238E27FC236}">
                  <a16:creationId xmlns:a16="http://schemas.microsoft.com/office/drawing/2014/main" xmlns="" id="{8255061A-A6E7-4BEA-9231-F4EB72E4056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292064" y="3746500"/>
              <a:ext cx="185187" cy="279401"/>
            </a:xfrm>
            <a:custGeom>
              <a:avLst/>
              <a:gdLst/>
              <a:ahLst/>
              <a:cxnLst/>
              <a:rect l="0" t="0" r="0" b="0"/>
              <a:pathLst>
                <a:path w="185187" h="279401">
                  <a:moveTo>
                    <a:pt x="185186" y="0"/>
                  </a:moveTo>
                  <a:lnTo>
                    <a:pt x="185186" y="0"/>
                  </a:lnTo>
                  <a:lnTo>
                    <a:pt x="178444" y="0"/>
                  </a:lnTo>
                  <a:lnTo>
                    <a:pt x="171371" y="3763"/>
                  </a:lnTo>
                  <a:lnTo>
                    <a:pt x="162113" y="12961"/>
                  </a:lnTo>
                  <a:lnTo>
                    <a:pt x="136935" y="53360"/>
                  </a:lnTo>
                  <a:lnTo>
                    <a:pt x="116797" y="93421"/>
                  </a:lnTo>
                  <a:lnTo>
                    <a:pt x="88487" y="141039"/>
                  </a:lnTo>
                  <a:lnTo>
                    <a:pt x="67420" y="174162"/>
                  </a:lnTo>
                  <a:lnTo>
                    <a:pt x="43945" y="207698"/>
                  </a:lnTo>
                  <a:lnTo>
                    <a:pt x="17043" y="248199"/>
                  </a:lnTo>
                  <a:lnTo>
                    <a:pt x="538" y="272505"/>
                  </a:lnTo>
                  <a:lnTo>
                    <a:pt x="0" y="274803"/>
                  </a:lnTo>
                  <a:lnTo>
                    <a:pt x="1036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4783">
              <a:extLst>
                <a:ext uri="{FF2B5EF4-FFF2-40B4-BE49-F238E27FC236}">
                  <a16:creationId xmlns:a16="http://schemas.microsoft.com/office/drawing/2014/main" xmlns="" id="{5EDEE0D4-811A-4848-A9B4-A889C13D6D2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235950" y="3778511"/>
              <a:ext cx="222251" cy="183890"/>
            </a:xfrm>
            <a:custGeom>
              <a:avLst/>
              <a:gdLst/>
              <a:ahLst/>
              <a:cxnLst/>
              <a:rect l="0" t="0" r="0" b="0"/>
              <a:pathLst>
                <a:path w="222251" h="1838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42376" y="33955"/>
                  </a:lnTo>
                  <a:lnTo>
                    <a:pt x="79349" y="68438"/>
                  </a:lnTo>
                  <a:lnTo>
                    <a:pt x="119700" y="102879"/>
                  </a:lnTo>
                  <a:lnTo>
                    <a:pt x="156587" y="134251"/>
                  </a:lnTo>
                  <a:lnTo>
                    <a:pt x="204195" y="169094"/>
                  </a:lnTo>
                  <a:lnTo>
                    <a:pt x="222250" y="183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SMARTInkShape-Group1037">
            <a:extLst>
              <a:ext uri="{FF2B5EF4-FFF2-40B4-BE49-F238E27FC236}">
                <a16:creationId xmlns:a16="http://schemas.microsoft.com/office/drawing/2014/main" xmlns="" id="{25A2658D-1084-4AE0-BAFC-502E37262F20}"/>
              </a:ext>
            </a:extLst>
          </p:cNvPr>
          <p:cNvGrpSpPr/>
          <p:nvPr/>
        </p:nvGrpSpPr>
        <p:grpSpPr>
          <a:xfrm>
            <a:off x="4051300" y="3758372"/>
            <a:ext cx="2445180" cy="940629"/>
            <a:chOff x="4051300" y="3758372"/>
            <a:chExt cx="2445180" cy="940629"/>
          </a:xfrm>
        </p:grpSpPr>
        <p:sp>
          <p:nvSpPr>
            <p:cNvPr id="285" name="SMARTInkShape-4784">
              <a:extLst>
                <a:ext uri="{FF2B5EF4-FFF2-40B4-BE49-F238E27FC236}">
                  <a16:creationId xmlns:a16="http://schemas.microsoft.com/office/drawing/2014/main" xmlns="" id="{3E330374-B2CD-4032-9419-2C55366E953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051300" y="3758372"/>
              <a:ext cx="120651" cy="100477"/>
            </a:xfrm>
            <a:custGeom>
              <a:avLst/>
              <a:gdLst/>
              <a:ahLst/>
              <a:cxnLst/>
              <a:rect l="0" t="0" r="0" b="0"/>
              <a:pathLst>
                <a:path w="120651" h="100477">
                  <a:moveTo>
                    <a:pt x="0" y="45278"/>
                  </a:moveTo>
                  <a:lnTo>
                    <a:pt x="0" y="45278"/>
                  </a:lnTo>
                  <a:lnTo>
                    <a:pt x="0" y="39811"/>
                  </a:lnTo>
                  <a:lnTo>
                    <a:pt x="0" y="42560"/>
                  </a:lnTo>
                  <a:lnTo>
                    <a:pt x="14305" y="66087"/>
                  </a:lnTo>
                  <a:lnTo>
                    <a:pt x="18926" y="100476"/>
                  </a:lnTo>
                  <a:lnTo>
                    <a:pt x="22384" y="91736"/>
                  </a:lnTo>
                  <a:lnTo>
                    <a:pt x="25135" y="45388"/>
                  </a:lnTo>
                  <a:lnTo>
                    <a:pt x="28693" y="18421"/>
                  </a:lnTo>
                  <a:lnTo>
                    <a:pt x="34154" y="6766"/>
                  </a:lnTo>
                  <a:lnTo>
                    <a:pt x="37586" y="2669"/>
                  </a:lnTo>
                  <a:lnTo>
                    <a:pt x="41285" y="645"/>
                  </a:lnTo>
                  <a:lnTo>
                    <a:pt x="45162" y="0"/>
                  </a:lnTo>
                  <a:lnTo>
                    <a:pt x="49158" y="276"/>
                  </a:lnTo>
                  <a:lnTo>
                    <a:pt x="64894" y="7406"/>
                  </a:lnTo>
                  <a:lnTo>
                    <a:pt x="101564" y="50719"/>
                  </a:lnTo>
                  <a:lnTo>
                    <a:pt x="120650" y="70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4785">
              <a:extLst>
                <a:ext uri="{FF2B5EF4-FFF2-40B4-BE49-F238E27FC236}">
                  <a16:creationId xmlns:a16="http://schemas.microsoft.com/office/drawing/2014/main" xmlns="" id="{CD03742B-DBF3-4E98-A65E-FF7144336A1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337050" y="4273550"/>
              <a:ext cx="3659" cy="88901"/>
            </a:xfrm>
            <a:custGeom>
              <a:avLst/>
              <a:gdLst/>
              <a:ahLst/>
              <a:cxnLst/>
              <a:rect l="0" t="0" r="0" b="0"/>
              <a:pathLst>
                <a:path w="3659" h="88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658" y="2117"/>
                  </a:lnTo>
                  <a:lnTo>
                    <a:pt x="276" y="4362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4786">
              <a:extLst>
                <a:ext uri="{FF2B5EF4-FFF2-40B4-BE49-F238E27FC236}">
                  <a16:creationId xmlns:a16="http://schemas.microsoft.com/office/drawing/2014/main" xmlns="" id="{7FBF2834-AE1B-415B-B2CF-9648819D2F55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254500" y="4330700"/>
              <a:ext cx="44451" cy="25401"/>
            </a:xfrm>
            <a:custGeom>
              <a:avLst/>
              <a:gdLst/>
              <a:ahLst/>
              <a:cxnLst/>
              <a:rect l="0" t="0" r="0" b="0"/>
              <a:pathLst>
                <a:path w="44451" h="25401">
                  <a:moveTo>
                    <a:pt x="0" y="25400"/>
                  </a:moveTo>
                  <a:lnTo>
                    <a:pt x="0" y="25400"/>
                  </a:lnTo>
                  <a:lnTo>
                    <a:pt x="5775" y="20331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4787">
              <a:extLst>
                <a:ext uri="{FF2B5EF4-FFF2-40B4-BE49-F238E27FC236}">
                  <a16:creationId xmlns:a16="http://schemas.microsoft.com/office/drawing/2014/main" xmlns="" id="{B570FA1C-1130-41B0-98E7-D3B1D0A73593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229100" y="4281927"/>
              <a:ext cx="63501" cy="17024"/>
            </a:xfrm>
            <a:custGeom>
              <a:avLst/>
              <a:gdLst/>
              <a:ahLst/>
              <a:cxnLst/>
              <a:rect l="0" t="0" r="0" b="0"/>
              <a:pathLst>
                <a:path w="63501" h="17024">
                  <a:moveTo>
                    <a:pt x="0" y="17023"/>
                  </a:moveTo>
                  <a:lnTo>
                    <a:pt x="0" y="17023"/>
                  </a:lnTo>
                  <a:lnTo>
                    <a:pt x="7186" y="11248"/>
                  </a:lnTo>
                  <a:lnTo>
                    <a:pt x="25334" y="2533"/>
                  </a:lnTo>
                  <a:lnTo>
                    <a:pt x="38070" y="0"/>
                  </a:lnTo>
                  <a:lnTo>
                    <a:pt x="48905" y="755"/>
                  </a:lnTo>
                  <a:lnTo>
                    <a:pt x="63500" y="4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4788">
              <a:extLst>
                <a:ext uri="{FF2B5EF4-FFF2-40B4-BE49-F238E27FC236}">
                  <a16:creationId xmlns:a16="http://schemas.microsoft.com/office/drawing/2014/main" xmlns="" id="{A7C67D58-BB64-4F20-9EBD-A1F544954C9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159250" y="422544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63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4789">
              <a:extLst>
                <a:ext uri="{FF2B5EF4-FFF2-40B4-BE49-F238E27FC236}">
                  <a16:creationId xmlns:a16="http://schemas.microsoft.com/office/drawing/2014/main" xmlns="" id="{F709BC6F-82C5-4C9C-9D33-98532B7FF647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171950" y="4292600"/>
              <a:ext cx="11232" cy="57151"/>
            </a:xfrm>
            <a:custGeom>
              <a:avLst/>
              <a:gdLst/>
              <a:ahLst/>
              <a:cxnLst/>
              <a:rect l="0" t="0" r="0" b="0"/>
              <a:pathLst>
                <a:path w="11232" h="571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0125" y="25334"/>
                  </a:lnTo>
                  <a:lnTo>
                    <a:pt x="11231" y="43019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4790">
              <a:extLst>
                <a:ext uri="{FF2B5EF4-FFF2-40B4-BE49-F238E27FC236}">
                  <a16:creationId xmlns:a16="http://schemas.microsoft.com/office/drawing/2014/main" xmlns="" id="{306A8AA9-929C-4852-B3D7-69811D1A70E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208122" y="4569159"/>
              <a:ext cx="131069" cy="129842"/>
            </a:xfrm>
            <a:custGeom>
              <a:avLst/>
              <a:gdLst/>
              <a:ahLst/>
              <a:cxnLst/>
              <a:rect l="0" t="0" r="0" b="0"/>
              <a:pathLst>
                <a:path w="131069" h="129842">
                  <a:moveTo>
                    <a:pt x="5228" y="28241"/>
                  </a:moveTo>
                  <a:lnTo>
                    <a:pt x="5228" y="28241"/>
                  </a:lnTo>
                  <a:lnTo>
                    <a:pt x="7110" y="40793"/>
                  </a:lnTo>
                  <a:lnTo>
                    <a:pt x="10695" y="66312"/>
                  </a:lnTo>
                  <a:lnTo>
                    <a:pt x="4554" y="106257"/>
                  </a:lnTo>
                  <a:lnTo>
                    <a:pt x="0" y="120087"/>
                  </a:lnTo>
                  <a:lnTo>
                    <a:pt x="331" y="119811"/>
                  </a:lnTo>
                  <a:lnTo>
                    <a:pt x="23720" y="75024"/>
                  </a:lnTo>
                  <a:lnTo>
                    <a:pt x="41101" y="30818"/>
                  </a:lnTo>
                  <a:lnTo>
                    <a:pt x="53392" y="15040"/>
                  </a:lnTo>
                  <a:lnTo>
                    <a:pt x="67556" y="4735"/>
                  </a:lnTo>
                  <a:lnTo>
                    <a:pt x="80907" y="155"/>
                  </a:lnTo>
                  <a:lnTo>
                    <a:pt x="93896" y="0"/>
                  </a:lnTo>
                  <a:lnTo>
                    <a:pt x="100324" y="947"/>
                  </a:lnTo>
                  <a:lnTo>
                    <a:pt x="111228" y="7644"/>
                  </a:lnTo>
                  <a:lnTo>
                    <a:pt x="120073" y="18381"/>
                  </a:lnTo>
                  <a:lnTo>
                    <a:pt x="126355" y="32561"/>
                  </a:lnTo>
                  <a:lnTo>
                    <a:pt x="131068" y="73387"/>
                  </a:lnTo>
                  <a:lnTo>
                    <a:pt x="130117" y="108211"/>
                  </a:lnTo>
                  <a:lnTo>
                    <a:pt x="125878" y="129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4791">
              <a:extLst>
                <a:ext uri="{FF2B5EF4-FFF2-40B4-BE49-F238E27FC236}">
                  <a16:creationId xmlns:a16="http://schemas.microsoft.com/office/drawing/2014/main" xmlns="" id="{2712C133-D039-4D82-A704-77810CBC167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229100" y="4368800"/>
              <a:ext cx="1930401" cy="107951"/>
            </a:xfrm>
            <a:custGeom>
              <a:avLst/>
              <a:gdLst/>
              <a:ahLst/>
              <a:cxnLst/>
              <a:rect l="0" t="0" r="0" b="0"/>
              <a:pathLst>
                <a:path w="1930401" h="107951">
                  <a:moveTo>
                    <a:pt x="0" y="107950"/>
                  </a:moveTo>
                  <a:lnTo>
                    <a:pt x="0" y="107950"/>
                  </a:lnTo>
                  <a:lnTo>
                    <a:pt x="18030" y="103586"/>
                  </a:lnTo>
                  <a:lnTo>
                    <a:pt x="55594" y="100777"/>
                  </a:lnTo>
                  <a:lnTo>
                    <a:pt x="93618" y="95119"/>
                  </a:lnTo>
                  <a:lnTo>
                    <a:pt x="119562" y="92340"/>
                  </a:lnTo>
                  <a:lnTo>
                    <a:pt x="149558" y="89783"/>
                  </a:lnTo>
                  <a:lnTo>
                    <a:pt x="182255" y="87373"/>
                  </a:lnTo>
                  <a:lnTo>
                    <a:pt x="222398" y="84353"/>
                  </a:lnTo>
                  <a:lnTo>
                    <a:pt x="267504" y="80930"/>
                  </a:lnTo>
                  <a:lnTo>
                    <a:pt x="315919" y="77237"/>
                  </a:lnTo>
                  <a:lnTo>
                    <a:pt x="370068" y="73363"/>
                  </a:lnTo>
                  <a:lnTo>
                    <a:pt x="428040" y="69371"/>
                  </a:lnTo>
                  <a:lnTo>
                    <a:pt x="488560" y="65296"/>
                  </a:lnTo>
                  <a:lnTo>
                    <a:pt x="556423" y="61876"/>
                  </a:lnTo>
                  <a:lnTo>
                    <a:pt x="629182" y="58889"/>
                  </a:lnTo>
                  <a:lnTo>
                    <a:pt x="705205" y="56193"/>
                  </a:lnTo>
                  <a:lnTo>
                    <a:pt x="786225" y="52984"/>
                  </a:lnTo>
                  <a:lnTo>
                    <a:pt x="870577" y="49434"/>
                  </a:lnTo>
                  <a:lnTo>
                    <a:pt x="957152" y="45656"/>
                  </a:lnTo>
                  <a:lnTo>
                    <a:pt x="1045207" y="42432"/>
                  </a:lnTo>
                  <a:lnTo>
                    <a:pt x="1134249" y="39576"/>
                  </a:lnTo>
                  <a:lnTo>
                    <a:pt x="1223949" y="36968"/>
                  </a:lnTo>
                  <a:lnTo>
                    <a:pt x="1311266" y="33817"/>
                  </a:lnTo>
                  <a:lnTo>
                    <a:pt x="1396995" y="30306"/>
                  </a:lnTo>
                  <a:lnTo>
                    <a:pt x="1481662" y="26555"/>
                  </a:lnTo>
                  <a:lnTo>
                    <a:pt x="1557158" y="23347"/>
                  </a:lnTo>
                  <a:lnTo>
                    <a:pt x="1626539" y="20503"/>
                  </a:lnTo>
                  <a:lnTo>
                    <a:pt x="1691842" y="17902"/>
                  </a:lnTo>
                  <a:lnTo>
                    <a:pt x="1747372" y="14757"/>
                  </a:lnTo>
                  <a:lnTo>
                    <a:pt x="1796387" y="11249"/>
                  </a:lnTo>
                  <a:lnTo>
                    <a:pt x="1841058" y="7499"/>
                  </a:lnTo>
                  <a:lnTo>
                    <a:pt x="1870839" y="4999"/>
                  </a:lnTo>
                  <a:lnTo>
                    <a:pt x="1930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4792">
              <a:extLst>
                <a:ext uri="{FF2B5EF4-FFF2-40B4-BE49-F238E27FC236}">
                  <a16:creationId xmlns:a16="http://schemas.microsoft.com/office/drawing/2014/main" xmlns="" id="{7E17BCC5-F77C-4755-BA3B-EB035F76AE7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375400" y="3882829"/>
              <a:ext cx="121080" cy="270072"/>
            </a:xfrm>
            <a:custGeom>
              <a:avLst/>
              <a:gdLst/>
              <a:ahLst/>
              <a:cxnLst/>
              <a:rect l="0" t="0" r="0" b="0"/>
              <a:pathLst>
                <a:path w="121080" h="270072">
                  <a:moveTo>
                    <a:pt x="95250" y="3371"/>
                  </a:moveTo>
                  <a:lnTo>
                    <a:pt x="95250" y="3371"/>
                  </a:lnTo>
                  <a:lnTo>
                    <a:pt x="95248" y="0"/>
                  </a:lnTo>
                  <a:lnTo>
                    <a:pt x="95248" y="4645"/>
                  </a:lnTo>
                  <a:lnTo>
                    <a:pt x="114091" y="44208"/>
                  </a:lnTo>
                  <a:lnTo>
                    <a:pt x="120557" y="73026"/>
                  </a:lnTo>
                  <a:lnTo>
                    <a:pt x="121079" y="104649"/>
                  </a:lnTo>
                  <a:lnTo>
                    <a:pt x="115197" y="137519"/>
                  </a:lnTo>
                  <a:lnTo>
                    <a:pt x="104116" y="169531"/>
                  </a:lnTo>
                  <a:lnTo>
                    <a:pt x="76632" y="210648"/>
                  </a:lnTo>
                  <a:lnTo>
                    <a:pt x="29457" y="250859"/>
                  </a:lnTo>
                  <a:lnTo>
                    <a:pt x="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4793">
              <a:extLst>
                <a:ext uri="{FF2B5EF4-FFF2-40B4-BE49-F238E27FC236}">
                  <a16:creationId xmlns:a16="http://schemas.microsoft.com/office/drawing/2014/main" xmlns="" id="{0632257A-A4B7-4B9C-A0E6-12E1238A7B4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162103" y="3926992"/>
              <a:ext cx="185205" cy="175109"/>
            </a:xfrm>
            <a:custGeom>
              <a:avLst/>
              <a:gdLst/>
              <a:ahLst/>
              <a:cxnLst/>
              <a:rect l="0" t="0" r="0" b="0"/>
              <a:pathLst>
                <a:path w="185205" h="175109">
                  <a:moveTo>
                    <a:pt x="181547" y="3658"/>
                  </a:moveTo>
                  <a:lnTo>
                    <a:pt x="181547" y="3658"/>
                  </a:lnTo>
                  <a:lnTo>
                    <a:pt x="185204" y="0"/>
                  </a:lnTo>
                  <a:lnTo>
                    <a:pt x="183641" y="1562"/>
                  </a:lnTo>
                  <a:lnTo>
                    <a:pt x="160684" y="45569"/>
                  </a:lnTo>
                  <a:lnTo>
                    <a:pt x="132797" y="84358"/>
                  </a:lnTo>
                  <a:lnTo>
                    <a:pt x="94352" y="120389"/>
                  </a:lnTo>
                  <a:lnTo>
                    <a:pt x="55051" y="146665"/>
                  </a:lnTo>
                  <a:lnTo>
                    <a:pt x="23338" y="157743"/>
                  </a:lnTo>
                  <a:lnTo>
                    <a:pt x="16102" y="157887"/>
                  </a:lnTo>
                  <a:lnTo>
                    <a:pt x="10573" y="156572"/>
                  </a:lnTo>
                  <a:lnTo>
                    <a:pt x="6180" y="154284"/>
                  </a:lnTo>
                  <a:lnTo>
                    <a:pt x="3252" y="149936"/>
                  </a:lnTo>
                  <a:lnTo>
                    <a:pt x="0" y="137580"/>
                  </a:lnTo>
                  <a:lnTo>
                    <a:pt x="2316" y="122681"/>
                  </a:lnTo>
                  <a:lnTo>
                    <a:pt x="8049" y="108768"/>
                  </a:lnTo>
                  <a:lnTo>
                    <a:pt x="15302" y="100233"/>
                  </a:lnTo>
                  <a:lnTo>
                    <a:pt x="20622" y="98380"/>
                  </a:lnTo>
                  <a:lnTo>
                    <a:pt x="34060" y="98203"/>
                  </a:lnTo>
                  <a:lnTo>
                    <a:pt x="60863" y="108812"/>
                  </a:lnTo>
                  <a:lnTo>
                    <a:pt x="100819" y="135724"/>
                  </a:lnTo>
                  <a:lnTo>
                    <a:pt x="146632" y="168514"/>
                  </a:lnTo>
                  <a:lnTo>
                    <a:pt x="156147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4794">
              <a:extLst>
                <a:ext uri="{FF2B5EF4-FFF2-40B4-BE49-F238E27FC236}">
                  <a16:creationId xmlns:a16="http://schemas.microsoft.com/office/drawing/2014/main" xmlns="" id="{4B5CB924-C28C-48C3-890E-2B22DF1CC50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816589" y="4133850"/>
              <a:ext cx="190512" cy="12701"/>
            </a:xfrm>
            <a:custGeom>
              <a:avLst/>
              <a:gdLst/>
              <a:ahLst/>
              <a:cxnLst/>
              <a:rect l="0" t="0" r="0" b="0"/>
              <a:pathLst>
                <a:path w="190512" h="12701">
                  <a:moveTo>
                    <a:pt x="31761" y="0"/>
                  </a:moveTo>
                  <a:lnTo>
                    <a:pt x="31761" y="0"/>
                  </a:lnTo>
                  <a:lnTo>
                    <a:pt x="9236" y="705"/>
                  </a:lnTo>
                  <a:lnTo>
                    <a:pt x="1054" y="3371"/>
                  </a:lnTo>
                  <a:lnTo>
                    <a:pt x="0" y="4364"/>
                  </a:lnTo>
                  <a:lnTo>
                    <a:pt x="710" y="5026"/>
                  </a:lnTo>
                  <a:lnTo>
                    <a:pt x="46047" y="8115"/>
                  </a:lnTo>
                  <a:lnTo>
                    <a:pt x="93144" y="11342"/>
                  </a:lnTo>
                  <a:lnTo>
                    <a:pt x="127481" y="12096"/>
                  </a:lnTo>
                  <a:lnTo>
                    <a:pt x="169640" y="12521"/>
                  </a:lnTo>
                  <a:lnTo>
                    <a:pt x="19051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4795">
              <a:extLst>
                <a:ext uri="{FF2B5EF4-FFF2-40B4-BE49-F238E27FC236}">
                  <a16:creationId xmlns:a16="http://schemas.microsoft.com/office/drawing/2014/main" xmlns="" id="{0DC20D8F-ADB9-414F-A5FE-6B0C7B19EA0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784244" y="3930911"/>
              <a:ext cx="171640" cy="177540"/>
            </a:xfrm>
            <a:custGeom>
              <a:avLst/>
              <a:gdLst/>
              <a:ahLst/>
              <a:cxnLst/>
              <a:rect l="0" t="0" r="0" b="0"/>
              <a:pathLst>
                <a:path w="171640" h="177540">
                  <a:moveTo>
                    <a:pt x="153006" y="6089"/>
                  </a:moveTo>
                  <a:lnTo>
                    <a:pt x="153006" y="6089"/>
                  </a:lnTo>
                  <a:lnTo>
                    <a:pt x="164939" y="1063"/>
                  </a:lnTo>
                  <a:lnTo>
                    <a:pt x="170650" y="0"/>
                  </a:lnTo>
                  <a:lnTo>
                    <a:pt x="171430" y="3618"/>
                  </a:lnTo>
                  <a:lnTo>
                    <a:pt x="171639" y="6558"/>
                  </a:lnTo>
                  <a:lnTo>
                    <a:pt x="165191" y="24180"/>
                  </a:lnTo>
                  <a:lnTo>
                    <a:pt x="139525" y="55419"/>
                  </a:lnTo>
                  <a:lnTo>
                    <a:pt x="99334" y="88767"/>
                  </a:lnTo>
                  <a:lnTo>
                    <a:pt x="63255" y="114077"/>
                  </a:lnTo>
                  <a:lnTo>
                    <a:pt x="19878" y="141171"/>
                  </a:lnTo>
                  <a:lnTo>
                    <a:pt x="753" y="154336"/>
                  </a:lnTo>
                  <a:lnTo>
                    <a:pt x="0" y="155721"/>
                  </a:lnTo>
                  <a:lnTo>
                    <a:pt x="202" y="156643"/>
                  </a:lnTo>
                  <a:lnTo>
                    <a:pt x="10600" y="157942"/>
                  </a:lnTo>
                  <a:lnTo>
                    <a:pt x="48989" y="159087"/>
                  </a:lnTo>
                  <a:lnTo>
                    <a:pt x="88477" y="163526"/>
                  </a:lnTo>
                  <a:lnTo>
                    <a:pt x="132577" y="171348"/>
                  </a:lnTo>
                  <a:lnTo>
                    <a:pt x="153006" y="17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8" name="SMARTInkShape-4796">
            <a:extLst>
              <a:ext uri="{FF2B5EF4-FFF2-40B4-BE49-F238E27FC236}">
                <a16:creationId xmlns:a16="http://schemas.microsoft.com/office/drawing/2014/main" xmlns="" id="{D42D5012-3410-4B4F-A856-65F73C7F6D2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67250" y="3893433"/>
            <a:ext cx="21255" cy="259468"/>
          </a:xfrm>
          <a:custGeom>
            <a:avLst/>
            <a:gdLst/>
            <a:ahLst/>
            <a:cxnLst/>
            <a:rect l="0" t="0" r="0" b="0"/>
            <a:pathLst>
              <a:path w="21255" h="259468">
                <a:moveTo>
                  <a:pt x="0" y="5467"/>
                </a:moveTo>
                <a:lnTo>
                  <a:pt x="0" y="5467"/>
                </a:lnTo>
                <a:lnTo>
                  <a:pt x="0" y="0"/>
                </a:lnTo>
                <a:lnTo>
                  <a:pt x="3371" y="9492"/>
                </a:lnTo>
                <a:lnTo>
                  <a:pt x="6467" y="48281"/>
                </a:lnTo>
                <a:lnTo>
                  <a:pt x="11245" y="92785"/>
                </a:lnTo>
                <a:lnTo>
                  <a:pt x="15111" y="125179"/>
                </a:lnTo>
                <a:lnTo>
                  <a:pt x="21254" y="171778"/>
                </a:lnTo>
                <a:lnTo>
                  <a:pt x="20800" y="213494"/>
                </a:lnTo>
                <a:lnTo>
                  <a:pt x="19050" y="2594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" name="SMARTInkShape-Group1039">
            <a:extLst>
              <a:ext uri="{FF2B5EF4-FFF2-40B4-BE49-F238E27FC236}">
                <a16:creationId xmlns:a16="http://schemas.microsoft.com/office/drawing/2014/main" xmlns="" id="{9FF3CB99-8876-4677-8AC4-7D7914EA8F74}"/>
              </a:ext>
            </a:extLst>
          </p:cNvPr>
          <p:cNvGrpSpPr/>
          <p:nvPr/>
        </p:nvGrpSpPr>
        <p:grpSpPr>
          <a:xfrm>
            <a:off x="4082131" y="3842167"/>
            <a:ext cx="1478365" cy="329784"/>
            <a:chOff x="4082131" y="3842167"/>
            <a:chExt cx="1478365" cy="329784"/>
          </a:xfrm>
        </p:grpSpPr>
        <p:sp>
          <p:nvSpPr>
            <p:cNvPr id="299" name="SMARTInkShape-4797">
              <a:extLst>
                <a:ext uri="{FF2B5EF4-FFF2-40B4-BE49-F238E27FC236}">
                  <a16:creationId xmlns:a16="http://schemas.microsoft.com/office/drawing/2014/main" xmlns="" id="{8C6D7DA5-EE13-4961-A880-C7BBA9F1F21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512683" y="3987800"/>
              <a:ext cx="47813" cy="49217"/>
            </a:xfrm>
            <a:custGeom>
              <a:avLst/>
              <a:gdLst/>
              <a:ahLst/>
              <a:cxnLst/>
              <a:rect l="0" t="0" r="0" b="0"/>
              <a:pathLst>
                <a:path w="47813" h="49217">
                  <a:moveTo>
                    <a:pt x="5467" y="12700"/>
                  </a:moveTo>
                  <a:lnTo>
                    <a:pt x="5467" y="12700"/>
                  </a:lnTo>
                  <a:lnTo>
                    <a:pt x="2096" y="16071"/>
                  </a:lnTo>
                  <a:lnTo>
                    <a:pt x="441" y="21489"/>
                  </a:lnTo>
                  <a:lnTo>
                    <a:pt x="0" y="24909"/>
                  </a:lnTo>
                  <a:lnTo>
                    <a:pt x="2749" y="36465"/>
                  </a:lnTo>
                  <a:lnTo>
                    <a:pt x="8022" y="42783"/>
                  </a:lnTo>
                  <a:lnTo>
                    <a:pt x="11403" y="45455"/>
                  </a:lnTo>
                  <a:lnTo>
                    <a:pt x="22686" y="48425"/>
                  </a:lnTo>
                  <a:lnTo>
                    <a:pt x="29647" y="49216"/>
                  </a:lnTo>
                  <a:lnTo>
                    <a:pt x="34993" y="48333"/>
                  </a:lnTo>
                  <a:lnTo>
                    <a:pt x="42813" y="43589"/>
                  </a:lnTo>
                  <a:lnTo>
                    <a:pt x="46759" y="36776"/>
                  </a:lnTo>
                  <a:lnTo>
                    <a:pt x="47812" y="32984"/>
                  </a:lnTo>
                  <a:lnTo>
                    <a:pt x="45218" y="23126"/>
                  </a:lnTo>
                  <a:lnTo>
                    <a:pt x="37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4798">
              <a:extLst>
                <a:ext uri="{FF2B5EF4-FFF2-40B4-BE49-F238E27FC236}">
                  <a16:creationId xmlns:a16="http://schemas.microsoft.com/office/drawing/2014/main" xmlns="" id="{18DC1C7A-4E3F-4235-B593-81D2EC344B4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524500" y="40767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706" y="47397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4799">
              <a:extLst>
                <a:ext uri="{FF2B5EF4-FFF2-40B4-BE49-F238E27FC236}">
                  <a16:creationId xmlns:a16="http://schemas.microsoft.com/office/drawing/2014/main" xmlns="" id="{9657217C-C729-41C8-9FF3-15D23550BCE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283200" y="3853483"/>
              <a:ext cx="165101" cy="293068"/>
            </a:xfrm>
            <a:custGeom>
              <a:avLst/>
              <a:gdLst/>
              <a:ahLst/>
              <a:cxnLst/>
              <a:rect l="0" t="0" r="0" b="0"/>
              <a:pathLst>
                <a:path w="165101" h="293068">
                  <a:moveTo>
                    <a:pt x="165100" y="7317"/>
                  </a:moveTo>
                  <a:lnTo>
                    <a:pt x="165100" y="7317"/>
                  </a:lnTo>
                  <a:lnTo>
                    <a:pt x="158358" y="575"/>
                  </a:lnTo>
                  <a:lnTo>
                    <a:pt x="154961" y="0"/>
                  </a:lnTo>
                  <a:lnTo>
                    <a:pt x="151285" y="1028"/>
                  </a:lnTo>
                  <a:lnTo>
                    <a:pt x="147424" y="3124"/>
                  </a:lnTo>
                  <a:lnTo>
                    <a:pt x="135246" y="16187"/>
                  </a:lnTo>
                  <a:lnTo>
                    <a:pt x="119330" y="50318"/>
                  </a:lnTo>
                  <a:lnTo>
                    <a:pt x="105482" y="82167"/>
                  </a:lnTo>
                  <a:lnTo>
                    <a:pt x="89214" y="117489"/>
                  </a:lnTo>
                  <a:lnTo>
                    <a:pt x="70225" y="154355"/>
                  </a:lnTo>
                  <a:lnTo>
                    <a:pt x="50026" y="190025"/>
                  </a:lnTo>
                  <a:lnTo>
                    <a:pt x="29995" y="223281"/>
                  </a:lnTo>
                  <a:lnTo>
                    <a:pt x="6379" y="262982"/>
                  </a:lnTo>
                  <a:lnTo>
                    <a:pt x="0" y="293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4800">
              <a:extLst>
                <a:ext uri="{FF2B5EF4-FFF2-40B4-BE49-F238E27FC236}">
                  <a16:creationId xmlns:a16="http://schemas.microsoft.com/office/drawing/2014/main" xmlns="" id="{587223D0-CA38-4185-AF29-EEB9FF8C924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216041" y="3905250"/>
              <a:ext cx="175110" cy="222251"/>
            </a:xfrm>
            <a:custGeom>
              <a:avLst/>
              <a:gdLst/>
              <a:ahLst/>
              <a:cxnLst/>
              <a:rect l="0" t="0" r="0" b="0"/>
              <a:pathLst>
                <a:path w="175110" h="2222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38538" y="31393"/>
                  </a:lnTo>
                  <a:lnTo>
                    <a:pt x="78904" y="67157"/>
                  </a:lnTo>
                  <a:lnTo>
                    <a:pt x="115794" y="107152"/>
                  </a:lnTo>
                  <a:lnTo>
                    <a:pt x="145304" y="145813"/>
                  </a:lnTo>
                  <a:lnTo>
                    <a:pt x="167497" y="193432"/>
                  </a:lnTo>
                  <a:lnTo>
                    <a:pt x="175109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4801">
              <a:extLst>
                <a:ext uri="{FF2B5EF4-FFF2-40B4-BE49-F238E27FC236}">
                  <a16:creationId xmlns:a16="http://schemas.microsoft.com/office/drawing/2014/main" xmlns="" id="{6A6FBACC-9568-4689-B102-177F269E0278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996098" y="3842167"/>
              <a:ext cx="102953" cy="317084"/>
            </a:xfrm>
            <a:custGeom>
              <a:avLst/>
              <a:gdLst/>
              <a:ahLst/>
              <a:cxnLst/>
              <a:rect l="0" t="0" r="0" b="0"/>
              <a:pathLst>
                <a:path w="102953" h="317084">
                  <a:moveTo>
                    <a:pt x="102952" y="18633"/>
                  </a:moveTo>
                  <a:lnTo>
                    <a:pt x="102952" y="18633"/>
                  </a:lnTo>
                  <a:lnTo>
                    <a:pt x="102952" y="11891"/>
                  </a:lnTo>
                  <a:lnTo>
                    <a:pt x="101070" y="6699"/>
                  </a:lnTo>
                  <a:lnTo>
                    <a:pt x="97485" y="988"/>
                  </a:lnTo>
                  <a:lnTo>
                    <a:pt x="95113" y="208"/>
                  </a:lnTo>
                  <a:lnTo>
                    <a:pt x="93492" y="0"/>
                  </a:lnTo>
                  <a:lnTo>
                    <a:pt x="81099" y="6448"/>
                  </a:lnTo>
                  <a:lnTo>
                    <a:pt x="52173" y="42252"/>
                  </a:lnTo>
                  <a:lnTo>
                    <a:pt x="25504" y="82704"/>
                  </a:lnTo>
                  <a:lnTo>
                    <a:pt x="13027" y="113902"/>
                  </a:lnTo>
                  <a:lnTo>
                    <a:pt x="4660" y="148463"/>
                  </a:lnTo>
                  <a:lnTo>
                    <a:pt x="0" y="182875"/>
                  </a:lnTo>
                  <a:lnTo>
                    <a:pt x="2754" y="226047"/>
                  </a:lnTo>
                  <a:lnTo>
                    <a:pt x="11148" y="252633"/>
                  </a:lnTo>
                  <a:lnTo>
                    <a:pt x="27578" y="274798"/>
                  </a:lnTo>
                  <a:lnTo>
                    <a:pt x="49697" y="292645"/>
                  </a:lnTo>
                  <a:lnTo>
                    <a:pt x="102952" y="317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4802">
              <a:extLst>
                <a:ext uri="{FF2B5EF4-FFF2-40B4-BE49-F238E27FC236}">
                  <a16:creationId xmlns:a16="http://schemas.microsoft.com/office/drawing/2014/main" xmlns="" id="{6723095E-8B32-4E32-8BFD-32A52CFEE38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572000" y="4133850"/>
              <a:ext cx="273051" cy="38101"/>
            </a:xfrm>
            <a:custGeom>
              <a:avLst/>
              <a:gdLst/>
              <a:ahLst/>
              <a:cxnLst/>
              <a:rect l="0" t="0" r="0" b="0"/>
              <a:pathLst>
                <a:path w="273051" h="38101">
                  <a:moveTo>
                    <a:pt x="0" y="38100"/>
                  </a:moveTo>
                  <a:lnTo>
                    <a:pt x="0" y="38100"/>
                  </a:lnTo>
                  <a:lnTo>
                    <a:pt x="39231" y="34337"/>
                  </a:lnTo>
                  <a:lnTo>
                    <a:pt x="82180" y="26167"/>
                  </a:lnTo>
                  <a:lnTo>
                    <a:pt x="119074" y="20802"/>
                  </a:lnTo>
                  <a:lnTo>
                    <a:pt x="163694" y="13714"/>
                  </a:lnTo>
                  <a:lnTo>
                    <a:pt x="207985" y="7741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4803">
              <a:extLst>
                <a:ext uri="{FF2B5EF4-FFF2-40B4-BE49-F238E27FC236}">
                  <a16:creationId xmlns:a16="http://schemas.microsoft.com/office/drawing/2014/main" xmlns="" id="{2EDEA515-89EB-49D7-9A43-A623AE45A65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573765" y="3877921"/>
              <a:ext cx="226836" cy="65430"/>
            </a:xfrm>
            <a:custGeom>
              <a:avLst/>
              <a:gdLst/>
              <a:ahLst/>
              <a:cxnLst/>
              <a:rect l="0" t="0" r="0" b="0"/>
              <a:pathLst>
                <a:path w="226836" h="65430">
                  <a:moveTo>
                    <a:pt x="10935" y="65429"/>
                  </a:moveTo>
                  <a:lnTo>
                    <a:pt x="10935" y="65429"/>
                  </a:lnTo>
                  <a:lnTo>
                    <a:pt x="4193" y="62058"/>
                  </a:lnTo>
                  <a:lnTo>
                    <a:pt x="2207" y="59654"/>
                  </a:lnTo>
                  <a:lnTo>
                    <a:pt x="0" y="53219"/>
                  </a:lnTo>
                  <a:lnTo>
                    <a:pt x="2234" y="48823"/>
                  </a:lnTo>
                  <a:lnTo>
                    <a:pt x="12242" y="38292"/>
                  </a:lnTo>
                  <a:lnTo>
                    <a:pt x="58988" y="18650"/>
                  </a:lnTo>
                  <a:lnTo>
                    <a:pt x="94616" y="7244"/>
                  </a:lnTo>
                  <a:lnTo>
                    <a:pt x="132088" y="763"/>
                  </a:lnTo>
                  <a:lnTo>
                    <a:pt x="167791" y="0"/>
                  </a:lnTo>
                  <a:lnTo>
                    <a:pt x="226835" y="14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4804">
              <a:extLst>
                <a:ext uri="{FF2B5EF4-FFF2-40B4-BE49-F238E27FC236}">
                  <a16:creationId xmlns:a16="http://schemas.microsoft.com/office/drawing/2014/main" xmlns="" id="{356DD34C-3661-463F-882D-6C852DF80186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082131" y="3892650"/>
              <a:ext cx="299370" cy="274701"/>
            </a:xfrm>
            <a:custGeom>
              <a:avLst/>
              <a:gdLst/>
              <a:ahLst/>
              <a:cxnLst/>
              <a:rect l="0" t="0" r="0" b="0"/>
              <a:pathLst>
                <a:path w="299370" h="274701">
                  <a:moveTo>
                    <a:pt x="216819" y="12600"/>
                  </a:moveTo>
                  <a:lnTo>
                    <a:pt x="216819" y="12600"/>
                  </a:lnTo>
                  <a:lnTo>
                    <a:pt x="216819" y="239"/>
                  </a:lnTo>
                  <a:lnTo>
                    <a:pt x="210077" y="0"/>
                  </a:lnTo>
                  <a:lnTo>
                    <a:pt x="195771" y="3301"/>
                  </a:lnTo>
                  <a:lnTo>
                    <a:pt x="151696" y="30309"/>
                  </a:lnTo>
                  <a:lnTo>
                    <a:pt x="109877" y="55869"/>
                  </a:lnTo>
                  <a:lnTo>
                    <a:pt x="66913" y="84765"/>
                  </a:lnTo>
                  <a:lnTo>
                    <a:pt x="31291" y="110104"/>
                  </a:lnTo>
                  <a:lnTo>
                    <a:pt x="21473" y="122022"/>
                  </a:lnTo>
                  <a:lnTo>
                    <a:pt x="20266" y="126470"/>
                  </a:lnTo>
                  <a:lnTo>
                    <a:pt x="20872" y="130141"/>
                  </a:lnTo>
                  <a:lnTo>
                    <a:pt x="22688" y="133294"/>
                  </a:lnTo>
                  <a:lnTo>
                    <a:pt x="35994" y="138679"/>
                  </a:lnTo>
                  <a:lnTo>
                    <a:pt x="56725" y="142013"/>
                  </a:lnTo>
                  <a:lnTo>
                    <a:pt x="96162" y="141334"/>
                  </a:lnTo>
                  <a:lnTo>
                    <a:pt x="136305" y="144974"/>
                  </a:lnTo>
                  <a:lnTo>
                    <a:pt x="154929" y="148573"/>
                  </a:lnTo>
                  <a:lnTo>
                    <a:pt x="158626" y="152638"/>
                  </a:lnTo>
                  <a:lnTo>
                    <a:pt x="158974" y="158170"/>
                  </a:lnTo>
                  <a:lnTo>
                    <a:pt x="157089" y="164680"/>
                  </a:lnTo>
                  <a:lnTo>
                    <a:pt x="141824" y="179439"/>
                  </a:lnTo>
                  <a:lnTo>
                    <a:pt x="101700" y="207378"/>
                  </a:lnTo>
                  <a:lnTo>
                    <a:pt x="68994" y="228285"/>
                  </a:lnTo>
                  <a:lnTo>
                    <a:pt x="25636" y="251249"/>
                  </a:lnTo>
                  <a:lnTo>
                    <a:pt x="6260" y="262365"/>
                  </a:lnTo>
                  <a:lnTo>
                    <a:pt x="1657" y="266598"/>
                  </a:lnTo>
                  <a:lnTo>
                    <a:pt x="0" y="270127"/>
                  </a:lnTo>
                  <a:lnTo>
                    <a:pt x="306" y="273184"/>
                  </a:lnTo>
                  <a:lnTo>
                    <a:pt x="15699" y="274700"/>
                  </a:lnTo>
                  <a:lnTo>
                    <a:pt x="44176" y="273022"/>
                  </a:lnTo>
                  <a:lnTo>
                    <a:pt x="85056" y="269925"/>
                  </a:lnTo>
                  <a:lnTo>
                    <a:pt x="108516" y="267405"/>
                  </a:lnTo>
                  <a:lnTo>
                    <a:pt x="133328" y="264315"/>
                  </a:lnTo>
                  <a:lnTo>
                    <a:pt x="159042" y="260843"/>
                  </a:lnTo>
                  <a:lnTo>
                    <a:pt x="204546" y="253223"/>
                  </a:lnTo>
                  <a:lnTo>
                    <a:pt x="243114" y="245838"/>
                  </a:lnTo>
                  <a:lnTo>
                    <a:pt x="299369" y="234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1040">
            <a:extLst>
              <a:ext uri="{FF2B5EF4-FFF2-40B4-BE49-F238E27FC236}">
                <a16:creationId xmlns:a16="http://schemas.microsoft.com/office/drawing/2014/main" xmlns="" id="{CA5781BB-14CA-43F2-B930-23DC42A5085C}"/>
              </a:ext>
            </a:extLst>
          </p:cNvPr>
          <p:cNvGrpSpPr/>
          <p:nvPr/>
        </p:nvGrpSpPr>
        <p:grpSpPr>
          <a:xfrm>
            <a:off x="3190392" y="4146550"/>
            <a:ext cx="276709" cy="106482"/>
            <a:chOff x="3190392" y="4146550"/>
            <a:chExt cx="276709" cy="106482"/>
          </a:xfrm>
        </p:grpSpPr>
        <p:sp>
          <p:nvSpPr>
            <p:cNvPr id="308" name="SMARTInkShape-4805">
              <a:extLst>
                <a:ext uri="{FF2B5EF4-FFF2-40B4-BE49-F238E27FC236}">
                  <a16:creationId xmlns:a16="http://schemas.microsoft.com/office/drawing/2014/main" xmlns="" id="{7D2D8CE1-DD79-45B2-B7B3-3297DC994F5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218954" y="4216400"/>
              <a:ext cx="248147" cy="36632"/>
            </a:xfrm>
            <a:custGeom>
              <a:avLst/>
              <a:gdLst/>
              <a:ahLst/>
              <a:cxnLst/>
              <a:rect l="0" t="0" r="0" b="0"/>
              <a:pathLst>
                <a:path w="248147" h="36632">
                  <a:moveTo>
                    <a:pt x="13196" y="25400"/>
                  </a:moveTo>
                  <a:lnTo>
                    <a:pt x="13196" y="25400"/>
                  </a:lnTo>
                  <a:lnTo>
                    <a:pt x="3083" y="28771"/>
                  </a:lnTo>
                  <a:lnTo>
                    <a:pt x="810" y="30469"/>
                  </a:lnTo>
                  <a:lnTo>
                    <a:pt x="0" y="32307"/>
                  </a:lnTo>
                  <a:lnTo>
                    <a:pt x="165" y="34238"/>
                  </a:lnTo>
                  <a:lnTo>
                    <a:pt x="3098" y="35525"/>
                  </a:lnTo>
                  <a:lnTo>
                    <a:pt x="24236" y="36631"/>
                  </a:lnTo>
                  <a:lnTo>
                    <a:pt x="70560" y="32099"/>
                  </a:lnTo>
                  <a:lnTo>
                    <a:pt x="111128" y="25790"/>
                  </a:lnTo>
                  <a:lnTo>
                    <a:pt x="151266" y="18282"/>
                  </a:lnTo>
                  <a:lnTo>
                    <a:pt x="188155" y="10948"/>
                  </a:lnTo>
                  <a:lnTo>
                    <a:pt x="2481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4806">
              <a:extLst>
                <a:ext uri="{FF2B5EF4-FFF2-40B4-BE49-F238E27FC236}">
                  <a16:creationId xmlns:a16="http://schemas.microsoft.com/office/drawing/2014/main" xmlns="" id="{BEA0202C-8535-41E2-BD45-18D92DCFBD7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190392" y="4146550"/>
              <a:ext cx="187809" cy="6089"/>
            </a:xfrm>
            <a:custGeom>
              <a:avLst/>
              <a:gdLst/>
              <a:ahLst/>
              <a:cxnLst/>
              <a:rect l="0" t="0" r="0" b="0"/>
              <a:pathLst>
                <a:path w="187809" h="6089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562" y="3371"/>
                  </a:lnTo>
                  <a:lnTo>
                    <a:pt x="16521" y="5467"/>
                  </a:lnTo>
                  <a:lnTo>
                    <a:pt x="52311" y="6088"/>
                  </a:lnTo>
                  <a:lnTo>
                    <a:pt x="86430" y="4352"/>
                  </a:lnTo>
                  <a:lnTo>
                    <a:pt x="122995" y="1934"/>
                  </a:lnTo>
                  <a:lnTo>
                    <a:pt x="166409" y="573"/>
                  </a:lnTo>
                  <a:lnTo>
                    <a:pt x="187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1041">
            <a:extLst>
              <a:ext uri="{FF2B5EF4-FFF2-40B4-BE49-F238E27FC236}">
                <a16:creationId xmlns:a16="http://schemas.microsoft.com/office/drawing/2014/main" xmlns="" id="{A10B64A5-013F-48E6-923D-DE1755AA7801}"/>
              </a:ext>
            </a:extLst>
          </p:cNvPr>
          <p:cNvGrpSpPr/>
          <p:nvPr/>
        </p:nvGrpSpPr>
        <p:grpSpPr>
          <a:xfrm>
            <a:off x="2524481" y="3769291"/>
            <a:ext cx="294920" cy="561410"/>
            <a:chOff x="2524481" y="3769291"/>
            <a:chExt cx="294920" cy="561410"/>
          </a:xfrm>
        </p:grpSpPr>
        <p:sp>
          <p:nvSpPr>
            <p:cNvPr id="311" name="SMARTInkShape-4807">
              <a:extLst>
                <a:ext uri="{FF2B5EF4-FFF2-40B4-BE49-F238E27FC236}">
                  <a16:creationId xmlns:a16="http://schemas.microsoft.com/office/drawing/2014/main" xmlns="" id="{72FCCC50-674D-4A99-B424-2BD18EC9782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613597" y="3769291"/>
              <a:ext cx="148654" cy="155010"/>
            </a:xfrm>
            <a:custGeom>
              <a:avLst/>
              <a:gdLst/>
              <a:ahLst/>
              <a:cxnLst/>
              <a:rect l="0" t="0" r="0" b="0"/>
              <a:pathLst>
                <a:path w="148654" h="155010">
                  <a:moveTo>
                    <a:pt x="40703" y="40709"/>
                  </a:moveTo>
                  <a:lnTo>
                    <a:pt x="40703" y="40709"/>
                  </a:lnTo>
                  <a:lnTo>
                    <a:pt x="24802" y="81930"/>
                  </a:lnTo>
                  <a:lnTo>
                    <a:pt x="3097" y="123775"/>
                  </a:lnTo>
                  <a:lnTo>
                    <a:pt x="816" y="125720"/>
                  </a:lnTo>
                  <a:lnTo>
                    <a:pt x="0" y="125605"/>
                  </a:lnTo>
                  <a:lnTo>
                    <a:pt x="8762" y="91099"/>
                  </a:lnTo>
                  <a:lnTo>
                    <a:pt x="23478" y="54306"/>
                  </a:lnTo>
                  <a:lnTo>
                    <a:pt x="50272" y="8885"/>
                  </a:lnTo>
                  <a:lnTo>
                    <a:pt x="57421" y="1871"/>
                  </a:lnTo>
                  <a:lnTo>
                    <a:pt x="60315" y="0"/>
                  </a:lnTo>
                  <a:lnTo>
                    <a:pt x="63655" y="164"/>
                  </a:lnTo>
                  <a:lnTo>
                    <a:pt x="71130" y="4110"/>
                  </a:lnTo>
                  <a:lnTo>
                    <a:pt x="86642" y="27748"/>
                  </a:lnTo>
                  <a:lnTo>
                    <a:pt x="97902" y="64934"/>
                  </a:lnTo>
                  <a:lnTo>
                    <a:pt x="112449" y="103861"/>
                  </a:lnTo>
                  <a:lnTo>
                    <a:pt x="148653" y="155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4808">
              <a:extLst>
                <a:ext uri="{FF2B5EF4-FFF2-40B4-BE49-F238E27FC236}">
                  <a16:creationId xmlns:a16="http://schemas.microsoft.com/office/drawing/2014/main" xmlns="" id="{6B3FF526-90A8-4446-89E2-AEDBBCF91E2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524481" y="4140200"/>
              <a:ext cx="282220" cy="55745"/>
            </a:xfrm>
            <a:custGeom>
              <a:avLst/>
              <a:gdLst/>
              <a:ahLst/>
              <a:cxnLst/>
              <a:rect l="0" t="0" r="0" b="0"/>
              <a:pathLst>
                <a:path w="282220" h="55745">
                  <a:moveTo>
                    <a:pt x="21869" y="38100"/>
                  </a:moveTo>
                  <a:lnTo>
                    <a:pt x="21869" y="38100"/>
                  </a:lnTo>
                  <a:lnTo>
                    <a:pt x="4413" y="47534"/>
                  </a:lnTo>
                  <a:lnTo>
                    <a:pt x="0" y="52405"/>
                  </a:lnTo>
                  <a:lnTo>
                    <a:pt x="1645" y="53987"/>
                  </a:lnTo>
                  <a:lnTo>
                    <a:pt x="10999" y="55744"/>
                  </a:lnTo>
                  <a:lnTo>
                    <a:pt x="48987" y="49992"/>
                  </a:lnTo>
                  <a:lnTo>
                    <a:pt x="92012" y="41268"/>
                  </a:lnTo>
                  <a:lnTo>
                    <a:pt x="117314" y="35978"/>
                  </a:lnTo>
                  <a:lnTo>
                    <a:pt x="141944" y="30336"/>
                  </a:lnTo>
                  <a:lnTo>
                    <a:pt x="166125" y="24457"/>
                  </a:lnTo>
                  <a:lnTo>
                    <a:pt x="210866" y="13692"/>
                  </a:lnTo>
                  <a:lnTo>
                    <a:pt x="247214" y="6556"/>
                  </a:lnTo>
                  <a:lnTo>
                    <a:pt x="2822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4809">
              <a:extLst>
                <a:ext uri="{FF2B5EF4-FFF2-40B4-BE49-F238E27FC236}">
                  <a16:creationId xmlns:a16="http://schemas.microsoft.com/office/drawing/2014/main" xmlns="" id="{D7EEDAE2-4AA3-4A9B-B8A3-B887612CC24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568680" y="3996592"/>
              <a:ext cx="250721" cy="35659"/>
            </a:xfrm>
            <a:custGeom>
              <a:avLst/>
              <a:gdLst/>
              <a:ahLst/>
              <a:cxnLst/>
              <a:rect l="0" t="0" r="0" b="0"/>
              <a:pathLst>
                <a:path w="250721" h="35659">
                  <a:moveTo>
                    <a:pt x="9420" y="35658"/>
                  </a:moveTo>
                  <a:lnTo>
                    <a:pt x="9420" y="35658"/>
                  </a:lnTo>
                  <a:lnTo>
                    <a:pt x="0" y="35658"/>
                  </a:lnTo>
                  <a:lnTo>
                    <a:pt x="1235" y="35658"/>
                  </a:lnTo>
                  <a:lnTo>
                    <a:pt x="41017" y="25519"/>
                  </a:lnTo>
                  <a:lnTo>
                    <a:pt x="78261" y="17981"/>
                  </a:lnTo>
                  <a:lnTo>
                    <a:pt x="120685" y="9927"/>
                  </a:lnTo>
                  <a:lnTo>
                    <a:pt x="162588" y="3055"/>
                  </a:lnTo>
                  <a:lnTo>
                    <a:pt x="197674" y="0"/>
                  </a:lnTo>
                  <a:lnTo>
                    <a:pt x="222205" y="2407"/>
                  </a:lnTo>
                  <a:lnTo>
                    <a:pt x="250720" y="10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4810">
              <a:extLst>
                <a:ext uri="{FF2B5EF4-FFF2-40B4-BE49-F238E27FC236}">
                  <a16:creationId xmlns:a16="http://schemas.microsoft.com/office/drawing/2014/main" xmlns="" id="{A29A3FD0-E09F-4ECF-93C8-551B22D39CF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552700" y="3995033"/>
              <a:ext cx="38101" cy="335668"/>
            </a:xfrm>
            <a:custGeom>
              <a:avLst/>
              <a:gdLst/>
              <a:ahLst/>
              <a:cxnLst/>
              <a:rect l="0" t="0" r="0" b="0"/>
              <a:pathLst>
                <a:path w="38101" h="335668">
                  <a:moveTo>
                    <a:pt x="38100" y="5467"/>
                  </a:moveTo>
                  <a:lnTo>
                    <a:pt x="38100" y="5467"/>
                  </a:lnTo>
                  <a:lnTo>
                    <a:pt x="38100" y="0"/>
                  </a:lnTo>
                  <a:lnTo>
                    <a:pt x="34729" y="6120"/>
                  </a:lnTo>
                  <a:lnTo>
                    <a:pt x="27269" y="43226"/>
                  </a:lnTo>
                  <a:lnTo>
                    <a:pt x="23173" y="74460"/>
                  </a:lnTo>
                  <a:lnTo>
                    <a:pt x="19001" y="115153"/>
                  </a:lnTo>
                  <a:lnTo>
                    <a:pt x="14089" y="159344"/>
                  </a:lnTo>
                  <a:lnTo>
                    <a:pt x="7203" y="200151"/>
                  </a:lnTo>
                  <a:lnTo>
                    <a:pt x="3201" y="239454"/>
                  </a:lnTo>
                  <a:lnTo>
                    <a:pt x="1423" y="274561"/>
                  </a:lnTo>
                  <a:lnTo>
                    <a:pt x="281" y="318214"/>
                  </a:lnTo>
                  <a:lnTo>
                    <a:pt x="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6" name="SMARTInkShape-4811">
            <a:extLst>
              <a:ext uri="{FF2B5EF4-FFF2-40B4-BE49-F238E27FC236}">
                <a16:creationId xmlns:a16="http://schemas.microsoft.com/office/drawing/2014/main" xmlns="" id="{FFD5CDA9-FDE5-4E0E-8ACC-B24C00A2548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57300" y="3261345"/>
            <a:ext cx="9169401" cy="199406"/>
          </a:xfrm>
          <a:custGeom>
            <a:avLst/>
            <a:gdLst/>
            <a:ahLst/>
            <a:cxnLst/>
            <a:rect l="0" t="0" r="0" b="0"/>
            <a:pathLst>
              <a:path w="9169401" h="199406">
                <a:moveTo>
                  <a:pt x="0" y="167655"/>
                </a:moveTo>
                <a:lnTo>
                  <a:pt x="0" y="167655"/>
                </a:lnTo>
                <a:lnTo>
                  <a:pt x="10113" y="160913"/>
                </a:lnTo>
                <a:lnTo>
                  <a:pt x="43370" y="153349"/>
                </a:lnTo>
                <a:lnTo>
                  <a:pt x="76896" y="150713"/>
                </a:lnTo>
                <a:lnTo>
                  <a:pt x="118843" y="149542"/>
                </a:lnTo>
                <a:lnTo>
                  <a:pt x="144845" y="149229"/>
                </a:lnTo>
                <a:lnTo>
                  <a:pt x="172763" y="149021"/>
                </a:lnTo>
                <a:lnTo>
                  <a:pt x="202664" y="149588"/>
                </a:lnTo>
                <a:lnTo>
                  <a:pt x="233888" y="150671"/>
                </a:lnTo>
                <a:lnTo>
                  <a:pt x="265992" y="152099"/>
                </a:lnTo>
                <a:lnTo>
                  <a:pt x="301505" y="153757"/>
                </a:lnTo>
                <a:lnTo>
                  <a:pt x="339293" y="155567"/>
                </a:lnTo>
                <a:lnTo>
                  <a:pt x="378595" y="157480"/>
                </a:lnTo>
                <a:lnTo>
                  <a:pt x="423847" y="158755"/>
                </a:lnTo>
                <a:lnTo>
                  <a:pt x="473064" y="159605"/>
                </a:lnTo>
                <a:lnTo>
                  <a:pt x="524926" y="160171"/>
                </a:lnTo>
                <a:lnTo>
                  <a:pt x="582078" y="159138"/>
                </a:lnTo>
                <a:lnTo>
                  <a:pt x="642758" y="157038"/>
                </a:lnTo>
                <a:lnTo>
                  <a:pt x="705789" y="154227"/>
                </a:lnTo>
                <a:lnTo>
                  <a:pt x="772503" y="150236"/>
                </a:lnTo>
                <a:lnTo>
                  <a:pt x="841675" y="145459"/>
                </a:lnTo>
                <a:lnTo>
                  <a:pt x="912483" y="140158"/>
                </a:lnTo>
                <a:lnTo>
                  <a:pt x="988616" y="134507"/>
                </a:lnTo>
                <a:lnTo>
                  <a:pt x="1068300" y="128622"/>
                </a:lnTo>
                <a:lnTo>
                  <a:pt x="1150350" y="122583"/>
                </a:lnTo>
                <a:lnTo>
                  <a:pt x="1235389" y="117146"/>
                </a:lnTo>
                <a:lnTo>
                  <a:pt x="1322420" y="112110"/>
                </a:lnTo>
                <a:lnTo>
                  <a:pt x="1410780" y="107342"/>
                </a:lnTo>
                <a:lnTo>
                  <a:pt x="1502143" y="102752"/>
                </a:lnTo>
                <a:lnTo>
                  <a:pt x="1595506" y="98281"/>
                </a:lnTo>
                <a:lnTo>
                  <a:pt x="1690204" y="93889"/>
                </a:lnTo>
                <a:lnTo>
                  <a:pt x="1788614" y="89549"/>
                </a:lnTo>
                <a:lnTo>
                  <a:pt x="1889498" y="85246"/>
                </a:lnTo>
                <a:lnTo>
                  <a:pt x="1992032" y="80965"/>
                </a:lnTo>
                <a:lnTo>
                  <a:pt x="2097077" y="75995"/>
                </a:lnTo>
                <a:lnTo>
                  <a:pt x="2203796" y="70565"/>
                </a:lnTo>
                <a:lnTo>
                  <a:pt x="2311630" y="64828"/>
                </a:lnTo>
                <a:lnTo>
                  <a:pt x="2423031" y="58887"/>
                </a:lnTo>
                <a:lnTo>
                  <a:pt x="2536809" y="52810"/>
                </a:lnTo>
                <a:lnTo>
                  <a:pt x="2652173" y="46641"/>
                </a:lnTo>
                <a:lnTo>
                  <a:pt x="2773532" y="41118"/>
                </a:lnTo>
                <a:lnTo>
                  <a:pt x="2898888" y="36025"/>
                </a:lnTo>
                <a:lnTo>
                  <a:pt x="3026908" y="31218"/>
                </a:lnTo>
                <a:lnTo>
                  <a:pt x="3156000" y="26602"/>
                </a:lnTo>
                <a:lnTo>
                  <a:pt x="3285804" y="22114"/>
                </a:lnTo>
                <a:lnTo>
                  <a:pt x="3416087" y="17711"/>
                </a:lnTo>
                <a:lnTo>
                  <a:pt x="3546686" y="14070"/>
                </a:lnTo>
                <a:lnTo>
                  <a:pt x="3677496" y="10937"/>
                </a:lnTo>
                <a:lnTo>
                  <a:pt x="3808447" y="8143"/>
                </a:lnTo>
                <a:lnTo>
                  <a:pt x="3943020" y="5575"/>
                </a:lnTo>
                <a:lnTo>
                  <a:pt x="4080008" y="3157"/>
                </a:lnTo>
                <a:lnTo>
                  <a:pt x="4218605" y="840"/>
                </a:lnTo>
                <a:lnTo>
                  <a:pt x="4357570" y="0"/>
                </a:lnTo>
                <a:lnTo>
                  <a:pt x="4496779" y="146"/>
                </a:lnTo>
                <a:lnTo>
                  <a:pt x="4636153" y="949"/>
                </a:lnTo>
                <a:lnTo>
                  <a:pt x="4774224" y="2895"/>
                </a:lnTo>
                <a:lnTo>
                  <a:pt x="4911427" y="5604"/>
                </a:lnTo>
                <a:lnTo>
                  <a:pt x="5048052" y="8821"/>
                </a:lnTo>
                <a:lnTo>
                  <a:pt x="5187111" y="12376"/>
                </a:lnTo>
                <a:lnTo>
                  <a:pt x="5327797" y="16158"/>
                </a:lnTo>
                <a:lnTo>
                  <a:pt x="5469564" y="20090"/>
                </a:lnTo>
                <a:lnTo>
                  <a:pt x="5610643" y="23417"/>
                </a:lnTo>
                <a:lnTo>
                  <a:pt x="5751261" y="26341"/>
                </a:lnTo>
                <a:lnTo>
                  <a:pt x="5891574" y="28996"/>
                </a:lnTo>
                <a:lnTo>
                  <a:pt x="6031683" y="32176"/>
                </a:lnTo>
                <a:lnTo>
                  <a:pt x="6171656" y="35708"/>
                </a:lnTo>
                <a:lnTo>
                  <a:pt x="6311536" y="39474"/>
                </a:lnTo>
                <a:lnTo>
                  <a:pt x="6453474" y="43395"/>
                </a:lnTo>
                <a:lnTo>
                  <a:pt x="6596783" y="47420"/>
                </a:lnTo>
                <a:lnTo>
                  <a:pt x="6741005" y="51515"/>
                </a:lnTo>
                <a:lnTo>
                  <a:pt x="6883719" y="55656"/>
                </a:lnTo>
                <a:lnTo>
                  <a:pt x="7025429" y="59828"/>
                </a:lnTo>
                <a:lnTo>
                  <a:pt x="7166470" y="64020"/>
                </a:lnTo>
                <a:lnTo>
                  <a:pt x="7304946" y="68226"/>
                </a:lnTo>
                <a:lnTo>
                  <a:pt x="7441714" y="72441"/>
                </a:lnTo>
                <a:lnTo>
                  <a:pt x="7577342" y="76662"/>
                </a:lnTo>
                <a:lnTo>
                  <a:pt x="7712918" y="81593"/>
                </a:lnTo>
                <a:lnTo>
                  <a:pt x="7848455" y="86997"/>
                </a:lnTo>
                <a:lnTo>
                  <a:pt x="7983970" y="92717"/>
                </a:lnTo>
                <a:lnTo>
                  <a:pt x="8114530" y="99351"/>
                </a:lnTo>
                <a:lnTo>
                  <a:pt x="8241786" y="106597"/>
                </a:lnTo>
                <a:lnTo>
                  <a:pt x="8366840" y="114250"/>
                </a:lnTo>
                <a:lnTo>
                  <a:pt x="8483373" y="122879"/>
                </a:lnTo>
                <a:lnTo>
                  <a:pt x="8594220" y="132160"/>
                </a:lnTo>
                <a:lnTo>
                  <a:pt x="8701282" y="141875"/>
                </a:lnTo>
                <a:lnTo>
                  <a:pt x="8800874" y="152585"/>
                </a:lnTo>
                <a:lnTo>
                  <a:pt x="8895496" y="163958"/>
                </a:lnTo>
                <a:lnTo>
                  <a:pt x="8986796" y="175773"/>
                </a:lnTo>
                <a:lnTo>
                  <a:pt x="9047664" y="183651"/>
                </a:lnTo>
                <a:lnTo>
                  <a:pt x="9169400" y="1994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2" name="SMARTInkShape-Group1043">
            <a:extLst>
              <a:ext uri="{FF2B5EF4-FFF2-40B4-BE49-F238E27FC236}">
                <a16:creationId xmlns:a16="http://schemas.microsoft.com/office/drawing/2014/main" xmlns="" id="{8708EA43-2972-426B-9517-A30063857005}"/>
              </a:ext>
            </a:extLst>
          </p:cNvPr>
          <p:cNvGrpSpPr/>
          <p:nvPr/>
        </p:nvGrpSpPr>
        <p:grpSpPr>
          <a:xfrm>
            <a:off x="5911850" y="2145699"/>
            <a:ext cx="381001" cy="578452"/>
            <a:chOff x="5911850" y="2145699"/>
            <a:chExt cx="381001" cy="578452"/>
          </a:xfrm>
        </p:grpSpPr>
        <p:sp>
          <p:nvSpPr>
            <p:cNvPr id="317" name="SMARTInkShape-4812">
              <a:extLst>
                <a:ext uri="{FF2B5EF4-FFF2-40B4-BE49-F238E27FC236}">
                  <a16:creationId xmlns:a16="http://schemas.microsoft.com/office/drawing/2014/main" xmlns="" id="{2EC035E5-788F-4E37-9DBE-B554483F46B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286500" y="26162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4813">
              <a:extLst>
                <a:ext uri="{FF2B5EF4-FFF2-40B4-BE49-F238E27FC236}">
                  <a16:creationId xmlns:a16="http://schemas.microsoft.com/office/drawing/2014/main" xmlns="" id="{2522C376-4B09-4476-A0A2-96C8C35C27F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001994" y="2145699"/>
              <a:ext cx="157507" cy="137958"/>
            </a:xfrm>
            <a:custGeom>
              <a:avLst/>
              <a:gdLst/>
              <a:ahLst/>
              <a:cxnLst/>
              <a:rect l="0" t="0" r="0" b="0"/>
              <a:pathLst>
                <a:path w="157507" h="137958">
                  <a:moveTo>
                    <a:pt x="24156" y="45051"/>
                  </a:moveTo>
                  <a:lnTo>
                    <a:pt x="24156" y="45051"/>
                  </a:lnTo>
                  <a:lnTo>
                    <a:pt x="20785" y="69470"/>
                  </a:lnTo>
                  <a:lnTo>
                    <a:pt x="11291" y="108979"/>
                  </a:lnTo>
                  <a:lnTo>
                    <a:pt x="5058" y="128433"/>
                  </a:lnTo>
                  <a:lnTo>
                    <a:pt x="0" y="137957"/>
                  </a:lnTo>
                  <a:lnTo>
                    <a:pt x="15433" y="96901"/>
                  </a:lnTo>
                  <a:lnTo>
                    <a:pt x="31683" y="60649"/>
                  </a:lnTo>
                  <a:lnTo>
                    <a:pt x="56139" y="17636"/>
                  </a:lnTo>
                  <a:lnTo>
                    <a:pt x="71654" y="2277"/>
                  </a:lnTo>
                  <a:lnTo>
                    <a:pt x="76282" y="307"/>
                  </a:lnTo>
                  <a:lnTo>
                    <a:pt x="85188" y="0"/>
                  </a:lnTo>
                  <a:lnTo>
                    <a:pt x="93850" y="5978"/>
                  </a:lnTo>
                  <a:lnTo>
                    <a:pt x="114280" y="33805"/>
                  </a:lnTo>
                  <a:lnTo>
                    <a:pt x="134334" y="72567"/>
                  </a:lnTo>
                  <a:lnTo>
                    <a:pt x="157506" y="108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4814">
              <a:extLst>
                <a:ext uri="{FF2B5EF4-FFF2-40B4-BE49-F238E27FC236}">
                  <a16:creationId xmlns:a16="http://schemas.microsoft.com/office/drawing/2014/main" xmlns="" id="{373B9D1F-AAFA-4793-B279-C2C1F073D90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969000" y="2527300"/>
              <a:ext cx="222251" cy="36807"/>
            </a:xfrm>
            <a:custGeom>
              <a:avLst/>
              <a:gdLst/>
              <a:ahLst/>
              <a:cxnLst/>
              <a:rect l="0" t="0" r="0" b="0"/>
              <a:pathLst>
                <a:path w="222251" h="36807">
                  <a:moveTo>
                    <a:pt x="0" y="31750"/>
                  </a:moveTo>
                  <a:lnTo>
                    <a:pt x="0" y="31750"/>
                  </a:lnTo>
                  <a:lnTo>
                    <a:pt x="3371" y="35121"/>
                  </a:lnTo>
                  <a:lnTo>
                    <a:pt x="8789" y="36776"/>
                  </a:lnTo>
                  <a:lnTo>
                    <a:pt x="19429" y="36806"/>
                  </a:lnTo>
                  <a:lnTo>
                    <a:pt x="64620" y="31076"/>
                  </a:lnTo>
                  <a:lnTo>
                    <a:pt x="105695" y="23319"/>
                  </a:lnTo>
                  <a:lnTo>
                    <a:pt x="149851" y="13965"/>
                  </a:lnTo>
                  <a:lnTo>
                    <a:pt x="187863" y="6725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4815">
              <a:extLst>
                <a:ext uri="{FF2B5EF4-FFF2-40B4-BE49-F238E27FC236}">
                  <a16:creationId xmlns:a16="http://schemas.microsoft.com/office/drawing/2014/main" xmlns="" id="{B4FFD111-6F2A-4536-B714-6D3B7C7CDBB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952929" y="2387578"/>
              <a:ext cx="225622" cy="50823"/>
            </a:xfrm>
            <a:custGeom>
              <a:avLst/>
              <a:gdLst/>
              <a:ahLst/>
              <a:cxnLst/>
              <a:rect l="0" t="0" r="0" b="0"/>
              <a:pathLst>
                <a:path w="225622" h="50823">
                  <a:moveTo>
                    <a:pt x="3371" y="50822"/>
                  </a:moveTo>
                  <a:lnTo>
                    <a:pt x="3371" y="50822"/>
                  </a:lnTo>
                  <a:lnTo>
                    <a:pt x="0" y="47451"/>
                  </a:lnTo>
                  <a:lnTo>
                    <a:pt x="1830" y="45047"/>
                  </a:lnTo>
                  <a:lnTo>
                    <a:pt x="11388" y="38613"/>
                  </a:lnTo>
                  <a:lnTo>
                    <a:pt x="46120" y="27057"/>
                  </a:lnTo>
                  <a:lnTo>
                    <a:pt x="81872" y="16976"/>
                  </a:lnTo>
                  <a:lnTo>
                    <a:pt x="122221" y="6852"/>
                  </a:lnTo>
                  <a:lnTo>
                    <a:pt x="161322" y="0"/>
                  </a:lnTo>
                  <a:lnTo>
                    <a:pt x="202179" y="2289"/>
                  </a:lnTo>
                  <a:lnTo>
                    <a:pt x="225621" y="6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4816">
              <a:extLst>
                <a:ext uri="{FF2B5EF4-FFF2-40B4-BE49-F238E27FC236}">
                  <a16:creationId xmlns:a16="http://schemas.microsoft.com/office/drawing/2014/main" xmlns="" id="{D419EDDF-C252-4D13-9679-9DE9218E06C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911850" y="2400300"/>
              <a:ext cx="76201" cy="323851"/>
            </a:xfrm>
            <a:custGeom>
              <a:avLst/>
              <a:gdLst/>
              <a:ahLst/>
              <a:cxnLst/>
              <a:rect l="0" t="0" r="0" b="0"/>
              <a:pathLst>
                <a:path w="76201" h="323851">
                  <a:moveTo>
                    <a:pt x="76200" y="0"/>
                  </a:moveTo>
                  <a:lnTo>
                    <a:pt x="76200" y="0"/>
                  </a:lnTo>
                  <a:lnTo>
                    <a:pt x="76200" y="34532"/>
                  </a:lnTo>
                  <a:lnTo>
                    <a:pt x="74318" y="65912"/>
                  </a:lnTo>
                  <a:lnTo>
                    <a:pt x="69014" y="105494"/>
                  </a:lnTo>
                  <a:lnTo>
                    <a:pt x="63647" y="128891"/>
                  </a:lnTo>
                  <a:lnTo>
                    <a:pt x="57248" y="153660"/>
                  </a:lnTo>
                  <a:lnTo>
                    <a:pt x="42613" y="199997"/>
                  </a:lnTo>
                  <a:lnTo>
                    <a:pt x="28111" y="241993"/>
                  </a:lnTo>
                  <a:lnTo>
                    <a:pt x="16962" y="277121"/>
                  </a:lnTo>
                  <a:lnTo>
                    <a:pt x="2722" y="319865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1044">
            <a:extLst>
              <a:ext uri="{FF2B5EF4-FFF2-40B4-BE49-F238E27FC236}">
                <a16:creationId xmlns:a16="http://schemas.microsoft.com/office/drawing/2014/main" xmlns="" id="{8D72D707-7116-461E-8363-0C068FDAD0CF}"/>
              </a:ext>
            </a:extLst>
          </p:cNvPr>
          <p:cNvGrpSpPr/>
          <p:nvPr/>
        </p:nvGrpSpPr>
        <p:grpSpPr>
          <a:xfrm>
            <a:off x="4834115" y="2291314"/>
            <a:ext cx="309386" cy="343937"/>
            <a:chOff x="4834115" y="2291314"/>
            <a:chExt cx="309386" cy="343937"/>
          </a:xfrm>
        </p:grpSpPr>
        <p:sp>
          <p:nvSpPr>
            <p:cNvPr id="323" name="SMARTInkShape-4817">
              <a:extLst>
                <a:ext uri="{FF2B5EF4-FFF2-40B4-BE49-F238E27FC236}">
                  <a16:creationId xmlns:a16="http://schemas.microsoft.com/office/drawing/2014/main" xmlns="" id="{D4122E31-0D8B-4FB4-978B-2C9F00AE90B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834115" y="2501900"/>
              <a:ext cx="309386" cy="123772"/>
            </a:xfrm>
            <a:custGeom>
              <a:avLst/>
              <a:gdLst/>
              <a:ahLst/>
              <a:cxnLst/>
              <a:rect l="0" t="0" r="0" b="0"/>
              <a:pathLst>
                <a:path w="309386" h="123772">
                  <a:moveTo>
                    <a:pt x="10935" y="88900"/>
                  </a:moveTo>
                  <a:lnTo>
                    <a:pt x="10935" y="88900"/>
                  </a:lnTo>
                  <a:lnTo>
                    <a:pt x="2207" y="74397"/>
                  </a:lnTo>
                  <a:lnTo>
                    <a:pt x="0" y="65756"/>
                  </a:lnTo>
                  <a:lnTo>
                    <a:pt x="1528" y="61476"/>
                  </a:lnTo>
                  <a:lnTo>
                    <a:pt x="8871" y="52958"/>
                  </a:lnTo>
                  <a:lnTo>
                    <a:pt x="31647" y="40229"/>
                  </a:lnTo>
                  <a:lnTo>
                    <a:pt x="70851" y="30891"/>
                  </a:lnTo>
                  <a:lnTo>
                    <a:pt x="114844" y="27027"/>
                  </a:lnTo>
                  <a:lnTo>
                    <a:pt x="162393" y="25614"/>
                  </a:lnTo>
                  <a:lnTo>
                    <a:pt x="166941" y="25543"/>
                  </a:lnTo>
                  <a:lnTo>
                    <a:pt x="169267" y="24790"/>
                  </a:lnTo>
                  <a:lnTo>
                    <a:pt x="170111" y="23582"/>
                  </a:lnTo>
                  <a:lnTo>
                    <a:pt x="169969" y="22071"/>
                  </a:lnTo>
                  <a:lnTo>
                    <a:pt x="166048" y="18511"/>
                  </a:lnTo>
                  <a:lnTo>
                    <a:pt x="163027" y="16574"/>
                  </a:lnTo>
                  <a:lnTo>
                    <a:pt x="154026" y="16303"/>
                  </a:lnTo>
                  <a:lnTo>
                    <a:pt x="127630" y="21879"/>
                  </a:lnTo>
                  <a:lnTo>
                    <a:pt x="113599" y="31361"/>
                  </a:lnTo>
                  <a:lnTo>
                    <a:pt x="102425" y="44277"/>
                  </a:lnTo>
                  <a:lnTo>
                    <a:pt x="97458" y="57073"/>
                  </a:lnTo>
                  <a:lnTo>
                    <a:pt x="98249" y="63449"/>
                  </a:lnTo>
                  <a:lnTo>
                    <a:pt x="104775" y="76177"/>
                  </a:lnTo>
                  <a:lnTo>
                    <a:pt x="116612" y="85127"/>
                  </a:lnTo>
                  <a:lnTo>
                    <a:pt x="123720" y="88501"/>
                  </a:lnTo>
                  <a:lnTo>
                    <a:pt x="139143" y="90369"/>
                  </a:lnTo>
                  <a:lnTo>
                    <a:pt x="159930" y="87454"/>
                  </a:lnTo>
                  <a:lnTo>
                    <a:pt x="165298" y="85819"/>
                  </a:lnTo>
                  <a:lnTo>
                    <a:pt x="168877" y="82613"/>
                  </a:lnTo>
                  <a:lnTo>
                    <a:pt x="172855" y="73406"/>
                  </a:lnTo>
                  <a:lnTo>
                    <a:pt x="172740" y="62258"/>
                  </a:lnTo>
                  <a:lnTo>
                    <a:pt x="166917" y="41226"/>
                  </a:lnTo>
                  <a:lnTo>
                    <a:pt x="152715" y="21647"/>
                  </a:lnTo>
                  <a:lnTo>
                    <a:pt x="152727" y="20781"/>
                  </a:lnTo>
                  <a:lnTo>
                    <a:pt x="153440" y="20204"/>
                  </a:lnTo>
                  <a:lnTo>
                    <a:pt x="154622" y="19820"/>
                  </a:lnTo>
                  <a:lnTo>
                    <a:pt x="172432" y="24977"/>
                  </a:lnTo>
                  <a:lnTo>
                    <a:pt x="193704" y="36407"/>
                  </a:lnTo>
                  <a:lnTo>
                    <a:pt x="213020" y="57040"/>
                  </a:lnTo>
                  <a:lnTo>
                    <a:pt x="223283" y="72859"/>
                  </a:lnTo>
                  <a:lnTo>
                    <a:pt x="226902" y="89296"/>
                  </a:lnTo>
                  <a:lnTo>
                    <a:pt x="224973" y="110655"/>
                  </a:lnTo>
                  <a:lnTo>
                    <a:pt x="221774" y="119735"/>
                  </a:lnTo>
                  <a:lnTo>
                    <a:pt x="219933" y="122157"/>
                  </a:lnTo>
                  <a:lnTo>
                    <a:pt x="218000" y="123771"/>
                  </a:lnTo>
                  <a:lnTo>
                    <a:pt x="216712" y="123436"/>
                  </a:lnTo>
                  <a:lnTo>
                    <a:pt x="215853" y="121802"/>
                  </a:lnTo>
                  <a:lnTo>
                    <a:pt x="215280" y="119301"/>
                  </a:lnTo>
                  <a:lnTo>
                    <a:pt x="230275" y="89234"/>
                  </a:lnTo>
                  <a:lnTo>
                    <a:pt x="254586" y="54662"/>
                  </a:lnTo>
                  <a:lnTo>
                    <a:pt x="309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4818">
              <a:extLst>
                <a:ext uri="{FF2B5EF4-FFF2-40B4-BE49-F238E27FC236}">
                  <a16:creationId xmlns:a16="http://schemas.microsoft.com/office/drawing/2014/main" xmlns="" id="{CD24CFB6-B5F7-424D-AA43-E09C40D504B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878399" y="2291314"/>
              <a:ext cx="80952" cy="343937"/>
            </a:xfrm>
            <a:custGeom>
              <a:avLst/>
              <a:gdLst/>
              <a:ahLst/>
              <a:cxnLst/>
              <a:rect l="0" t="0" r="0" b="0"/>
              <a:pathLst>
                <a:path w="80952" h="343937">
                  <a:moveTo>
                    <a:pt x="80951" y="20086"/>
                  </a:moveTo>
                  <a:lnTo>
                    <a:pt x="80951" y="20086"/>
                  </a:lnTo>
                  <a:lnTo>
                    <a:pt x="59903" y="2409"/>
                  </a:lnTo>
                  <a:lnTo>
                    <a:pt x="46432" y="0"/>
                  </a:lnTo>
                  <a:lnTo>
                    <a:pt x="38888" y="345"/>
                  </a:lnTo>
                  <a:lnTo>
                    <a:pt x="33154" y="2692"/>
                  </a:lnTo>
                  <a:lnTo>
                    <a:pt x="24901" y="10944"/>
                  </a:lnTo>
                  <a:lnTo>
                    <a:pt x="12916" y="44345"/>
                  </a:lnTo>
                  <a:lnTo>
                    <a:pt x="6498" y="77905"/>
                  </a:lnTo>
                  <a:lnTo>
                    <a:pt x="2000" y="117750"/>
                  </a:lnTo>
                  <a:lnTo>
                    <a:pt x="0" y="163681"/>
                  </a:lnTo>
                  <a:lnTo>
                    <a:pt x="2874" y="210436"/>
                  </a:lnTo>
                  <a:lnTo>
                    <a:pt x="8150" y="254263"/>
                  </a:lnTo>
                  <a:lnTo>
                    <a:pt x="12847" y="290205"/>
                  </a:lnTo>
                  <a:lnTo>
                    <a:pt x="11101" y="343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SMARTInkShape-Group1045">
            <a:extLst>
              <a:ext uri="{FF2B5EF4-FFF2-40B4-BE49-F238E27FC236}">
                <a16:creationId xmlns:a16="http://schemas.microsoft.com/office/drawing/2014/main" xmlns="" id="{9544F042-7B47-4F24-B2B1-0C778799D4BC}"/>
              </a:ext>
            </a:extLst>
          </p:cNvPr>
          <p:cNvGrpSpPr/>
          <p:nvPr/>
        </p:nvGrpSpPr>
        <p:grpSpPr>
          <a:xfrm>
            <a:off x="3933793" y="2415027"/>
            <a:ext cx="390558" cy="181639"/>
            <a:chOff x="3933793" y="2415027"/>
            <a:chExt cx="390558" cy="181639"/>
          </a:xfrm>
        </p:grpSpPr>
        <p:sp>
          <p:nvSpPr>
            <p:cNvPr id="326" name="SMARTInkShape-4819">
              <a:extLst>
                <a:ext uri="{FF2B5EF4-FFF2-40B4-BE49-F238E27FC236}">
                  <a16:creationId xmlns:a16="http://schemas.microsoft.com/office/drawing/2014/main" xmlns="" id="{70308279-46E3-43B2-AD17-B95A928052C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201030" y="2419350"/>
              <a:ext cx="28071" cy="171451"/>
            </a:xfrm>
            <a:custGeom>
              <a:avLst/>
              <a:gdLst/>
              <a:ahLst/>
              <a:cxnLst/>
              <a:rect l="0" t="0" r="0" b="0"/>
              <a:pathLst>
                <a:path w="28071" h="171451">
                  <a:moveTo>
                    <a:pt x="28070" y="0"/>
                  </a:moveTo>
                  <a:lnTo>
                    <a:pt x="28070" y="0"/>
                  </a:lnTo>
                  <a:lnTo>
                    <a:pt x="24699" y="0"/>
                  </a:lnTo>
                  <a:lnTo>
                    <a:pt x="15860" y="10113"/>
                  </a:lnTo>
                  <a:lnTo>
                    <a:pt x="3013" y="52410"/>
                  </a:lnTo>
                  <a:lnTo>
                    <a:pt x="0" y="73388"/>
                  </a:lnTo>
                  <a:lnTo>
                    <a:pt x="2270" y="108998"/>
                  </a:lnTo>
                  <a:lnTo>
                    <a:pt x="5596" y="151431"/>
                  </a:lnTo>
                  <a:lnTo>
                    <a:pt x="267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4820">
              <a:extLst>
                <a:ext uri="{FF2B5EF4-FFF2-40B4-BE49-F238E27FC236}">
                  <a16:creationId xmlns:a16="http://schemas.microsoft.com/office/drawing/2014/main" xmlns="" id="{0CF3F844-4283-439A-8716-5CF3AB9F5DF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933793" y="2415027"/>
              <a:ext cx="174658" cy="181639"/>
            </a:xfrm>
            <a:custGeom>
              <a:avLst/>
              <a:gdLst/>
              <a:ahLst/>
              <a:cxnLst/>
              <a:rect l="0" t="0" r="0" b="0"/>
              <a:pathLst>
                <a:path w="174658" h="181639">
                  <a:moveTo>
                    <a:pt x="155607" y="17023"/>
                  </a:moveTo>
                  <a:lnTo>
                    <a:pt x="155607" y="17023"/>
                  </a:lnTo>
                  <a:lnTo>
                    <a:pt x="123805" y="2533"/>
                  </a:lnTo>
                  <a:lnTo>
                    <a:pt x="108077" y="0"/>
                  </a:lnTo>
                  <a:lnTo>
                    <a:pt x="83355" y="5315"/>
                  </a:lnTo>
                  <a:lnTo>
                    <a:pt x="51414" y="22570"/>
                  </a:lnTo>
                  <a:lnTo>
                    <a:pt x="25251" y="52298"/>
                  </a:lnTo>
                  <a:lnTo>
                    <a:pt x="7465" y="87917"/>
                  </a:lnTo>
                  <a:lnTo>
                    <a:pt x="0" y="125282"/>
                  </a:lnTo>
                  <a:lnTo>
                    <a:pt x="5780" y="146748"/>
                  </a:lnTo>
                  <a:lnTo>
                    <a:pt x="11272" y="156423"/>
                  </a:lnTo>
                  <a:lnTo>
                    <a:pt x="32427" y="170936"/>
                  </a:lnTo>
                  <a:lnTo>
                    <a:pt x="60643" y="179973"/>
                  </a:lnTo>
                  <a:lnTo>
                    <a:pt x="91999" y="181638"/>
                  </a:lnTo>
                  <a:lnTo>
                    <a:pt x="124750" y="174381"/>
                  </a:lnTo>
                  <a:lnTo>
                    <a:pt x="174657" y="156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4821">
              <a:extLst>
                <a:ext uri="{FF2B5EF4-FFF2-40B4-BE49-F238E27FC236}">
                  <a16:creationId xmlns:a16="http://schemas.microsoft.com/office/drawing/2014/main" xmlns="" id="{FF9C0B28-3FF6-4C26-9999-C2A3BB3B56F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140200" y="2559050"/>
              <a:ext cx="184151" cy="37218"/>
            </a:xfrm>
            <a:custGeom>
              <a:avLst/>
              <a:gdLst/>
              <a:ahLst/>
              <a:cxnLst/>
              <a:rect l="0" t="0" r="0" b="0"/>
              <a:pathLst>
                <a:path w="184151" h="37218">
                  <a:moveTo>
                    <a:pt x="0" y="31750"/>
                  </a:moveTo>
                  <a:lnTo>
                    <a:pt x="0" y="31750"/>
                  </a:lnTo>
                  <a:lnTo>
                    <a:pt x="0" y="35121"/>
                  </a:lnTo>
                  <a:lnTo>
                    <a:pt x="2117" y="36114"/>
                  </a:lnTo>
                  <a:lnTo>
                    <a:pt x="10113" y="37217"/>
                  </a:lnTo>
                  <a:lnTo>
                    <a:pt x="45455" y="31445"/>
                  </a:lnTo>
                  <a:lnTo>
                    <a:pt x="75941" y="22442"/>
                  </a:lnTo>
                  <a:lnTo>
                    <a:pt x="116301" y="13267"/>
                  </a:lnTo>
                  <a:lnTo>
                    <a:pt x="153995" y="589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4822">
              <a:extLst>
                <a:ext uri="{FF2B5EF4-FFF2-40B4-BE49-F238E27FC236}">
                  <a16:creationId xmlns:a16="http://schemas.microsoft.com/office/drawing/2014/main" xmlns="" id="{2E70BA9D-6C1E-4FCB-9330-840C1F5DD2B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130192" y="2418445"/>
              <a:ext cx="156059" cy="45356"/>
            </a:xfrm>
            <a:custGeom>
              <a:avLst/>
              <a:gdLst/>
              <a:ahLst/>
              <a:cxnLst/>
              <a:rect l="0" t="0" r="0" b="0"/>
              <a:pathLst>
                <a:path w="156059" h="45356">
                  <a:moveTo>
                    <a:pt x="3658" y="45355"/>
                  </a:moveTo>
                  <a:lnTo>
                    <a:pt x="3658" y="45355"/>
                  </a:lnTo>
                  <a:lnTo>
                    <a:pt x="287" y="41984"/>
                  </a:lnTo>
                  <a:lnTo>
                    <a:pt x="0" y="39580"/>
                  </a:lnTo>
                  <a:lnTo>
                    <a:pt x="1562" y="33146"/>
                  </a:lnTo>
                  <a:lnTo>
                    <a:pt x="14015" y="25582"/>
                  </a:lnTo>
                  <a:lnTo>
                    <a:pt x="59875" y="9229"/>
                  </a:lnTo>
                  <a:lnTo>
                    <a:pt x="102002" y="0"/>
                  </a:lnTo>
                  <a:lnTo>
                    <a:pt x="156058" y="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1" name="SMARTInkShape-4823">
            <a:extLst>
              <a:ext uri="{FF2B5EF4-FFF2-40B4-BE49-F238E27FC236}">
                <a16:creationId xmlns:a16="http://schemas.microsoft.com/office/drawing/2014/main" xmlns="" id="{8927DE17-1053-4AC0-BCCA-6E9FF7960BF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117850" y="2366729"/>
            <a:ext cx="76201" cy="319322"/>
          </a:xfrm>
          <a:custGeom>
            <a:avLst/>
            <a:gdLst/>
            <a:ahLst/>
            <a:cxnLst/>
            <a:rect l="0" t="0" r="0" b="0"/>
            <a:pathLst>
              <a:path w="76201" h="319322">
                <a:moveTo>
                  <a:pt x="76200" y="8171"/>
                </a:moveTo>
                <a:lnTo>
                  <a:pt x="76200" y="8171"/>
                </a:lnTo>
                <a:lnTo>
                  <a:pt x="76200" y="0"/>
                </a:lnTo>
                <a:lnTo>
                  <a:pt x="69293" y="41843"/>
                </a:lnTo>
                <a:lnTo>
                  <a:pt x="65369" y="73231"/>
                </a:lnTo>
                <a:lnTo>
                  <a:pt x="61273" y="113051"/>
                </a:lnTo>
                <a:lnTo>
                  <a:pt x="51457" y="158501"/>
                </a:lnTo>
                <a:lnTo>
                  <a:pt x="39097" y="204101"/>
                </a:lnTo>
                <a:lnTo>
                  <a:pt x="28901" y="243183"/>
                </a:lnTo>
                <a:lnTo>
                  <a:pt x="15226" y="283434"/>
                </a:lnTo>
                <a:lnTo>
                  <a:pt x="0" y="3193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6" name="SMARTInkShape-Group1047">
            <a:extLst>
              <a:ext uri="{FF2B5EF4-FFF2-40B4-BE49-F238E27FC236}">
                <a16:creationId xmlns:a16="http://schemas.microsoft.com/office/drawing/2014/main" xmlns="" id="{6E186B2C-B96F-4AA9-9E05-E7136465DEC7}"/>
              </a:ext>
            </a:extLst>
          </p:cNvPr>
          <p:cNvGrpSpPr/>
          <p:nvPr/>
        </p:nvGrpSpPr>
        <p:grpSpPr>
          <a:xfrm>
            <a:off x="2438741" y="2362484"/>
            <a:ext cx="848605" cy="336267"/>
            <a:chOff x="2438741" y="2362484"/>
            <a:chExt cx="848605" cy="336267"/>
          </a:xfrm>
        </p:grpSpPr>
        <p:sp>
          <p:nvSpPr>
            <p:cNvPr id="332" name="SMARTInkShape-4824">
              <a:extLst>
                <a:ext uri="{FF2B5EF4-FFF2-40B4-BE49-F238E27FC236}">
                  <a16:creationId xmlns:a16="http://schemas.microsoft.com/office/drawing/2014/main" xmlns="" id="{FA822784-1A9F-4B06-A056-B1895668029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438741" y="2400378"/>
              <a:ext cx="133010" cy="298373"/>
            </a:xfrm>
            <a:custGeom>
              <a:avLst/>
              <a:gdLst/>
              <a:ahLst/>
              <a:cxnLst/>
              <a:rect l="0" t="0" r="0" b="0"/>
              <a:pathLst>
                <a:path w="133010" h="298373">
                  <a:moveTo>
                    <a:pt x="101259" y="63422"/>
                  </a:moveTo>
                  <a:lnTo>
                    <a:pt x="101259" y="63422"/>
                  </a:lnTo>
                  <a:lnTo>
                    <a:pt x="100553" y="52577"/>
                  </a:lnTo>
                  <a:lnTo>
                    <a:pt x="92420" y="28101"/>
                  </a:lnTo>
                  <a:lnTo>
                    <a:pt x="82961" y="11564"/>
                  </a:lnTo>
                  <a:lnTo>
                    <a:pt x="71490" y="3215"/>
                  </a:lnTo>
                  <a:lnTo>
                    <a:pt x="64479" y="0"/>
                  </a:lnTo>
                  <a:lnTo>
                    <a:pt x="49164" y="192"/>
                  </a:lnTo>
                  <a:lnTo>
                    <a:pt x="41129" y="2219"/>
                  </a:lnTo>
                  <a:lnTo>
                    <a:pt x="24675" y="17641"/>
                  </a:lnTo>
                  <a:lnTo>
                    <a:pt x="5190" y="48446"/>
                  </a:lnTo>
                  <a:lnTo>
                    <a:pt x="1229" y="57671"/>
                  </a:lnTo>
                  <a:lnTo>
                    <a:pt x="0" y="65938"/>
                  </a:lnTo>
                  <a:lnTo>
                    <a:pt x="2398" y="80768"/>
                  </a:lnTo>
                  <a:lnTo>
                    <a:pt x="7129" y="85569"/>
                  </a:lnTo>
                  <a:lnTo>
                    <a:pt x="21794" y="90904"/>
                  </a:lnTo>
                  <a:lnTo>
                    <a:pt x="38189" y="89512"/>
                  </a:lnTo>
                  <a:lnTo>
                    <a:pt x="46513" y="87166"/>
                  </a:lnTo>
                  <a:lnTo>
                    <a:pt x="71711" y="67008"/>
                  </a:lnTo>
                  <a:lnTo>
                    <a:pt x="97698" y="30732"/>
                  </a:lnTo>
                  <a:lnTo>
                    <a:pt x="98885" y="30340"/>
                  </a:lnTo>
                  <a:lnTo>
                    <a:pt x="99676" y="30784"/>
                  </a:lnTo>
                  <a:lnTo>
                    <a:pt x="102932" y="74881"/>
                  </a:lnTo>
                  <a:lnTo>
                    <a:pt x="108105" y="119499"/>
                  </a:lnTo>
                  <a:lnTo>
                    <a:pt x="112063" y="153256"/>
                  </a:lnTo>
                  <a:lnTo>
                    <a:pt x="118258" y="200028"/>
                  </a:lnTo>
                  <a:lnTo>
                    <a:pt x="123856" y="243049"/>
                  </a:lnTo>
                  <a:lnTo>
                    <a:pt x="127118" y="290286"/>
                  </a:lnTo>
                  <a:lnTo>
                    <a:pt x="128376" y="292982"/>
                  </a:lnTo>
                  <a:lnTo>
                    <a:pt x="133009" y="298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4825">
              <a:extLst>
                <a:ext uri="{FF2B5EF4-FFF2-40B4-BE49-F238E27FC236}">
                  <a16:creationId xmlns:a16="http://schemas.microsoft.com/office/drawing/2014/main" xmlns="" id="{AA3655EC-2A45-4442-99F8-E12333F3300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033167" y="2464723"/>
              <a:ext cx="63609" cy="46003"/>
            </a:xfrm>
            <a:custGeom>
              <a:avLst/>
              <a:gdLst/>
              <a:ahLst/>
              <a:cxnLst/>
              <a:rect l="0" t="0" r="0" b="0"/>
              <a:pathLst>
                <a:path w="63609" h="46003">
                  <a:moveTo>
                    <a:pt x="27533" y="11777"/>
                  </a:moveTo>
                  <a:lnTo>
                    <a:pt x="27533" y="11777"/>
                  </a:lnTo>
                  <a:lnTo>
                    <a:pt x="9856" y="20615"/>
                  </a:lnTo>
                  <a:lnTo>
                    <a:pt x="3684" y="26524"/>
                  </a:lnTo>
                  <a:lnTo>
                    <a:pt x="1050" y="30075"/>
                  </a:lnTo>
                  <a:lnTo>
                    <a:pt x="0" y="33147"/>
                  </a:lnTo>
                  <a:lnTo>
                    <a:pt x="6" y="35902"/>
                  </a:lnTo>
                  <a:lnTo>
                    <a:pt x="715" y="38444"/>
                  </a:lnTo>
                  <a:lnTo>
                    <a:pt x="5266" y="43149"/>
                  </a:lnTo>
                  <a:lnTo>
                    <a:pt x="8454" y="45391"/>
                  </a:lnTo>
                  <a:lnTo>
                    <a:pt x="21406" y="46002"/>
                  </a:lnTo>
                  <a:lnTo>
                    <a:pt x="29798" y="45177"/>
                  </a:lnTo>
                  <a:lnTo>
                    <a:pt x="46649" y="34853"/>
                  </a:lnTo>
                  <a:lnTo>
                    <a:pt x="60018" y="20622"/>
                  </a:lnTo>
                  <a:lnTo>
                    <a:pt x="62595" y="14851"/>
                  </a:lnTo>
                  <a:lnTo>
                    <a:pt x="63608" y="9593"/>
                  </a:lnTo>
                  <a:lnTo>
                    <a:pt x="62872" y="6088"/>
                  </a:lnTo>
                  <a:lnTo>
                    <a:pt x="60970" y="3751"/>
                  </a:lnTo>
                  <a:lnTo>
                    <a:pt x="55093" y="1154"/>
                  </a:lnTo>
                  <a:lnTo>
                    <a:pt x="47778" y="0"/>
                  </a:lnTo>
                  <a:lnTo>
                    <a:pt x="45263" y="1103"/>
                  </a:lnTo>
                  <a:lnTo>
                    <a:pt x="43586" y="3250"/>
                  </a:lnTo>
                  <a:lnTo>
                    <a:pt x="40233" y="11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4826">
              <a:extLst>
                <a:ext uri="{FF2B5EF4-FFF2-40B4-BE49-F238E27FC236}">
                  <a16:creationId xmlns:a16="http://schemas.microsoft.com/office/drawing/2014/main" xmlns="" id="{43D32287-84A2-47A7-979B-940CFBA28B5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224795" y="2508250"/>
              <a:ext cx="62551" cy="97955"/>
            </a:xfrm>
            <a:custGeom>
              <a:avLst/>
              <a:gdLst/>
              <a:ahLst/>
              <a:cxnLst/>
              <a:rect l="0" t="0" r="0" b="0"/>
              <a:pathLst>
                <a:path w="62551" h="97955">
                  <a:moveTo>
                    <a:pt x="32755" y="31750"/>
                  </a:moveTo>
                  <a:lnTo>
                    <a:pt x="32755" y="31750"/>
                  </a:lnTo>
                  <a:lnTo>
                    <a:pt x="29384" y="28379"/>
                  </a:lnTo>
                  <a:lnTo>
                    <a:pt x="23966" y="26724"/>
                  </a:lnTo>
                  <a:lnTo>
                    <a:pt x="20546" y="26283"/>
                  </a:lnTo>
                  <a:lnTo>
                    <a:pt x="12982" y="29555"/>
                  </a:lnTo>
                  <a:lnTo>
                    <a:pt x="8990" y="32404"/>
                  </a:lnTo>
                  <a:lnTo>
                    <a:pt x="2672" y="41213"/>
                  </a:lnTo>
                  <a:lnTo>
                    <a:pt x="0" y="46525"/>
                  </a:lnTo>
                  <a:lnTo>
                    <a:pt x="793" y="59954"/>
                  </a:lnTo>
                  <a:lnTo>
                    <a:pt x="12801" y="88200"/>
                  </a:lnTo>
                  <a:lnTo>
                    <a:pt x="17335" y="92666"/>
                  </a:lnTo>
                  <a:lnTo>
                    <a:pt x="28018" y="97630"/>
                  </a:lnTo>
                  <a:lnTo>
                    <a:pt x="39822" y="97954"/>
                  </a:lnTo>
                  <a:lnTo>
                    <a:pt x="45933" y="97053"/>
                  </a:lnTo>
                  <a:lnTo>
                    <a:pt x="50712" y="94335"/>
                  </a:lnTo>
                  <a:lnTo>
                    <a:pt x="57905" y="85671"/>
                  </a:lnTo>
                  <a:lnTo>
                    <a:pt x="62550" y="65522"/>
                  </a:lnTo>
                  <a:lnTo>
                    <a:pt x="59873" y="51699"/>
                  </a:lnTo>
                  <a:lnTo>
                    <a:pt x="391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4827">
              <a:extLst>
                <a:ext uri="{FF2B5EF4-FFF2-40B4-BE49-F238E27FC236}">
                  <a16:creationId xmlns:a16="http://schemas.microsoft.com/office/drawing/2014/main" xmlns="" id="{F1E0ECF0-5FF0-4924-9C1A-B8F95B6BF87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681567" y="2362484"/>
              <a:ext cx="150650" cy="296040"/>
            </a:xfrm>
            <a:custGeom>
              <a:avLst/>
              <a:gdLst/>
              <a:ahLst/>
              <a:cxnLst/>
              <a:rect l="0" t="0" r="0" b="0"/>
              <a:pathLst>
                <a:path w="150650" h="296040">
                  <a:moveTo>
                    <a:pt x="125133" y="12416"/>
                  </a:moveTo>
                  <a:lnTo>
                    <a:pt x="125133" y="12416"/>
                  </a:lnTo>
                  <a:lnTo>
                    <a:pt x="136068" y="6949"/>
                  </a:lnTo>
                  <a:lnTo>
                    <a:pt x="135245" y="5949"/>
                  </a:lnTo>
                  <a:lnTo>
                    <a:pt x="130568" y="2956"/>
                  </a:lnTo>
                  <a:lnTo>
                    <a:pt x="90257" y="0"/>
                  </a:lnTo>
                  <a:lnTo>
                    <a:pt x="52836" y="9911"/>
                  </a:lnTo>
                  <a:lnTo>
                    <a:pt x="27590" y="22100"/>
                  </a:lnTo>
                  <a:lnTo>
                    <a:pt x="15694" y="32948"/>
                  </a:lnTo>
                  <a:lnTo>
                    <a:pt x="4434" y="50955"/>
                  </a:lnTo>
                  <a:lnTo>
                    <a:pt x="0" y="73067"/>
                  </a:lnTo>
                  <a:lnTo>
                    <a:pt x="4607" y="87350"/>
                  </a:lnTo>
                  <a:lnTo>
                    <a:pt x="28521" y="131046"/>
                  </a:lnTo>
                  <a:lnTo>
                    <a:pt x="28975" y="131014"/>
                  </a:lnTo>
                  <a:lnTo>
                    <a:pt x="29278" y="130287"/>
                  </a:lnTo>
                  <a:lnTo>
                    <a:pt x="29479" y="129096"/>
                  </a:lnTo>
                  <a:lnTo>
                    <a:pt x="33466" y="125893"/>
                  </a:lnTo>
                  <a:lnTo>
                    <a:pt x="50895" y="118087"/>
                  </a:lnTo>
                  <a:lnTo>
                    <a:pt x="68564" y="115222"/>
                  </a:lnTo>
                  <a:lnTo>
                    <a:pt x="90576" y="121115"/>
                  </a:lnTo>
                  <a:lnTo>
                    <a:pt x="118229" y="136454"/>
                  </a:lnTo>
                  <a:lnTo>
                    <a:pt x="131237" y="147272"/>
                  </a:lnTo>
                  <a:lnTo>
                    <a:pt x="147089" y="172004"/>
                  </a:lnTo>
                  <a:lnTo>
                    <a:pt x="150649" y="189648"/>
                  </a:lnTo>
                  <a:lnTo>
                    <a:pt x="148468" y="207602"/>
                  </a:lnTo>
                  <a:lnTo>
                    <a:pt x="129821" y="245992"/>
                  </a:lnTo>
                  <a:lnTo>
                    <a:pt x="115928" y="262983"/>
                  </a:lnTo>
                  <a:lnTo>
                    <a:pt x="85716" y="283038"/>
                  </a:lnTo>
                  <a:lnTo>
                    <a:pt x="58264" y="293370"/>
                  </a:lnTo>
                  <a:lnTo>
                    <a:pt x="34373" y="296039"/>
                  </a:lnTo>
                  <a:lnTo>
                    <a:pt x="17183" y="291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0" name="SMARTInkShape-Group1048">
            <a:extLst>
              <a:ext uri="{FF2B5EF4-FFF2-40B4-BE49-F238E27FC236}">
                <a16:creationId xmlns:a16="http://schemas.microsoft.com/office/drawing/2014/main" xmlns="" id="{38903829-29E2-45DE-BF41-09A7F0597DB5}"/>
              </a:ext>
            </a:extLst>
          </p:cNvPr>
          <p:cNvGrpSpPr/>
          <p:nvPr/>
        </p:nvGrpSpPr>
        <p:grpSpPr>
          <a:xfrm>
            <a:off x="1594085" y="2382892"/>
            <a:ext cx="323616" cy="334909"/>
            <a:chOff x="1594085" y="2382892"/>
            <a:chExt cx="323616" cy="334909"/>
          </a:xfrm>
        </p:grpSpPr>
        <p:sp>
          <p:nvSpPr>
            <p:cNvPr id="337" name="SMARTInkShape-4828">
              <a:extLst>
                <a:ext uri="{FF2B5EF4-FFF2-40B4-BE49-F238E27FC236}">
                  <a16:creationId xmlns:a16="http://schemas.microsoft.com/office/drawing/2014/main" xmlns="" id="{704AA3C8-CB1D-4B93-875A-0E6A12124A3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905000" y="26035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4829">
              <a:extLst>
                <a:ext uri="{FF2B5EF4-FFF2-40B4-BE49-F238E27FC236}">
                  <a16:creationId xmlns:a16="http://schemas.microsoft.com/office/drawing/2014/main" xmlns="" id="{8F389158-F2B0-4A8D-B3D2-8C6EB24562A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892300" y="24511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5958" y="3371"/>
                  </a:lnTo>
                  <a:lnTo>
                    <a:pt x="3972" y="6481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4830">
              <a:extLst>
                <a:ext uri="{FF2B5EF4-FFF2-40B4-BE49-F238E27FC236}">
                  <a16:creationId xmlns:a16="http://schemas.microsoft.com/office/drawing/2014/main" xmlns="" id="{E5C236F0-863A-41C1-9E37-4300F98DD13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594085" y="2382892"/>
              <a:ext cx="182577" cy="334909"/>
            </a:xfrm>
            <a:custGeom>
              <a:avLst/>
              <a:gdLst/>
              <a:ahLst/>
              <a:cxnLst/>
              <a:rect l="0" t="0" r="0" b="0"/>
              <a:pathLst>
                <a:path w="182577" h="334909">
                  <a:moveTo>
                    <a:pt x="114065" y="74558"/>
                  </a:moveTo>
                  <a:lnTo>
                    <a:pt x="114065" y="74558"/>
                  </a:lnTo>
                  <a:lnTo>
                    <a:pt x="96061" y="64432"/>
                  </a:lnTo>
                  <a:lnTo>
                    <a:pt x="86308" y="63002"/>
                  </a:lnTo>
                  <a:lnTo>
                    <a:pt x="74917" y="66129"/>
                  </a:lnTo>
                  <a:lnTo>
                    <a:pt x="68917" y="68939"/>
                  </a:lnTo>
                  <a:lnTo>
                    <a:pt x="46987" y="93119"/>
                  </a:lnTo>
                  <a:lnTo>
                    <a:pt x="22615" y="133837"/>
                  </a:lnTo>
                  <a:lnTo>
                    <a:pt x="9686" y="165345"/>
                  </a:lnTo>
                  <a:lnTo>
                    <a:pt x="1352" y="197458"/>
                  </a:lnTo>
                  <a:lnTo>
                    <a:pt x="0" y="228193"/>
                  </a:lnTo>
                  <a:lnTo>
                    <a:pt x="5514" y="252672"/>
                  </a:lnTo>
                  <a:lnTo>
                    <a:pt x="9948" y="263151"/>
                  </a:lnTo>
                  <a:lnTo>
                    <a:pt x="16431" y="270842"/>
                  </a:lnTo>
                  <a:lnTo>
                    <a:pt x="33042" y="281269"/>
                  </a:lnTo>
                  <a:lnTo>
                    <a:pt x="54066" y="284493"/>
                  </a:lnTo>
                  <a:lnTo>
                    <a:pt x="65599" y="284364"/>
                  </a:lnTo>
                  <a:lnTo>
                    <a:pt x="89702" y="272933"/>
                  </a:lnTo>
                  <a:lnTo>
                    <a:pt x="127072" y="240815"/>
                  </a:lnTo>
                  <a:lnTo>
                    <a:pt x="161193" y="196256"/>
                  </a:lnTo>
                  <a:lnTo>
                    <a:pt x="176639" y="161102"/>
                  </a:lnTo>
                  <a:lnTo>
                    <a:pt x="181151" y="124311"/>
                  </a:lnTo>
                  <a:lnTo>
                    <a:pt x="177042" y="84911"/>
                  </a:lnTo>
                  <a:lnTo>
                    <a:pt x="166749" y="47409"/>
                  </a:lnTo>
                  <a:lnTo>
                    <a:pt x="150415" y="18983"/>
                  </a:lnTo>
                  <a:lnTo>
                    <a:pt x="140415" y="9991"/>
                  </a:lnTo>
                  <a:lnTo>
                    <a:pt x="118015" y="0"/>
                  </a:lnTo>
                  <a:lnTo>
                    <a:pt x="92067" y="1205"/>
                  </a:lnTo>
                  <a:lnTo>
                    <a:pt x="65482" y="10206"/>
                  </a:lnTo>
                  <a:lnTo>
                    <a:pt x="41908" y="25966"/>
                  </a:lnTo>
                  <a:lnTo>
                    <a:pt x="27197" y="46611"/>
                  </a:lnTo>
                  <a:lnTo>
                    <a:pt x="19718" y="69898"/>
                  </a:lnTo>
                  <a:lnTo>
                    <a:pt x="20180" y="106103"/>
                  </a:lnTo>
                  <a:lnTo>
                    <a:pt x="25537" y="128560"/>
                  </a:lnTo>
                  <a:lnTo>
                    <a:pt x="46598" y="161035"/>
                  </a:lnTo>
                  <a:lnTo>
                    <a:pt x="89684" y="193475"/>
                  </a:lnTo>
                  <a:lnTo>
                    <a:pt x="132898" y="220266"/>
                  </a:lnTo>
                  <a:lnTo>
                    <a:pt x="168663" y="245941"/>
                  </a:lnTo>
                  <a:lnTo>
                    <a:pt x="177137" y="262441"/>
                  </a:lnTo>
                  <a:lnTo>
                    <a:pt x="182576" y="295037"/>
                  </a:lnTo>
                  <a:lnTo>
                    <a:pt x="177565" y="334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1049">
            <a:extLst>
              <a:ext uri="{FF2B5EF4-FFF2-40B4-BE49-F238E27FC236}">
                <a16:creationId xmlns:a16="http://schemas.microsoft.com/office/drawing/2014/main" xmlns="" id="{C7EEEC90-D2A3-4BF1-9079-F4C61FED756B}"/>
              </a:ext>
            </a:extLst>
          </p:cNvPr>
          <p:cNvGrpSpPr/>
          <p:nvPr/>
        </p:nvGrpSpPr>
        <p:grpSpPr>
          <a:xfrm>
            <a:off x="6400800" y="1454150"/>
            <a:ext cx="2679701" cy="520701"/>
            <a:chOff x="6400800" y="1454150"/>
            <a:chExt cx="2679701" cy="520701"/>
          </a:xfrm>
        </p:grpSpPr>
        <p:sp>
          <p:nvSpPr>
            <p:cNvPr id="341" name="SMARTInkShape-4831">
              <a:extLst>
                <a:ext uri="{FF2B5EF4-FFF2-40B4-BE49-F238E27FC236}">
                  <a16:creationId xmlns:a16="http://schemas.microsoft.com/office/drawing/2014/main" xmlns="" id="{6503C7E5-D622-4E35-BE1E-387FB626029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899400" y="19177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4832">
              <a:extLst>
                <a:ext uri="{FF2B5EF4-FFF2-40B4-BE49-F238E27FC236}">
                  <a16:creationId xmlns:a16="http://schemas.microsoft.com/office/drawing/2014/main" xmlns="" id="{7E4220E1-4DAA-427C-A0C5-86A0D3AB39B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508618" y="1769551"/>
              <a:ext cx="168756" cy="205300"/>
            </a:xfrm>
            <a:custGeom>
              <a:avLst/>
              <a:gdLst/>
              <a:ahLst/>
              <a:cxnLst/>
              <a:rect l="0" t="0" r="0" b="0"/>
              <a:pathLst>
                <a:path w="168756" h="205300">
                  <a:moveTo>
                    <a:pt x="16132" y="52899"/>
                  </a:moveTo>
                  <a:lnTo>
                    <a:pt x="16132" y="52899"/>
                  </a:lnTo>
                  <a:lnTo>
                    <a:pt x="12761" y="52899"/>
                  </a:lnTo>
                  <a:lnTo>
                    <a:pt x="9224" y="54780"/>
                  </a:lnTo>
                  <a:lnTo>
                    <a:pt x="7293" y="56270"/>
                  </a:lnTo>
                  <a:lnTo>
                    <a:pt x="5148" y="65451"/>
                  </a:lnTo>
                  <a:lnTo>
                    <a:pt x="0" y="112538"/>
                  </a:lnTo>
                  <a:lnTo>
                    <a:pt x="2544" y="159459"/>
                  </a:lnTo>
                  <a:lnTo>
                    <a:pt x="3315" y="199210"/>
                  </a:lnTo>
                  <a:lnTo>
                    <a:pt x="3354" y="199123"/>
                  </a:lnTo>
                  <a:lnTo>
                    <a:pt x="3421" y="161630"/>
                  </a:lnTo>
                  <a:lnTo>
                    <a:pt x="4840" y="117022"/>
                  </a:lnTo>
                  <a:lnTo>
                    <a:pt x="10172" y="82104"/>
                  </a:lnTo>
                  <a:lnTo>
                    <a:pt x="27851" y="36858"/>
                  </a:lnTo>
                  <a:lnTo>
                    <a:pt x="47591" y="10124"/>
                  </a:lnTo>
                  <a:lnTo>
                    <a:pt x="64214" y="2138"/>
                  </a:lnTo>
                  <a:lnTo>
                    <a:pt x="83364" y="0"/>
                  </a:lnTo>
                  <a:lnTo>
                    <a:pt x="103633" y="3753"/>
                  </a:lnTo>
                  <a:lnTo>
                    <a:pt x="131506" y="20541"/>
                  </a:lnTo>
                  <a:lnTo>
                    <a:pt x="150898" y="46761"/>
                  </a:lnTo>
                  <a:lnTo>
                    <a:pt x="165580" y="80243"/>
                  </a:lnTo>
                  <a:lnTo>
                    <a:pt x="168755" y="116975"/>
                  </a:lnTo>
                  <a:lnTo>
                    <a:pt x="161856" y="154670"/>
                  </a:lnTo>
                  <a:lnTo>
                    <a:pt x="155832" y="205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4833">
              <a:extLst>
                <a:ext uri="{FF2B5EF4-FFF2-40B4-BE49-F238E27FC236}">
                  <a16:creationId xmlns:a16="http://schemas.microsoft.com/office/drawing/2014/main" xmlns="" id="{EE018461-8CB0-4CE4-8132-D7AA3C642CE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400800" y="1454150"/>
              <a:ext cx="2679701" cy="119768"/>
            </a:xfrm>
            <a:custGeom>
              <a:avLst/>
              <a:gdLst/>
              <a:ahLst/>
              <a:cxnLst/>
              <a:rect l="0" t="0" r="0" b="0"/>
              <a:pathLst>
                <a:path w="2679701" h="119768">
                  <a:moveTo>
                    <a:pt x="0" y="114300"/>
                  </a:moveTo>
                  <a:lnTo>
                    <a:pt x="0" y="114300"/>
                  </a:lnTo>
                  <a:lnTo>
                    <a:pt x="36087" y="116182"/>
                  </a:lnTo>
                  <a:lnTo>
                    <a:pt x="68955" y="118664"/>
                  </a:lnTo>
                  <a:lnTo>
                    <a:pt x="92537" y="119326"/>
                  </a:lnTo>
                  <a:lnTo>
                    <a:pt x="118842" y="119767"/>
                  </a:lnTo>
                  <a:lnTo>
                    <a:pt x="153311" y="118651"/>
                  </a:lnTo>
                  <a:lnTo>
                    <a:pt x="193224" y="116495"/>
                  </a:lnTo>
                  <a:lnTo>
                    <a:pt x="236766" y="113646"/>
                  </a:lnTo>
                  <a:lnTo>
                    <a:pt x="287666" y="109631"/>
                  </a:lnTo>
                  <a:lnTo>
                    <a:pt x="343472" y="104837"/>
                  </a:lnTo>
                  <a:lnTo>
                    <a:pt x="402548" y="99525"/>
                  </a:lnTo>
                  <a:lnTo>
                    <a:pt x="468743" y="93867"/>
                  </a:lnTo>
                  <a:lnTo>
                    <a:pt x="539684" y="87977"/>
                  </a:lnTo>
                  <a:lnTo>
                    <a:pt x="613789" y="81935"/>
                  </a:lnTo>
                  <a:lnTo>
                    <a:pt x="698471" y="75790"/>
                  </a:lnTo>
                  <a:lnTo>
                    <a:pt x="790201" y="69577"/>
                  </a:lnTo>
                  <a:lnTo>
                    <a:pt x="886635" y="63318"/>
                  </a:lnTo>
                  <a:lnTo>
                    <a:pt x="989023" y="57029"/>
                  </a:lnTo>
                  <a:lnTo>
                    <a:pt x="1095382" y="50719"/>
                  </a:lnTo>
                  <a:lnTo>
                    <a:pt x="1204388" y="44396"/>
                  </a:lnTo>
                  <a:lnTo>
                    <a:pt x="1313042" y="39475"/>
                  </a:lnTo>
                  <a:lnTo>
                    <a:pt x="1421461" y="35489"/>
                  </a:lnTo>
                  <a:lnTo>
                    <a:pt x="1529724" y="32126"/>
                  </a:lnTo>
                  <a:lnTo>
                    <a:pt x="1635766" y="29178"/>
                  </a:lnTo>
                  <a:lnTo>
                    <a:pt x="1740327" y="26508"/>
                  </a:lnTo>
                  <a:lnTo>
                    <a:pt x="1843901" y="24022"/>
                  </a:lnTo>
                  <a:lnTo>
                    <a:pt x="1940468" y="22365"/>
                  </a:lnTo>
                  <a:lnTo>
                    <a:pt x="2032362" y="21260"/>
                  </a:lnTo>
                  <a:lnTo>
                    <a:pt x="2121140" y="20523"/>
                  </a:lnTo>
                  <a:lnTo>
                    <a:pt x="2202200" y="20032"/>
                  </a:lnTo>
                  <a:lnTo>
                    <a:pt x="2278111" y="19705"/>
                  </a:lnTo>
                  <a:lnTo>
                    <a:pt x="2350590" y="19487"/>
                  </a:lnTo>
                  <a:lnTo>
                    <a:pt x="2413022" y="18635"/>
                  </a:lnTo>
                  <a:lnTo>
                    <a:pt x="2468754" y="17363"/>
                  </a:lnTo>
                  <a:lnTo>
                    <a:pt x="2520017" y="15808"/>
                  </a:lnTo>
                  <a:lnTo>
                    <a:pt x="2560545" y="13361"/>
                  </a:lnTo>
                  <a:lnTo>
                    <a:pt x="2593915" y="10318"/>
                  </a:lnTo>
                  <a:lnTo>
                    <a:pt x="2622509" y="6879"/>
                  </a:lnTo>
                  <a:lnTo>
                    <a:pt x="267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SMARTInkShape-Group1050">
            <a:extLst>
              <a:ext uri="{FF2B5EF4-FFF2-40B4-BE49-F238E27FC236}">
                <a16:creationId xmlns:a16="http://schemas.microsoft.com/office/drawing/2014/main" xmlns="" id="{D07213A7-A7E1-4673-AC83-16EF5FF72192}"/>
              </a:ext>
            </a:extLst>
          </p:cNvPr>
          <p:cNvGrpSpPr/>
          <p:nvPr/>
        </p:nvGrpSpPr>
        <p:grpSpPr>
          <a:xfrm>
            <a:off x="8801100" y="698500"/>
            <a:ext cx="757135" cy="323851"/>
            <a:chOff x="8801100" y="698500"/>
            <a:chExt cx="757135" cy="323851"/>
          </a:xfrm>
        </p:grpSpPr>
        <p:sp>
          <p:nvSpPr>
            <p:cNvPr id="345" name="SMARTInkShape-4834">
              <a:extLst>
                <a:ext uri="{FF2B5EF4-FFF2-40B4-BE49-F238E27FC236}">
                  <a16:creationId xmlns:a16="http://schemas.microsoft.com/office/drawing/2014/main" xmlns="" id="{8E2C0C72-06D3-460B-B319-38996CC56F2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436100" y="698500"/>
              <a:ext cx="122135" cy="323851"/>
            </a:xfrm>
            <a:custGeom>
              <a:avLst/>
              <a:gdLst/>
              <a:ahLst/>
              <a:cxnLst/>
              <a:rect l="0" t="0" r="0" b="0"/>
              <a:pathLst>
                <a:path w="122135" h="323851">
                  <a:moveTo>
                    <a:pt x="107950" y="0"/>
                  </a:moveTo>
                  <a:lnTo>
                    <a:pt x="107950" y="0"/>
                  </a:lnTo>
                  <a:lnTo>
                    <a:pt x="111320" y="3371"/>
                  </a:lnTo>
                  <a:lnTo>
                    <a:pt x="120815" y="46140"/>
                  </a:lnTo>
                  <a:lnTo>
                    <a:pt x="122134" y="76951"/>
                  </a:lnTo>
                  <a:lnTo>
                    <a:pt x="115667" y="114163"/>
                  </a:lnTo>
                  <a:lnTo>
                    <a:pt x="107617" y="154221"/>
                  </a:lnTo>
                  <a:lnTo>
                    <a:pt x="97218" y="194131"/>
                  </a:lnTo>
                  <a:lnTo>
                    <a:pt x="80837" y="230684"/>
                  </a:lnTo>
                  <a:lnTo>
                    <a:pt x="55153" y="276255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4835">
              <a:extLst>
                <a:ext uri="{FF2B5EF4-FFF2-40B4-BE49-F238E27FC236}">
                  <a16:creationId xmlns:a16="http://schemas.microsoft.com/office/drawing/2014/main" xmlns="" id="{342EE85A-9112-473A-9A53-B7722709842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175566" y="750183"/>
              <a:ext cx="203385" cy="202318"/>
            </a:xfrm>
            <a:custGeom>
              <a:avLst/>
              <a:gdLst/>
              <a:ahLst/>
              <a:cxnLst/>
              <a:rect l="0" t="0" r="0" b="0"/>
              <a:pathLst>
                <a:path w="203385" h="202318">
                  <a:moveTo>
                    <a:pt x="203384" y="5467"/>
                  </a:moveTo>
                  <a:lnTo>
                    <a:pt x="203384" y="5467"/>
                  </a:lnTo>
                  <a:lnTo>
                    <a:pt x="203384" y="0"/>
                  </a:lnTo>
                  <a:lnTo>
                    <a:pt x="203384" y="2750"/>
                  </a:lnTo>
                  <a:lnTo>
                    <a:pt x="182335" y="47324"/>
                  </a:lnTo>
                  <a:lnTo>
                    <a:pt x="161319" y="82780"/>
                  </a:lnTo>
                  <a:lnTo>
                    <a:pt x="127107" y="126839"/>
                  </a:lnTo>
                  <a:lnTo>
                    <a:pt x="92430" y="165528"/>
                  </a:lnTo>
                  <a:lnTo>
                    <a:pt x="56444" y="189222"/>
                  </a:lnTo>
                  <a:lnTo>
                    <a:pt x="29084" y="198437"/>
                  </a:lnTo>
                  <a:lnTo>
                    <a:pt x="22274" y="196908"/>
                  </a:lnTo>
                  <a:lnTo>
                    <a:pt x="10942" y="187683"/>
                  </a:lnTo>
                  <a:lnTo>
                    <a:pt x="0" y="166623"/>
                  </a:lnTo>
                  <a:lnTo>
                    <a:pt x="337" y="150705"/>
                  </a:lnTo>
                  <a:lnTo>
                    <a:pt x="5896" y="135634"/>
                  </a:lnTo>
                  <a:lnTo>
                    <a:pt x="15423" y="124232"/>
                  </a:lnTo>
                  <a:lnTo>
                    <a:pt x="30474" y="118224"/>
                  </a:lnTo>
                  <a:lnTo>
                    <a:pt x="49629" y="116964"/>
                  </a:lnTo>
                  <a:lnTo>
                    <a:pt x="82098" y="124895"/>
                  </a:lnTo>
                  <a:lnTo>
                    <a:pt x="126656" y="155563"/>
                  </a:lnTo>
                  <a:lnTo>
                    <a:pt x="161234" y="190577"/>
                  </a:lnTo>
                  <a:lnTo>
                    <a:pt x="184334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4836">
              <a:extLst>
                <a:ext uri="{FF2B5EF4-FFF2-40B4-BE49-F238E27FC236}">
                  <a16:creationId xmlns:a16="http://schemas.microsoft.com/office/drawing/2014/main" xmlns="" id="{10F244B9-BA80-4D26-8B1A-1D32C95E724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801100" y="952500"/>
              <a:ext cx="234951" cy="9835"/>
            </a:xfrm>
            <a:custGeom>
              <a:avLst/>
              <a:gdLst/>
              <a:ahLst/>
              <a:cxnLst/>
              <a:rect l="0" t="0" r="0" b="0"/>
              <a:pathLst>
                <a:path w="234951" h="9835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7" y="4364"/>
                  </a:lnTo>
                  <a:lnTo>
                    <a:pt x="49113" y="9834"/>
                  </a:lnTo>
                  <a:lnTo>
                    <a:pt x="92947" y="7696"/>
                  </a:lnTo>
                  <a:lnTo>
                    <a:pt x="137527" y="6043"/>
                  </a:lnTo>
                  <a:lnTo>
                    <a:pt x="181311" y="2104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4837">
              <a:extLst>
                <a:ext uri="{FF2B5EF4-FFF2-40B4-BE49-F238E27FC236}">
                  <a16:creationId xmlns:a16="http://schemas.microsoft.com/office/drawing/2014/main" xmlns="" id="{D52C56EA-E818-4175-B022-02495626DE9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821169" y="717550"/>
              <a:ext cx="176782" cy="171451"/>
            </a:xfrm>
            <a:custGeom>
              <a:avLst/>
              <a:gdLst/>
              <a:ahLst/>
              <a:cxnLst/>
              <a:rect l="0" t="0" r="0" b="0"/>
              <a:pathLst>
                <a:path w="176782" h="171451">
                  <a:moveTo>
                    <a:pt x="132331" y="0"/>
                  </a:moveTo>
                  <a:lnTo>
                    <a:pt x="132331" y="0"/>
                  </a:lnTo>
                  <a:lnTo>
                    <a:pt x="141168" y="0"/>
                  </a:lnTo>
                  <a:lnTo>
                    <a:pt x="141751" y="706"/>
                  </a:lnTo>
                  <a:lnTo>
                    <a:pt x="141432" y="1881"/>
                  </a:lnTo>
                  <a:lnTo>
                    <a:pt x="140515" y="3371"/>
                  </a:lnTo>
                  <a:lnTo>
                    <a:pt x="95597" y="33588"/>
                  </a:lnTo>
                  <a:lnTo>
                    <a:pt x="56535" y="57694"/>
                  </a:lnTo>
                  <a:lnTo>
                    <a:pt x="9304" y="93780"/>
                  </a:lnTo>
                  <a:lnTo>
                    <a:pt x="510" y="104239"/>
                  </a:lnTo>
                  <a:lnTo>
                    <a:pt x="0" y="109004"/>
                  </a:lnTo>
                  <a:lnTo>
                    <a:pt x="1778" y="113591"/>
                  </a:lnTo>
                  <a:lnTo>
                    <a:pt x="5079" y="118061"/>
                  </a:lnTo>
                  <a:lnTo>
                    <a:pt x="33322" y="131093"/>
                  </a:lnTo>
                  <a:lnTo>
                    <a:pt x="79711" y="140521"/>
                  </a:lnTo>
                  <a:lnTo>
                    <a:pt x="126932" y="151154"/>
                  </a:lnTo>
                  <a:lnTo>
                    <a:pt x="164738" y="162319"/>
                  </a:lnTo>
                  <a:lnTo>
                    <a:pt x="17678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SMARTInkShape-Group1051">
            <a:extLst>
              <a:ext uri="{FF2B5EF4-FFF2-40B4-BE49-F238E27FC236}">
                <a16:creationId xmlns:a16="http://schemas.microsoft.com/office/drawing/2014/main" xmlns="" id="{3AEFF2EC-EEE1-4F18-A923-964290631EF5}"/>
              </a:ext>
            </a:extLst>
          </p:cNvPr>
          <p:cNvGrpSpPr/>
          <p:nvPr/>
        </p:nvGrpSpPr>
        <p:grpSpPr>
          <a:xfrm>
            <a:off x="7253367" y="616833"/>
            <a:ext cx="1248171" cy="403851"/>
            <a:chOff x="7253367" y="616833"/>
            <a:chExt cx="1248171" cy="403851"/>
          </a:xfrm>
        </p:grpSpPr>
        <p:sp>
          <p:nvSpPr>
            <p:cNvPr id="350" name="SMARTInkShape-4838">
              <a:extLst>
                <a:ext uri="{FF2B5EF4-FFF2-40B4-BE49-F238E27FC236}">
                  <a16:creationId xmlns:a16="http://schemas.microsoft.com/office/drawing/2014/main" xmlns="" id="{DEA8D34E-3F32-4D61-AC32-30B9BE40116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436668" y="787400"/>
              <a:ext cx="64870" cy="35842"/>
            </a:xfrm>
            <a:custGeom>
              <a:avLst/>
              <a:gdLst/>
              <a:ahLst/>
              <a:cxnLst/>
              <a:rect l="0" t="0" r="0" b="0"/>
              <a:pathLst>
                <a:path w="64870" h="35842">
                  <a:moveTo>
                    <a:pt x="15182" y="0"/>
                  </a:moveTo>
                  <a:lnTo>
                    <a:pt x="15182" y="0"/>
                  </a:lnTo>
                  <a:lnTo>
                    <a:pt x="8440" y="0"/>
                  </a:lnTo>
                  <a:lnTo>
                    <a:pt x="5748" y="2117"/>
                  </a:lnTo>
                  <a:lnTo>
                    <a:pt x="877" y="10113"/>
                  </a:lnTo>
                  <a:lnTo>
                    <a:pt x="0" y="13797"/>
                  </a:lnTo>
                  <a:lnTo>
                    <a:pt x="122" y="16959"/>
                  </a:lnTo>
                  <a:lnTo>
                    <a:pt x="908" y="19773"/>
                  </a:lnTo>
                  <a:lnTo>
                    <a:pt x="9308" y="26662"/>
                  </a:lnTo>
                  <a:lnTo>
                    <a:pt x="21743" y="33016"/>
                  </a:lnTo>
                  <a:lnTo>
                    <a:pt x="34326" y="35841"/>
                  </a:lnTo>
                  <a:lnTo>
                    <a:pt x="53309" y="34060"/>
                  </a:lnTo>
                  <a:lnTo>
                    <a:pt x="60350" y="30895"/>
                  </a:lnTo>
                  <a:lnTo>
                    <a:pt x="63478" y="27137"/>
                  </a:lnTo>
                  <a:lnTo>
                    <a:pt x="64869" y="23114"/>
                  </a:lnTo>
                  <a:lnTo>
                    <a:pt x="64534" y="21054"/>
                  </a:lnTo>
                  <a:lnTo>
                    <a:pt x="62281" y="16883"/>
                  </a:lnTo>
                  <a:lnTo>
                    <a:pt x="59986" y="15489"/>
                  </a:lnTo>
                  <a:lnTo>
                    <a:pt x="4693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4839">
              <a:extLst>
                <a:ext uri="{FF2B5EF4-FFF2-40B4-BE49-F238E27FC236}">
                  <a16:creationId xmlns:a16="http://schemas.microsoft.com/office/drawing/2014/main" xmlns="" id="{941D7CE4-4074-40C7-A3CF-4359065E04B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420100" y="9017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5645" y="10139"/>
                  </a:lnTo>
                  <a:lnTo>
                    <a:pt x="1323" y="29493"/>
                  </a:lnTo>
                  <a:lnTo>
                    <a:pt x="1293" y="42741"/>
                  </a:lnTo>
                  <a:lnTo>
                    <a:pt x="3832" y="5883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4840">
              <a:extLst>
                <a:ext uri="{FF2B5EF4-FFF2-40B4-BE49-F238E27FC236}">
                  <a16:creationId xmlns:a16="http://schemas.microsoft.com/office/drawing/2014/main" xmlns="" id="{2FE67544-3C9B-40FB-8254-C4A9BDB1568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140700" y="628650"/>
              <a:ext cx="184151" cy="342901"/>
            </a:xfrm>
            <a:custGeom>
              <a:avLst/>
              <a:gdLst/>
              <a:ahLst/>
              <a:cxnLst/>
              <a:rect l="0" t="0" r="0" b="0"/>
              <a:pathLst>
                <a:path w="184151" h="342901">
                  <a:moveTo>
                    <a:pt x="184150" y="0"/>
                  </a:moveTo>
                  <a:lnTo>
                    <a:pt x="184150" y="0"/>
                  </a:lnTo>
                  <a:lnTo>
                    <a:pt x="177408" y="0"/>
                  </a:lnTo>
                  <a:lnTo>
                    <a:pt x="163102" y="10113"/>
                  </a:lnTo>
                  <a:lnTo>
                    <a:pt x="137894" y="50524"/>
                  </a:lnTo>
                  <a:lnTo>
                    <a:pt x="120082" y="84779"/>
                  </a:lnTo>
                  <a:lnTo>
                    <a:pt x="100406" y="123522"/>
                  </a:lnTo>
                  <a:lnTo>
                    <a:pt x="81314" y="164260"/>
                  </a:lnTo>
                  <a:lnTo>
                    <a:pt x="65773" y="205884"/>
                  </a:lnTo>
                  <a:lnTo>
                    <a:pt x="48047" y="244139"/>
                  </a:lnTo>
                  <a:lnTo>
                    <a:pt x="23878" y="289884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4841">
              <a:extLst>
                <a:ext uri="{FF2B5EF4-FFF2-40B4-BE49-F238E27FC236}">
                  <a16:creationId xmlns:a16="http://schemas.microsoft.com/office/drawing/2014/main" xmlns="" id="{71F03C3E-7729-41FC-855A-EFCFD6DC84F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096250" y="673100"/>
              <a:ext cx="203201" cy="279401"/>
            </a:xfrm>
            <a:custGeom>
              <a:avLst/>
              <a:gdLst/>
              <a:ahLst/>
              <a:cxnLst/>
              <a:rect l="0" t="0" r="0" b="0"/>
              <a:pathLst>
                <a:path w="203201" h="2794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1249" y="39851"/>
                  </a:lnTo>
                  <a:lnTo>
                    <a:pt x="81287" y="81579"/>
                  </a:lnTo>
                  <a:lnTo>
                    <a:pt x="120276" y="125223"/>
                  </a:lnTo>
                  <a:lnTo>
                    <a:pt x="156523" y="170140"/>
                  </a:lnTo>
                  <a:lnTo>
                    <a:pt x="180198" y="216766"/>
                  </a:lnTo>
                  <a:lnTo>
                    <a:pt x="195232" y="259554"/>
                  </a:lnTo>
                  <a:lnTo>
                    <a:pt x="20320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4842">
              <a:extLst>
                <a:ext uri="{FF2B5EF4-FFF2-40B4-BE49-F238E27FC236}">
                  <a16:creationId xmlns:a16="http://schemas.microsoft.com/office/drawing/2014/main" xmlns="" id="{A8498D05-5E4D-4844-8D1D-0715FE3DA33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761895" y="616833"/>
              <a:ext cx="162906" cy="348368"/>
            </a:xfrm>
            <a:custGeom>
              <a:avLst/>
              <a:gdLst/>
              <a:ahLst/>
              <a:cxnLst/>
              <a:rect l="0" t="0" r="0" b="0"/>
              <a:pathLst>
                <a:path w="162906" h="348368">
                  <a:moveTo>
                    <a:pt x="156555" y="5467"/>
                  </a:moveTo>
                  <a:lnTo>
                    <a:pt x="156555" y="5467"/>
                  </a:lnTo>
                  <a:lnTo>
                    <a:pt x="149813" y="2096"/>
                  </a:lnTo>
                  <a:lnTo>
                    <a:pt x="135507" y="0"/>
                  </a:lnTo>
                  <a:lnTo>
                    <a:pt x="111121" y="9491"/>
                  </a:lnTo>
                  <a:lnTo>
                    <a:pt x="81552" y="35822"/>
                  </a:lnTo>
                  <a:lnTo>
                    <a:pt x="59015" y="65995"/>
                  </a:lnTo>
                  <a:lnTo>
                    <a:pt x="37003" y="102924"/>
                  </a:lnTo>
                  <a:lnTo>
                    <a:pt x="20165" y="142855"/>
                  </a:lnTo>
                  <a:lnTo>
                    <a:pt x="7508" y="184121"/>
                  </a:lnTo>
                  <a:lnTo>
                    <a:pt x="0" y="225274"/>
                  </a:lnTo>
                  <a:lnTo>
                    <a:pt x="1368" y="264731"/>
                  </a:lnTo>
                  <a:lnTo>
                    <a:pt x="16088" y="295909"/>
                  </a:lnTo>
                  <a:lnTo>
                    <a:pt x="26926" y="309161"/>
                  </a:lnTo>
                  <a:lnTo>
                    <a:pt x="55903" y="327650"/>
                  </a:lnTo>
                  <a:lnTo>
                    <a:pt x="89949" y="339159"/>
                  </a:lnTo>
                  <a:lnTo>
                    <a:pt x="126246" y="344275"/>
                  </a:lnTo>
                  <a:lnTo>
                    <a:pt x="162905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4843">
              <a:extLst>
                <a:ext uri="{FF2B5EF4-FFF2-40B4-BE49-F238E27FC236}">
                  <a16:creationId xmlns:a16="http://schemas.microsoft.com/office/drawing/2014/main" xmlns="" id="{B9ADC7C5-37F4-48A5-B805-80288AC328F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264400" y="958850"/>
              <a:ext cx="330201" cy="61834"/>
            </a:xfrm>
            <a:custGeom>
              <a:avLst/>
              <a:gdLst/>
              <a:ahLst/>
              <a:cxnLst/>
              <a:rect l="0" t="0" r="0" b="0"/>
              <a:pathLst>
                <a:path w="330201" h="61834">
                  <a:moveTo>
                    <a:pt x="0" y="38100"/>
                  </a:moveTo>
                  <a:lnTo>
                    <a:pt x="0" y="38100"/>
                  </a:lnTo>
                  <a:lnTo>
                    <a:pt x="3370" y="48213"/>
                  </a:lnTo>
                  <a:lnTo>
                    <a:pt x="8789" y="55059"/>
                  </a:lnTo>
                  <a:lnTo>
                    <a:pt x="12209" y="57873"/>
                  </a:lnTo>
                  <a:lnTo>
                    <a:pt x="37249" y="61833"/>
                  </a:lnTo>
                  <a:lnTo>
                    <a:pt x="81592" y="56264"/>
                  </a:lnTo>
                  <a:lnTo>
                    <a:pt x="124222" y="45702"/>
                  </a:lnTo>
                  <a:lnTo>
                    <a:pt x="148431" y="38935"/>
                  </a:lnTo>
                  <a:lnTo>
                    <a:pt x="173036" y="33012"/>
                  </a:lnTo>
                  <a:lnTo>
                    <a:pt x="197908" y="27653"/>
                  </a:lnTo>
                  <a:lnTo>
                    <a:pt x="222955" y="22668"/>
                  </a:lnTo>
                  <a:lnTo>
                    <a:pt x="267719" y="13367"/>
                  </a:lnTo>
                  <a:lnTo>
                    <a:pt x="330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4844">
              <a:extLst>
                <a:ext uri="{FF2B5EF4-FFF2-40B4-BE49-F238E27FC236}">
                  <a16:creationId xmlns:a16="http://schemas.microsoft.com/office/drawing/2014/main" xmlns="" id="{3B8F3C9E-A8D3-4B18-BF99-EF6057392CB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253367" y="640276"/>
              <a:ext cx="284084" cy="83625"/>
            </a:xfrm>
            <a:custGeom>
              <a:avLst/>
              <a:gdLst/>
              <a:ahLst/>
              <a:cxnLst/>
              <a:rect l="0" t="0" r="0" b="0"/>
              <a:pathLst>
                <a:path w="284084" h="83625">
                  <a:moveTo>
                    <a:pt x="23733" y="83624"/>
                  </a:moveTo>
                  <a:lnTo>
                    <a:pt x="23733" y="83624"/>
                  </a:lnTo>
                  <a:lnTo>
                    <a:pt x="2083" y="61270"/>
                  </a:lnTo>
                  <a:lnTo>
                    <a:pt x="0" y="56520"/>
                  </a:lnTo>
                  <a:lnTo>
                    <a:pt x="25794" y="43138"/>
                  </a:lnTo>
                  <a:lnTo>
                    <a:pt x="57575" y="31764"/>
                  </a:lnTo>
                  <a:lnTo>
                    <a:pt x="95924" y="20358"/>
                  </a:lnTo>
                  <a:lnTo>
                    <a:pt x="138838" y="10585"/>
                  </a:lnTo>
                  <a:lnTo>
                    <a:pt x="180019" y="3420"/>
                  </a:lnTo>
                  <a:lnTo>
                    <a:pt x="216665" y="0"/>
                  </a:lnTo>
                  <a:lnTo>
                    <a:pt x="244713" y="3184"/>
                  </a:lnTo>
                  <a:lnTo>
                    <a:pt x="263293" y="13065"/>
                  </a:lnTo>
                  <a:lnTo>
                    <a:pt x="284083" y="32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4845">
              <a:extLst>
                <a:ext uri="{FF2B5EF4-FFF2-40B4-BE49-F238E27FC236}">
                  <a16:creationId xmlns:a16="http://schemas.microsoft.com/office/drawing/2014/main" xmlns="" id="{9B26CB46-34F4-4A1F-8B48-D936ED6B4AF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360532" y="676968"/>
              <a:ext cx="18169" cy="313633"/>
            </a:xfrm>
            <a:custGeom>
              <a:avLst/>
              <a:gdLst/>
              <a:ahLst/>
              <a:cxnLst/>
              <a:rect l="0" t="0" r="0" b="0"/>
              <a:pathLst>
                <a:path w="18169" h="313633">
                  <a:moveTo>
                    <a:pt x="5468" y="15182"/>
                  </a:moveTo>
                  <a:lnTo>
                    <a:pt x="5468" y="15182"/>
                  </a:lnTo>
                  <a:lnTo>
                    <a:pt x="442" y="3248"/>
                  </a:lnTo>
                  <a:lnTo>
                    <a:pt x="0" y="876"/>
                  </a:lnTo>
                  <a:lnTo>
                    <a:pt x="412" y="0"/>
                  </a:lnTo>
                  <a:lnTo>
                    <a:pt x="1391" y="122"/>
                  </a:lnTo>
                  <a:lnTo>
                    <a:pt x="2750" y="909"/>
                  </a:lnTo>
                  <a:lnTo>
                    <a:pt x="8034" y="12129"/>
                  </a:lnTo>
                  <a:lnTo>
                    <a:pt x="10696" y="49085"/>
                  </a:lnTo>
                  <a:lnTo>
                    <a:pt x="11319" y="86224"/>
                  </a:lnTo>
                  <a:lnTo>
                    <a:pt x="10891" y="128601"/>
                  </a:lnTo>
                  <a:lnTo>
                    <a:pt x="8348" y="173305"/>
                  </a:lnTo>
                  <a:lnTo>
                    <a:pt x="8629" y="213400"/>
                  </a:lnTo>
                  <a:lnTo>
                    <a:pt x="10400" y="247918"/>
                  </a:lnTo>
                  <a:lnTo>
                    <a:pt x="13419" y="295059"/>
                  </a:lnTo>
                  <a:lnTo>
                    <a:pt x="16761" y="310716"/>
                  </a:lnTo>
                  <a:lnTo>
                    <a:pt x="18168" y="313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6" name="SMARTInkShape-Group1052">
            <a:extLst>
              <a:ext uri="{FF2B5EF4-FFF2-40B4-BE49-F238E27FC236}">
                <a16:creationId xmlns:a16="http://schemas.microsoft.com/office/drawing/2014/main" xmlns="" id="{7E3A2AED-9AC2-4DD0-9C1E-2CB94A8DDF54}"/>
              </a:ext>
            </a:extLst>
          </p:cNvPr>
          <p:cNvGrpSpPr/>
          <p:nvPr/>
        </p:nvGrpSpPr>
        <p:grpSpPr>
          <a:xfrm>
            <a:off x="6417725" y="476553"/>
            <a:ext cx="535526" cy="856065"/>
            <a:chOff x="6417725" y="476553"/>
            <a:chExt cx="535526" cy="856065"/>
          </a:xfrm>
        </p:grpSpPr>
        <p:sp>
          <p:nvSpPr>
            <p:cNvPr id="359" name="SMARTInkShape-4846">
              <a:extLst>
                <a:ext uri="{FF2B5EF4-FFF2-40B4-BE49-F238E27FC236}">
                  <a16:creationId xmlns:a16="http://schemas.microsoft.com/office/drawing/2014/main" xmlns="" id="{5C12083E-1C82-4CEF-B982-8E19E7BE31E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515100" y="476553"/>
              <a:ext cx="171451" cy="117217"/>
            </a:xfrm>
            <a:custGeom>
              <a:avLst/>
              <a:gdLst/>
              <a:ahLst/>
              <a:cxnLst/>
              <a:rect l="0" t="0" r="0" b="0"/>
              <a:pathLst>
                <a:path w="171451" h="117217">
                  <a:moveTo>
                    <a:pt x="0" y="63197"/>
                  </a:moveTo>
                  <a:lnTo>
                    <a:pt x="0" y="63197"/>
                  </a:lnTo>
                  <a:lnTo>
                    <a:pt x="0" y="55026"/>
                  </a:lnTo>
                  <a:lnTo>
                    <a:pt x="705" y="58860"/>
                  </a:lnTo>
                  <a:lnTo>
                    <a:pt x="5958" y="104497"/>
                  </a:lnTo>
                  <a:lnTo>
                    <a:pt x="6272" y="117216"/>
                  </a:lnTo>
                  <a:lnTo>
                    <a:pt x="6328" y="112677"/>
                  </a:lnTo>
                  <a:lnTo>
                    <a:pt x="20654" y="65993"/>
                  </a:lnTo>
                  <a:lnTo>
                    <a:pt x="34105" y="27023"/>
                  </a:lnTo>
                  <a:lnTo>
                    <a:pt x="48127" y="4423"/>
                  </a:lnTo>
                  <a:lnTo>
                    <a:pt x="52546" y="1436"/>
                  </a:lnTo>
                  <a:lnTo>
                    <a:pt x="56902" y="151"/>
                  </a:lnTo>
                  <a:lnTo>
                    <a:pt x="61216" y="0"/>
                  </a:lnTo>
                  <a:lnTo>
                    <a:pt x="80775" y="9900"/>
                  </a:lnTo>
                  <a:lnTo>
                    <a:pt x="122855" y="52119"/>
                  </a:lnTo>
                  <a:lnTo>
                    <a:pt x="156677" y="93151"/>
                  </a:lnTo>
                  <a:lnTo>
                    <a:pt x="171450" y="113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4847">
              <a:extLst>
                <a:ext uri="{FF2B5EF4-FFF2-40B4-BE49-F238E27FC236}">
                  <a16:creationId xmlns:a16="http://schemas.microsoft.com/office/drawing/2014/main" xmlns="" id="{6AF7DFD2-A908-4FAA-B3A3-D639E7AF5D7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813550" y="118110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3205" y="15696"/>
                  </a:lnTo>
                  <a:lnTo>
                    <a:pt x="4247" y="28143"/>
                  </a:lnTo>
                  <a:lnTo>
                    <a:pt x="4070" y="75002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4848">
              <a:extLst>
                <a:ext uri="{FF2B5EF4-FFF2-40B4-BE49-F238E27FC236}">
                  <a16:creationId xmlns:a16="http://schemas.microsoft.com/office/drawing/2014/main" xmlns="" id="{3B6DACBE-3AF8-425C-86AC-909592DAFEC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602180" y="1301750"/>
              <a:ext cx="116121" cy="30868"/>
            </a:xfrm>
            <a:custGeom>
              <a:avLst/>
              <a:gdLst/>
              <a:ahLst/>
              <a:cxnLst/>
              <a:rect l="0" t="0" r="0" b="0"/>
              <a:pathLst>
                <a:path w="116121" h="30868">
                  <a:moveTo>
                    <a:pt x="8170" y="25400"/>
                  </a:moveTo>
                  <a:lnTo>
                    <a:pt x="8170" y="25400"/>
                  </a:lnTo>
                  <a:lnTo>
                    <a:pt x="147" y="29764"/>
                  </a:lnTo>
                  <a:lnTo>
                    <a:pt x="0" y="30426"/>
                  </a:lnTo>
                  <a:lnTo>
                    <a:pt x="606" y="30867"/>
                  </a:lnTo>
                  <a:lnTo>
                    <a:pt x="44381" y="20162"/>
                  </a:lnTo>
                  <a:lnTo>
                    <a:pt x="84833" y="7615"/>
                  </a:lnTo>
                  <a:lnTo>
                    <a:pt x="116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4849">
              <a:extLst>
                <a:ext uri="{FF2B5EF4-FFF2-40B4-BE49-F238E27FC236}">
                  <a16:creationId xmlns:a16="http://schemas.microsoft.com/office/drawing/2014/main" xmlns="" id="{25E8C2EB-B235-4BD5-BF00-97DCD37DB2E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567665" y="1276350"/>
              <a:ext cx="112536" cy="11557"/>
            </a:xfrm>
            <a:custGeom>
              <a:avLst/>
              <a:gdLst/>
              <a:ahLst/>
              <a:cxnLst/>
              <a:rect l="0" t="0" r="0" b="0"/>
              <a:pathLst>
                <a:path w="112536" h="11557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070"/>
                  </a:lnTo>
                  <a:lnTo>
                    <a:pt x="0" y="8838"/>
                  </a:lnTo>
                  <a:lnTo>
                    <a:pt x="822" y="10126"/>
                  </a:lnTo>
                  <a:lnTo>
                    <a:pt x="5500" y="11556"/>
                  </a:lnTo>
                  <a:lnTo>
                    <a:pt x="46637" y="5642"/>
                  </a:lnTo>
                  <a:lnTo>
                    <a:pt x="90894" y="1114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4850">
              <a:extLst>
                <a:ext uri="{FF2B5EF4-FFF2-40B4-BE49-F238E27FC236}">
                  <a16:creationId xmlns:a16="http://schemas.microsoft.com/office/drawing/2014/main" xmlns="" id="{B07D5301-68AE-4286-9085-3193314FBB8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500092" y="1094359"/>
              <a:ext cx="56302" cy="29592"/>
            </a:xfrm>
            <a:custGeom>
              <a:avLst/>
              <a:gdLst/>
              <a:ahLst/>
              <a:cxnLst/>
              <a:rect l="0" t="0" r="0" b="0"/>
              <a:pathLst>
                <a:path w="56302" h="29592">
                  <a:moveTo>
                    <a:pt x="21358" y="29591"/>
                  </a:moveTo>
                  <a:lnTo>
                    <a:pt x="21358" y="29591"/>
                  </a:lnTo>
                  <a:lnTo>
                    <a:pt x="17987" y="26220"/>
                  </a:lnTo>
                  <a:lnTo>
                    <a:pt x="12569" y="24565"/>
                  </a:lnTo>
                  <a:lnTo>
                    <a:pt x="9148" y="24124"/>
                  </a:lnTo>
                  <a:lnTo>
                    <a:pt x="3467" y="25515"/>
                  </a:lnTo>
                  <a:lnTo>
                    <a:pt x="964" y="26873"/>
                  </a:lnTo>
                  <a:lnTo>
                    <a:pt x="0" y="27779"/>
                  </a:lnTo>
                  <a:lnTo>
                    <a:pt x="65" y="28383"/>
                  </a:lnTo>
                  <a:lnTo>
                    <a:pt x="812" y="28786"/>
                  </a:lnTo>
                  <a:lnTo>
                    <a:pt x="11978" y="29352"/>
                  </a:lnTo>
                  <a:lnTo>
                    <a:pt x="47049" y="15264"/>
                  </a:lnTo>
                  <a:lnTo>
                    <a:pt x="51184" y="12279"/>
                  </a:lnTo>
                  <a:lnTo>
                    <a:pt x="55781" y="5198"/>
                  </a:lnTo>
                  <a:lnTo>
                    <a:pt x="56301" y="2746"/>
                  </a:lnTo>
                  <a:lnTo>
                    <a:pt x="55943" y="1111"/>
                  </a:lnTo>
                  <a:lnTo>
                    <a:pt x="54997" y="21"/>
                  </a:lnTo>
                  <a:lnTo>
                    <a:pt x="52956" y="0"/>
                  </a:lnTo>
                  <a:lnTo>
                    <a:pt x="46926" y="1858"/>
                  </a:lnTo>
                  <a:lnTo>
                    <a:pt x="35597" y="10242"/>
                  </a:lnTo>
                  <a:lnTo>
                    <a:pt x="34379" y="13869"/>
                  </a:lnTo>
                  <a:lnTo>
                    <a:pt x="34977" y="17699"/>
                  </a:lnTo>
                  <a:lnTo>
                    <a:pt x="40408" y="29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4851">
              <a:extLst>
                <a:ext uri="{FF2B5EF4-FFF2-40B4-BE49-F238E27FC236}">
                  <a16:creationId xmlns:a16="http://schemas.microsoft.com/office/drawing/2014/main" xmlns="" id="{8EF1ABB4-BB91-42E4-9519-8841940A92A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516567" y="1200150"/>
              <a:ext cx="11234" cy="101601"/>
            </a:xfrm>
            <a:custGeom>
              <a:avLst/>
              <a:gdLst/>
              <a:ahLst/>
              <a:cxnLst/>
              <a:rect l="0" t="0" r="0" b="0"/>
              <a:pathLst>
                <a:path w="11234" h="101601">
                  <a:moveTo>
                    <a:pt x="11233" y="0"/>
                  </a:moveTo>
                  <a:lnTo>
                    <a:pt x="11233" y="0"/>
                  </a:lnTo>
                  <a:lnTo>
                    <a:pt x="7862" y="0"/>
                  </a:lnTo>
                  <a:lnTo>
                    <a:pt x="4326" y="5644"/>
                  </a:lnTo>
                  <a:lnTo>
                    <a:pt x="1107" y="15914"/>
                  </a:lnTo>
                  <a:lnTo>
                    <a:pt x="0" y="37563"/>
                  </a:lnTo>
                  <a:lnTo>
                    <a:pt x="4361" y="81147"/>
                  </a:lnTo>
                  <a:lnTo>
                    <a:pt x="4883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4852">
              <a:extLst>
                <a:ext uri="{FF2B5EF4-FFF2-40B4-BE49-F238E27FC236}">
                  <a16:creationId xmlns:a16="http://schemas.microsoft.com/office/drawing/2014/main" xmlns="" id="{2FFBB522-2124-4A3D-A8DF-504F9B5A03F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417725" y="635000"/>
              <a:ext cx="535526" cy="379680"/>
            </a:xfrm>
            <a:custGeom>
              <a:avLst/>
              <a:gdLst/>
              <a:ahLst/>
              <a:cxnLst/>
              <a:rect l="0" t="0" r="0" b="0"/>
              <a:pathLst>
                <a:path w="535526" h="379680">
                  <a:moveTo>
                    <a:pt x="376775" y="0"/>
                  </a:moveTo>
                  <a:lnTo>
                    <a:pt x="376775" y="0"/>
                  </a:lnTo>
                  <a:lnTo>
                    <a:pt x="337095" y="15901"/>
                  </a:lnTo>
                  <a:lnTo>
                    <a:pt x="297597" y="29955"/>
                  </a:lnTo>
                  <a:lnTo>
                    <a:pt x="261622" y="46239"/>
                  </a:lnTo>
                  <a:lnTo>
                    <a:pt x="220233" y="65236"/>
                  </a:lnTo>
                  <a:lnTo>
                    <a:pt x="178084" y="84733"/>
                  </a:lnTo>
                  <a:lnTo>
                    <a:pt x="140537" y="102805"/>
                  </a:lnTo>
                  <a:lnTo>
                    <a:pt x="97777" y="128847"/>
                  </a:lnTo>
                  <a:lnTo>
                    <a:pt x="85324" y="142167"/>
                  </a:lnTo>
                  <a:lnTo>
                    <a:pt x="82991" y="147695"/>
                  </a:lnTo>
                  <a:lnTo>
                    <a:pt x="84258" y="153496"/>
                  </a:lnTo>
                  <a:lnTo>
                    <a:pt x="93192" y="165587"/>
                  </a:lnTo>
                  <a:lnTo>
                    <a:pt x="120829" y="180923"/>
                  </a:lnTo>
                  <a:lnTo>
                    <a:pt x="165943" y="191033"/>
                  </a:lnTo>
                  <a:lnTo>
                    <a:pt x="201227" y="196146"/>
                  </a:lnTo>
                  <a:lnTo>
                    <a:pt x="235960" y="200771"/>
                  </a:lnTo>
                  <a:lnTo>
                    <a:pt x="275079" y="208046"/>
                  </a:lnTo>
                  <a:lnTo>
                    <a:pt x="281461" y="211370"/>
                  </a:lnTo>
                  <a:lnTo>
                    <a:pt x="285715" y="214996"/>
                  </a:lnTo>
                  <a:lnTo>
                    <a:pt x="286436" y="218825"/>
                  </a:lnTo>
                  <a:lnTo>
                    <a:pt x="284798" y="222789"/>
                  </a:lnTo>
                  <a:lnTo>
                    <a:pt x="281591" y="226843"/>
                  </a:lnTo>
                  <a:lnTo>
                    <a:pt x="250108" y="246032"/>
                  </a:lnTo>
                  <a:lnTo>
                    <a:pt x="215115" y="263394"/>
                  </a:lnTo>
                  <a:lnTo>
                    <a:pt x="172282" y="282869"/>
                  </a:lnTo>
                  <a:lnTo>
                    <a:pt x="148018" y="293002"/>
                  </a:lnTo>
                  <a:lnTo>
                    <a:pt x="122670" y="303284"/>
                  </a:lnTo>
                  <a:lnTo>
                    <a:pt x="77573" y="324117"/>
                  </a:lnTo>
                  <a:lnTo>
                    <a:pt x="39892" y="343724"/>
                  </a:lnTo>
                  <a:lnTo>
                    <a:pt x="6338" y="365957"/>
                  </a:lnTo>
                  <a:lnTo>
                    <a:pt x="2111" y="371677"/>
                  </a:lnTo>
                  <a:lnTo>
                    <a:pt x="0" y="376901"/>
                  </a:lnTo>
                  <a:lnTo>
                    <a:pt x="4235" y="379679"/>
                  </a:lnTo>
                  <a:lnTo>
                    <a:pt x="42105" y="379511"/>
                  </a:lnTo>
                  <a:lnTo>
                    <a:pt x="64761" y="377185"/>
                  </a:lnTo>
                  <a:lnTo>
                    <a:pt x="90449" y="374223"/>
                  </a:lnTo>
                  <a:lnTo>
                    <a:pt x="121685" y="370132"/>
                  </a:lnTo>
                  <a:lnTo>
                    <a:pt x="156619" y="365288"/>
                  </a:lnTo>
                  <a:lnTo>
                    <a:pt x="194023" y="359942"/>
                  </a:lnTo>
                  <a:lnTo>
                    <a:pt x="232362" y="355673"/>
                  </a:lnTo>
                  <a:lnTo>
                    <a:pt x="271327" y="352121"/>
                  </a:lnTo>
                  <a:lnTo>
                    <a:pt x="310710" y="349047"/>
                  </a:lnTo>
                  <a:lnTo>
                    <a:pt x="346843" y="346292"/>
                  </a:lnTo>
                  <a:lnTo>
                    <a:pt x="380809" y="343750"/>
                  </a:lnTo>
                  <a:lnTo>
                    <a:pt x="413332" y="341350"/>
                  </a:lnTo>
                  <a:lnTo>
                    <a:pt x="439951" y="340456"/>
                  </a:lnTo>
                  <a:lnTo>
                    <a:pt x="482699" y="341343"/>
                  </a:lnTo>
                  <a:lnTo>
                    <a:pt x="535525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" name="SMARTInkShape-Group1053">
            <a:extLst>
              <a:ext uri="{FF2B5EF4-FFF2-40B4-BE49-F238E27FC236}">
                <a16:creationId xmlns:a16="http://schemas.microsoft.com/office/drawing/2014/main" xmlns="" id="{380BA2AA-C429-49F1-B3E2-859BCDDFDB68}"/>
              </a:ext>
            </a:extLst>
          </p:cNvPr>
          <p:cNvGrpSpPr/>
          <p:nvPr/>
        </p:nvGrpSpPr>
        <p:grpSpPr>
          <a:xfrm>
            <a:off x="5495442" y="971550"/>
            <a:ext cx="206859" cy="97739"/>
            <a:chOff x="5495442" y="971550"/>
            <a:chExt cx="206859" cy="97739"/>
          </a:xfrm>
        </p:grpSpPr>
        <p:sp>
          <p:nvSpPr>
            <p:cNvPr id="367" name="SMARTInkShape-4853">
              <a:extLst>
                <a:ext uri="{FF2B5EF4-FFF2-40B4-BE49-F238E27FC236}">
                  <a16:creationId xmlns:a16="http://schemas.microsoft.com/office/drawing/2014/main" xmlns="" id="{2A7378AB-3A27-4591-9896-FD1B6888FAB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24500" y="1047750"/>
              <a:ext cx="177801" cy="21539"/>
            </a:xfrm>
            <a:custGeom>
              <a:avLst/>
              <a:gdLst/>
              <a:ahLst/>
              <a:cxnLst/>
              <a:rect l="0" t="0" r="0" b="0"/>
              <a:pathLst>
                <a:path w="177801" h="21539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881" y="19608"/>
                  </a:lnTo>
                  <a:lnTo>
                    <a:pt x="3371" y="21538"/>
                  </a:lnTo>
                  <a:lnTo>
                    <a:pt x="42659" y="19568"/>
                  </a:lnTo>
                  <a:lnTo>
                    <a:pt x="74698" y="16223"/>
                  </a:lnTo>
                  <a:lnTo>
                    <a:pt x="113867" y="1050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4854">
              <a:extLst>
                <a:ext uri="{FF2B5EF4-FFF2-40B4-BE49-F238E27FC236}">
                  <a16:creationId xmlns:a16="http://schemas.microsoft.com/office/drawing/2014/main" xmlns="" id="{6D393A1A-DFA8-4740-8EE3-197435BCA39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495442" y="971550"/>
              <a:ext cx="124309" cy="18789"/>
            </a:xfrm>
            <a:custGeom>
              <a:avLst/>
              <a:gdLst/>
              <a:ahLst/>
              <a:cxnLst/>
              <a:rect l="0" t="0" r="0" b="0"/>
              <a:pathLst>
                <a:path w="124309" h="18789">
                  <a:moveTo>
                    <a:pt x="3658" y="12700"/>
                  </a:moveTo>
                  <a:lnTo>
                    <a:pt x="3658" y="12700"/>
                  </a:lnTo>
                  <a:lnTo>
                    <a:pt x="287" y="16071"/>
                  </a:lnTo>
                  <a:lnTo>
                    <a:pt x="0" y="17064"/>
                  </a:lnTo>
                  <a:lnTo>
                    <a:pt x="513" y="17726"/>
                  </a:lnTo>
                  <a:lnTo>
                    <a:pt x="1561" y="18167"/>
                  </a:lnTo>
                  <a:lnTo>
                    <a:pt x="13150" y="18788"/>
                  </a:lnTo>
                  <a:lnTo>
                    <a:pt x="50531" y="9565"/>
                  </a:lnTo>
                  <a:lnTo>
                    <a:pt x="92618" y="2098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SMARTInkShape-Group1054">
            <a:extLst>
              <a:ext uri="{FF2B5EF4-FFF2-40B4-BE49-F238E27FC236}">
                <a16:creationId xmlns:a16="http://schemas.microsoft.com/office/drawing/2014/main" xmlns="" id="{6FFBB40B-8CD8-4F7B-8EAF-E3CBAFAF24AB}"/>
              </a:ext>
            </a:extLst>
          </p:cNvPr>
          <p:cNvGrpSpPr/>
          <p:nvPr/>
        </p:nvGrpSpPr>
        <p:grpSpPr>
          <a:xfrm>
            <a:off x="4038600" y="557502"/>
            <a:ext cx="968823" cy="687099"/>
            <a:chOff x="4038600" y="557502"/>
            <a:chExt cx="968823" cy="687099"/>
          </a:xfrm>
        </p:grpSpPr>
        <p:sp>
          <p:nvSpPr>
            <p:cNvPr id="370" name="SMARTInkShape-4855">
              <a:extLst>
                <a:ext uri="{FF2B5EF4-FFF2-40B4-BE49-F238E27FC236}">
                  <a16:creationId xmlns:a16="http://schemas.microsoft.com/office/drawing/2014/main" xmlns="" id="{B86FE942-0163-4A88-AD1C-C0A7EF9EC20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914900" y="774700"/>
              <a:ext cx="92523" cy="285751"/>
            </a:xfrm>
            <a:custGeom>
              <a:avLst/>
              <a:gdLst/>
              <a:ahLst/>
              <a:cxnLst/>
              <a:rect l="0" t="0" r="0" b="0"/>
              <a:pathLst>
                <a:path w="92523" h="285751">
                  <a:moveTo>
                    <a:pt x="44450" y="0"/>
                  </a:moveTo>
                  <a:lnTo>
                    <a:pt x="44450" y="0"/>
                  </a:lnTo>
                  <a:lnTo>
                    <a:pt x="47821" y="3371"/>
                  </a:lnTo>
                  <a:lnTo>
                    <a:pt x="66104" y="48021"/>
                  </a:lnTo>
                  <a:lnTo>
                    <a:pt x="76652" y="79904"/>
                  </a:lnTo>
                  <a:lnTo>
                    <a:pt x="86044" y="112889"/>
                  </a:lnTo>
                  <a:lnTo>
                    <a:pt x="91158" y="146363"/>
                  </a:lnTo>
                  <a:lnTo>
                    <a:pt x="92522" y="163192"/>
                  </a:lnTo>
                  <a:lnTo>
                    <a:pt x="80868" y="196943"/>
                  </a:lnTo>
                  <a:lnTo>
                    <a:pt x="58519" y="22934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4856">
              <a:extLst>
                <a:ext uri="{FF2B5EF4-FFF2-40B4-BE49-F238E27FC236}">
                  <a16:creationId xmlns:a16="http://schemas.microsoft.com/office/drawing/2014/main" xmlns="" id="{DFB3691F-EB08-44F0-AF99-16A9B4540C4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651426" y="802792"/>
              <a:ext cx="225375" cy="238609"/>
            </a:xfrm>
            <a:custGeom>
              <a:avLst/>
              <a:gdLst/>
              <a:ahLst/>
              <a:cxnLst/>
              <a:rect l="0" t="0" r="0" b="0"/>
              <a:pathLst>
                <a:path w="225375" h="238609">
                  <a:moveTo>
                    <a:pt x="225374" y="3658"/>
                  </a:moveTo>
                  <a:lnTo>
                    <a:pt x="225374" y="3658"/>
                  </a:lnTo>
                  <a:lnTo>
                    <a:pt x="225374" y="287"/>
                  </a:lnTo>
                  <a:lnTo>
                    <a:pt x="224668" y="0"/>
                  </a:lnTo>
                  <a:lnTo>
                    <a:pt x="222003" y="1562"/>
                  </a:lnTo>
                  <a:lnTo>
                    <a:pt x="198075" y="43564"/>
                  </a:lnTo>
                  <a:lnTo>
                    <a:pt x="171425" y="88625"/>
                  </a:lnTo>
                  <a:lnTo>
                    <a:pt x="144478" y="133961"/>
                  </a:lnTo>
                  <a:lnTo>
                    <a:pt x="107801" y="172324"/>
                  </a:lnTo>
                  <a:lnTo>
                    <a:pt x="80691" y="192215"/>
                  </a:lnTo>
                  <a:lnTo>
                    <a:pt x="34438" y="208852"/>
                  </a:lnTo>
                  <a:lnTo>
                    <a:pt x="26117" y="210304"/>
                  </a:lnTo>
                  <a:lnTo>
                    <a:pt x="19158" y="208450"/>
                  </a:lnTo>
                  <a:lnTo>
                    <a:pt x="7662" y="198864"/>
                  </a:lnTo>
                  <a:lnTo>
                    <a:pt x="1613" y="185196"/>
                  </a:lnTo>
                  <a:lnTo>
                    <a:pt x="0" y="177600"/>
                  </a:lnTo>
                  <a:lnTo>
                    <a:pt x="1042" y="171125"/>
                  </a:lnTo>
                  <a:lnTo>
                    <a:pt x="7843" y="160167"/>
                  </a:lnTo>
                  <a:lnTo>
                    <a:pt x="13325" y="157386"/>
                  </a:lnTo>
                  <a:lnTo>
                    <a:pt x="26943" y="156178"/>
                  </a:lnTo>
                  <a:lnTo>
                    <a:pt x="64456" y="171290"/>
                  </a:lnTo>
                  <a:lnTo>
                    <a:pt x="111900" y="196540"/>
                  </a:lnTo>
                  <a:lnTo>
                    <a:pt x="141893" y="218382"/>
                  </a:lnTo>
                  <a:lnTo>
                    <a:pt x="161874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4857">
              <a:extLst>
                <a:ext uri="{FF2B5EF4-FFF2-40B4-BE49-F238E27FC236}">
                  <a16:creationId xmlns:a16="http://schemas.microsoft.com/office/drawing/2014/main" xmlns="" id="{2C9DA3EA-1F98-4162-AEE9-2CE902EA68C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463954" y="764190"/>
              <a:ext cx="97019" cy="334361"/>
            </a:xfrm>
            <a:custGeom>
              <a:avLst/>
              <a:gdLst/>
              <a:ahLst/>
              <a:cxnLst/>
              <a:rect l="0" t="0" r="0" b="0"/>
              <a:pathLst>
                <a:path w="97019" h="334361">
                  <a:moveTo>
                    <a:pt x="88996" y="35910"/>
                  </a:moveTo>
                  <a:lnTo>
                    <a:pt x="88996" y="35910"/>
                  </a:lnTo>
                  <a:lnTo>
                    <a:pt x="97018" y="13384"/>
                  </a:lnTo>
                  <a:lnTo>
                    <a:pt x="96559" y="5202"/>
                  </a:lnTo>
                  <a:lnTo>
                    <a:pt x="95449" y="2738"/>
                  </a:lnTo>
                  <a:lnTo>
                    <a:pt x="94004" y="1095"/>
                  </a:lnTo>
                  <a:lnTo>
                    <a:pt x="92335" y="0"/>
                  </a:lnTo>
                  <a:lnTo>
                    <a:pt x="84835" y="2546"/>
                  </a:lnTo>
                  <a:lnTo>
                    <a:pt x="79872" y="5201"/>
                  </a:lnTo>
                  <a:lnTo>
                    <a:pt x="56032" y="29163"/>
                  </a:lnTo>
                  <a:lnTo>
                    <a:pt x="29997" y="73187"/>
                  </a:lnTo>
                  <a:lnTo>
                    <a:pt x="16678" y="111979"/>
                  </a:lnTo>
                  <a:lnTo>
                    <a:pt x="6760" y="154385"/>
                  </a:lnTo>
                  <a:lnTo>
                    <a:pt x="0" y="196751"/>
                  </a:lnTo>
                  <a:lnTo>
                    <a:pt x="289" y="235336"/>
                  </a:lnTo>
                  <a:lnTo>
                    <a:pt x="5825" y="269182"/>
                  </a:lnTo>
                  <a:lnTo>
                    <a:pt x="15342" y="295985"/>
                  </a:lnTo>
                  <a:lnTo>
                    <a:pt x="32272" y="314012"/>
                  </a:lnTo>
                  <a:lnTo>
                    <a:pt x="63596" y="334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4858">
              <a:extLst>
                <a:ext uri="{FF2B5EF4-FFF2-40B4-BE49-F238E27FC236}">
                  <a16:creationId xmlns:a16="http://schemas.microsoft.com/office/drawing/2014/main" xmlns="" id="{8622131E-8312-4166-B7C8-6941A764C4E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127500" y="1131183"/>
              <a:ext cx="107951" cy="113418"/>
            </a:xfrm>
            <a:custGeom>
              <a:avLst/>
              <a:gdLst/>
              <a:ahLst/>
              <a:cxnLst/>
              <a:rect l="0" t="0" r="0" b="0"/>
              <a:pathLst>
                <a:path w="107951" h="113418">
                  <a:moveTo>
                    <a:pt x="107950" y="5467"/>
                  </a:moveTo>
                  <a:lnTo>
                    <a:pt x="107950" y="5467"/>
                  </a:lnTo>
                  <a:lnTo>
                    <a:pt x="101208" y="2096"/>
                  </a:lnTo>
                  <a:lnTo>
                    <a:pt x="86902" y="0"/>
                  </a:lnTo>
                  <a:lnTo>
                    <a:pt x="75312" y="3272"/>
                  </a:lnTo>
                  <a:lnTo>
                    <a:pt x="61694" y="11547"/>
                  </a:lnTo>
                  <a:lnTo>
                    <a:pt x="27970" y="45604"/>
                  </a:lnTo>
                  <a:lnTo>
                    <a:pt x="10874" y="74039"/>
                  </a:lnTo>
                  <a:lnTo>
                    <a:pt x="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4859">
              <a:extLst>
                <a:ext uri="{FF2B5EF4-FFF2-40B4-BE49-F238E27FC236}">
                  <a16:creationId xmlns:a16="http://schemas.microsoft.com/office/drawing/2014/main" xmlns="" id="{E9F4ACFC-B176-4233-8368-82EDA82E0F9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133850" y="1104900"/>
              <a:ext cx="95251" cy="120651"/>
            </a:xfrm>
            <a:custGeom>
              <a:avLst/>
              <a:gdLst/>
              <a:ahLst/>
              <a:cxnLst/>
              <a:rect l="0" t="0" r="0" b="0"/>
              <a:pathLst>
                <a:path w="95251" h="1206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1668" y="32603"/>
                  </a:lnTo>
                  <a:lnTo>
                    <a:pt x="66218" y="78763"/>
                  </a:lnTo>
                  <a:lnTo>
                    <a:pt x="952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4860">
              <a:extLst>
                <a:ext uri="{FF2B5EF4-FFF2-40B4-BE49-F238E27FC236}">
                  <a16:creationId xmlns:a16="http://schemas.microsoft.com/office/drawing/2014/main" xmlns="" id="{2B1FEE46-DB41-4E69-9B3C-3A7F188D342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083444" y="557502"/>
              <a:ext cx="152007" cy="102899"/>
            </a:xfrm>
            <a:custGeom>
              <a:avLst/>
              <a:gdLst/>
              <a:ahLst/>
              <a:cxnLst/>
              <a:rect l="0" t="0" r="0" b="0"/>
              <a:pathLst>
                <a:path w="152007" h="102899">
                  <a:moveTo>
                    <a:pt x="37706" y="33048"/>
                  </a:moveTo>
                  <a:lnTo>
                    <a:pt x="37706" y="33048"/>
                  </a:lnTo>
                  <a:lnTo>
                    <a:pt x="34335" y="33048"/>
                  </a:lnTo>
                  <a:lnTo>
                    <a:pt x="30799" y="36811"/>
                  </a:lnTo>
                  <a:lnTo>
                    <a:pt x="6333" y="84111"/>
                  </a:lnTo>
                  <a:lnTo>
                    <a:pt x="935" y="99187"/>
                  </a:lnTo>
                  <a:lnTo>
                    <a:pt x="492" y="99718"/>
                  </a:lnTo>
                  <a:lnTo>
                    <a:pt x="196" y="99367"/>
                  </a:lnTo>
                  <a:lnTo>
                    <a:pt x="0" y="98427"/>
                  </a:lnTo>
                  <a:lnTo>
                    <a:pt x="21996" y="54731"/>
                  </a:lnTo>
                  <a:lnTo>
                    <a:pt x="51274" y="9941"/>
                  </a:lnTo>
                  <a:lnTo>
                    <a:pt x="57377" y="2082"/>
                  </a:lnTo>
                  <a:lnTo>
                    <a:pt x="59992" y="409"/>
                  </a:lnTo>
                  <a:lnTo>
                    <a:pt x="62441" y="0"/>
                  </a:lnTo>
                  <a:lnTo>
                    <a:pt x="64780" y="433"/>
                  </a:lnTo>
                  <a:lnTo>
                    <a:pt x="79377" y="11972"/>
                  </a:lnTo>
                  <a:lnTo>
                    <a:pt x="100030" y="35784"/>
                  </a:lnTo>
                  <a:lnTo>
                    <a:pt x="133410" y="79062"/>
                  </a:lnTo>
                  <a:lnTo>
                    <a:pt x="152006" y="102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4861">
              <a:extLst>
                <a:ext uri="{FF2B5EF4-FFF2-40B4-BE49-F238E27FC236}">
                  <a16:creationId xmlns:a16="http://schemas.microsoft.com/office/drawing/2014/main" xmlns="" id="{F7154617-7351-4B6F-B354-451AB6DEBA2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038600" y="882650"/>
              <a:ext cx="196851" cy="54459"/>
            </a:xfrm>
            <a:custGeom>
              <a:avLst/>
              <a:gdLst/>
              <a:ahLst/>
              <a:cxnLst/>
              <a:rect l="0" t="0" r="0" b="0"/>
              <a:pathLst>
                <a:path w="196851" h="54459">
                  <a:moveTo>
                    <a:pt x="0" y="50800"/>
                  </a:moveTo>
                  <a:lnTo>
                    <a:pt x="0" y="50800"/>
                  </a:lnTo>
                  <a:lnTo>
                    <a:pt x="0" y="54171"/>
                  </a:lnTo>
                  <a:lnTo>
                    <a:pt x="1411" y="54458"/>
                  </a:lnTo>
                  <a:lnTo>
                    <a:pt x="37902" y="44679"/>
                  </a:lnTo>
                  <a:lnTo>
                    <a:pt x="72820" y="35380"/>
                  </a:lnTo>
                  <a:lnTo>
                    <a:pt x="113504" y="24191"/>
                  </a:lnTo>
                  <a:lnTo>
                    <a:pt x="155103" y="12163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4862">
              <a:extLst>
                <a:ext uri="{FF2B5EF4-FFF2-40B4-BE49-F238E27FC236}">
                  <a16:creationId xmlns:a16="http://schemas.microsoft.com/office/drawing/2014/main" xmlns="" id="{8A768BE6-CFFF-4497-A017-8E4A619106D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038600" y="736600"/>
              <a:ext cx="209551" cy="69851"/>
            </a:xfrm>
            <a:custGeom>
              <a:avLst/>
              <a:gdLst/>
              <a:ahLst/>
              <a:cxnLst/>
              <a:rect l="0" t="0" r="0" b="0"/>
              <a:pathLst>
                <a:path w="209551" h="69851">
                  <a:moveTo>
                    <a:pt x="0" y="69850"/>
                  </a:moveTo>
                  <a:lnTo>
                    <a:pt x="0" y="69850"/>
                  </a:lnTo>
                  <a:lnTo>
                    <a:pt x="0" y="63108"/>
                  </a:lnTo>
                  <a:lnTo>
                    <a:pt x="3763" y="56035"/>
                  </a:lnTo>
                  <a:lnTo>
                    <a:pt x="6742" y="52173"/>
                  </a:lnTo>
                  <a:lnTo>
                    <a:pt x="44057" y="35131"/>
                  </a:lnTo>
                  <a:lnTo>
                    <a:pt x="75319" y="24080"/>
                  </a:lnTo>
                  <a:lnTo>
                    <a:pt x="110380" y="13995"/>
                  </a:lnTo>
                  <a:lnTo>
                    <a:pt x="145719" y="6220"/>
                  </a:lnTo>
                  <a:lnTo>
                    <a:pt x="188442" y="1843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4863">
              <a:extLst>
                <a:ext uri="{FF2B5EF4-FFF2-40B4-BE49-F238E27FC236}">
                  <a16:creationId xmlns:a16="http://schemas.microsoft.com/office/drawing/2014/main" xmlns="" id="{EF513C10-892D-4D75-9725-FE35BD34086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045396" y="775583"/>
              <a:ext cx="29959" cy="311288"/>
            </a:xfrm>
            <a:custGeom>
              <a:avLst/>
              <a:gdLst/>
              <a:ahLst/>
              <a:cxnLst/>
              <a:rect l="0" t="0" r="0" b="0"/>
              <a:pathLst>
                <a:path w="29959" h="311288">
                  <a:moveTo>
                    <a:pt x="18604" y="5467"/>
                  </a:moveTo>
                  <a:lnTo>
                    <a:pt x="18604" y="5467"/>
                  </a:lnTo>
                  <a:lnTo>
                    <a:pt x="24071" y="0"/>
                  </a:lnTo>
                  <a:lnTo>
                    <a:pt x="28064" y="6121"/>
                  </a:lnTo>
                  <a:lnTo>
                    <a:pt x="29958" y="52659"/>
                  </a:lnTo>
                  <a:lnTo>
                    <a:pt x="27648" y="88765"/>
                  </a:lnTo>
                  <a:lnTo>
                    <a:pt x="24270" y="130213"/>
                  </a:lnTo>
                  <a:lnTo>
                    <a:pt x="19711" y="173798"/>
                  </a:lnTo>
                  <a:lnTo>
                    <a:pt x="12981" y="216688"/>
                  </a:lnTo>
                  <a:lnTo>
                    <a:pt x="7168" y="251743"/>
                  </a:lnTo>
                  <a:lnTo>
                    <a:pt x="1058" y="298628"/>
                  </a:lnTo>
                  <a:lnTo>
                    <a:pt x="0" y="311287"/>
                  </a:lnTo>
                  <a:lnTo>
                    <a:pt x="5904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8" name="SMARTInkShape-Group1055">
            <a:extLst>
              <a:ext uri="{FF2B5EF4-FFF2-40B4-BE49-F238E27FC236}">
                <a16:creationId xmlns:a16="http://schemas.microsoft.com/office/drawing/2014/main" xmlns="" id="{73538212-4CFF-4BFC-8557-0AC6A697CD9F}"/>
              </a:ext>
            </a:extLst>
          </p:cNvPr>
          <p:cNvGrpSpPr/>
          <p:nvPr/>
        </p:nvGrpSpPr>
        <p:grpSpPr>
          <a:xfrm>
            <a:off x="2390018" y="711200"/>
            <a:ext cx="886583" cy="251859"/>
            <a:chOff x="2390018" y="711200"/>
            <a:chExt cx="886583" cy="251859"/>
          </a:xfrm>
        </p:grpSpPr>
        <p:sp>
          <p:nvSpPr>
            <p:cNvPr id="380" name="SMARTInkShape-4864">
              <a:extLst>
                <a:ext uri="{FF2B5EF4-FFF2-40B4-BE49-F238E27FC236}">
                  <a16:creationId xmlns:a16="http://schemas.microsoft.com/office/drawing/2014/main" xmlns="" id="{AF10CF70-0470-4F40-B7C8-DC17DCF0441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239383" y="927100"/>
              <a:ext cx="5468" cy="25401"/>
            </a:xfrm>
            <a:custGeom>
              <a:avLst/>
              <a:gdLst/>
              <a:ahLst/>
              <a:cxnLst/>
              <a:rect l="0" t="0" r="0" b="0"/>
              <a:pathLst>
                <a:path w="5468" h="25401">
                  <a:moveTo>
                    <a:pt x="5467" y="0"/>
                  </a:moveTo>
                  <a:lnTo>
                    <a:pt x="5467" y="0"/>
                  </a:lnTo>
                  <a:lnTo>
                    <a:pt x="0" y="10935"/>
                  </a:lnTo>
                  <a:lnTo>
                    <a:pt x="546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4865">
              <a:extLst>
                <a:ext uri="{FF2B5EF4-FFF2-40B4-BE49-F238E27FC236}">
                  <a16:creationId xmlns:a16="http://schemas.microsoft.com/office/drawing/2014/main" xmlns="" id="{3C2341EE-D56C-4D2B-B866-4217B7B8628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251200" y="820033"/>
              <a:ext cx="25401" cy="18168"/>
            </a:xfrm>
            <a:custGeom>
              <a:avLst/>
              <a:gdLst/>
              <a:ahLst/>
              <a:cxnLst/>
              <a:rect l="0" t="0" r="0" b="0"/>
              <a:pathLst>
                <a:path w="25401" h="181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10139" y="1822"/>
                  </a:lnTo>
                  <a:lnTo>
                    <a:pt x="2540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4866">
              <a:extLst>
                <a:ext uri="{FF2B5EF4-FFF2-40B4-BE49-F238E27FC236}">
                  <a16:creationId xmlns:a16="http://schemas.microsoft.com/office/drawing/2014/main" xmlns="" id="{53132270-BA5F-42DE-A386-6FDDB909EEC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999892" y="844550"/>
              <a:ext cx="117959" cy="31751"/>
            </a:xfrm>
            <a:custGeom>
              <a:avLst/>
              <a:gdLst/>
              <a:ahLst/>
              <a:cxnLst/>
              <a:rect l="0" t="0" r="0" b="0"/>
              <a:pathLst>
                <a:path w="117959" h="31751">
                  <a:moveTo>
                    <a:pt x="3658" y="31750"/>
                  </a:moveTo>
                  <a:lnTo>
                    <a:pt x="3658" y="31750"/>
                  </a:lnTo>
                  <a:lnTo>
                    <a:pt x="0" y="31750"/>
                  </a:lnTo>
                  <a:lnTo>
                    <a:pt x="23263" y="28379"/>
                  </a:lnTo>
                  <a:lnTo>
                    <a:pt x="68522" y="15849"/>
                  </a:lnTo>
                  <a:lnTo>
                    <a:pt x="117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4867">
              <a:extLst>
                <a:ext uri="{FF2B5EF4-FFF2-40B4-BE49-F238E27FC236}">
                  <a16:creationId xmlns:a16="http://schemas.microsoft.com/office/drawing/2014/main" xmlns="" id="{89E31554-EFB6-42B0-8BE9-3B07B4E1AB8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028950" y="711200"/>
              <a:ext cx="114301" cy="44451"/>
            </a:xfrm>
            <a:custGeom>
              <a:avLst/>
              <a:gdLst/>
              <a:ahLst/>
              <a:cxnLst/>
              <a:rect l="0" t="0" r="0" b="0"/>
              <a:pathLst>
                <a:path w="114301" h="44451">
                  <a:moveTo>
                    <a:pt x="0" y="44450"/>
                  </a:moveTo>
                  <a:lnTo>
                    <a:pt x="0" y="44450"/>
                  </a:lnTo>
                  <a:lnTo>
                    <a:pt x="0" y="37708"/>
                  </a:lnTo>
                  <a:lnTo>
                    <a:pt x="1411" y="35016"/>
                  </a:lnTo>
                  <a:lnTo>
                    <a:pt x="6742" y="30144"/>
                  </a:lnTo>
                  <a:lnTo>
                    <a:pt x="33213" y="16904"/>
                  </a:lnTo>
                  <a:lnTo>
                    <a:pt x="77743" y="67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4868">
              <a:extLst>
                <a:ext uri="{FF2B5EF4-FFF2-40B4-BE49-F238E27FC236}">
                  <a16:creationId xmlns:a16="http://schemas.microsoft.com/office/drawing/2014/main" xmlns="" id="{C5A5AEDB-3162-4406-8380-88C1003F45B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005290" y="736600"/>
              <a:ext cx="42711" cy="222251"/>
            </a:xfrm>
            <a:custGeom>
              <a:avLst/>
              <a:gdLst/>
              <a:ahLst/>
              <a:cxnLst/>
              <a:rect l="0" t="0" r="0" b="0"/>
              <a:pathLst>
                <a:path w="42711" h="222251">
                  <a:moveTo>
                    <a:pt x="42710" y="0"/>
                  </a:moveTo>
                  <a:lnTo>
                    <a:pt x="42710" y="0"/>
                  </a:lnTo>
                  <a:lnTo>
                    <a:pt x="42710" y="10113"/>
                  </a:lnTo>
                  <a:lnTo>
                    <a:pt x="28913" y="53477"/>
                  </a:lnTo>
                  <a:lnTo>
                    <a:pt x="19650" y="99414"/>
                  </a:lnTo>
                  <a:lnTo>
                    <a:pt x="12235" y="132143"/>
                  </a:lnTo>
                  <a:lnTo>
                    <a:pt x="3499" y="175561"/>
                  </a:lnTo>
                  <a:lnTo>
                    <a:pt x="0" y="210832"/>
                  </a:lnTo>
                  <a:lnTo>
                    <a:pt x="831" y="214638"/>
                  </a:lnTo>
                  <a:lnTo>
                    <a:pt x="461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4869">
              <a:extLst>
                <a:ext uri="{FF2B5EF4-FFF2-40B4-BE49-F238E27FC236}">
                  <a16:creationId xmlns:a16="http://schemas.microsoft.com/office/drawing/2014/main" xmlns="" id="{683CA3D6-A740-47C3-9C5D-5D50049571C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857616" y="735341"/>
              <a:ext cx="82576" cy="198444"/>
            </a:xfrm>
            <a:custGeom>
              <a:avLst/>
              <a:gdLst/>
              <a:ahLst/>
              <a:cxnLst/>
              <a:rect l="0" t="0" r="0" b="0"/>
              <a:pathLst>
                <a:path w="82576" h="198444">
                  <a:moveTo>
                    <a:pt x="6234" y="39359"/>
                  </a:moveTo>
                  <a:lnTo>
                    <a:pt x="6234" y="39359"/>
                  </a:lnTo>
                  <a:lnTo>
                    <a:pt x="2863" y="42730"/>
                  </a:lnTo>
                  <a:lnTo>
                    <a:pt x="767" y="54939"/>
                  </a:lnTo>
                  <a:lnTo>
                    <a:pt x="0" y="99885"/>
                  </a:lnTo>
                  <a:lnTo>
                    <a:pt x="3278" y="144605"/>
                  </a:lnTo>
                  <a:lnTo>
                    <a:pt x="818" y="190506"/>
                  </a:lnTo>
                  <a:lnTo>
                    <a:pt x="161" y="198443"/>
                  </a:lnTo>
                  <a:lnTo>
                    <a:pt x="68" y="198332"/>
                  </a:lnTo>
                  <a:lnTo>
                    <a:pt x="5368" y="152662"/>
                  </a:lnTo>
                  <a:lnTo>
                    <a:pt x="7730" y="118409"/>
                  </a:lnTo>
                  <a:lnTo>
                    <a:pt x="11132" y="80137"/>
                  </a:lnTo>
                  <a:lnTo>
                    <a:pt x="17014" y="33646"/>
                  </a:lnTo>
                  <a:lnTo>
                    <a:pt x="21138" y="13536"/>
                  </a:lnTo>
                  <a:lnTo>
                    <a:pt x="23931" y="7327"/>
                  </a:lnTo>
                  <a:lnTo>
                    <a:pt x="27204" y="3188"/>
                  </a:lnTo>
                  <a:lnTo>
                    <a:pt x="30797" y="428"/>
                  </a:lnTo>
                  <a:lnTo>
                    <a:pt x="35310" y="0"/>
                  </a:lnTo>
                  <a:lnTo>
                    <a:pt x="45967" y="3286"/>
                  </a:lnTo>
                  <a:lnTo>
                    <a:pt x="57760" y="16977"/>
                  </a:lnTo>
                  <a:lnTo>
                    <a:pt x="79206" y="60259"/>
                  </a:lnTo>
                  <a:lnTo>
                    <a:pt x="82575" y="100428"/>
                  </a:lnTo>
                  <a:lnTo>
                    <a:pt x="74971" y="125297"/>
                  </a:lnTo>
                  <a:lnTo>
                    <a:pt x="62184" y="146698"/>
                  </a:lnTo>
                  <a:lnTo>
                    <a:pt x="26101" y="181121"/>
                  </a:lnTo>
                  <a:lnTo>
                    <a:pt x="16710" y="185150"/>
                  </a:lnTo>
                  <a:lnTo>
                    <a:pt x="6234" y="185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4870">
              <a:extLst>
                <a:ext uri="{FF2B5EF4-FFF2-40B4-BE49-F238E27FC236}">
                  <a16:creationId xmlns:a16="http://schemas.microsoft.com/office/drawing/2014/main" xmlns="" id="{260CB43A-C6DD-496F-8CC8-38D9667DAD2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680478" y="746664"/>
              <a:ext cx="126223" cy="169804"/>
            </a:xfrm>
            <a:custGeom>
              <a:avLst/>
              <a:gdLst/>
              <a:ahLst/>
              <a:cxnLst/>
              <a:rect l="0" t="0" r="0" b="0"/>
              <a:pathLst>
                <a:path w="126223" h="169804">
                  <a:moveTo>
                    <a:pt x="100822" y="15336"/>
                  </a:moveTo>
                  <a:lnTo>
                    <a:pt x="100822" y="15336"/>
                  </a:lnTo>
                  <a:lnTo>
                    <a:pt x="91984" y="6498"/>
                  </a:lnTo>
                  <a:lnTo>
                    <a:pt x="79153" y="409"/>
                  </a:lnTo>
                  <a:lnTo>
                    <a:pt x="67908" y="0"/>
                  </a:lnTo>
                  <a:lnTo>
                    <a:pt x="61946" y="879"/>
                  </a:lnTo>
                  <a:lnTo>
                    <a:pt x="49677" y="7499"/>
                  </a:lnTo>
                  <a:lnTo>
                    <a:pt x="37169" y="18909"/>
                  </a:lnTo>
                  <a:lnTo>
                    <a:pt x="11892" y="58741"/>
                  </a:lnTo>
                  <a:lnTo>
                    <a:pt x="2031" y="84016"/>
                  </a:lnTo>
                  <a:lnTo>
                    <a:pt x="0" y="107009"/>
                  </a:lnTo>
                  <a:lnTo>
                    <a:pt x="5212" y="127105"/>
                  </a:lnTo>
                  <a:lnTo>
                    <a:pt x="9565" y="136416"/>
                  </a:lnTo>
                  <a:lnTo>
                    <a:pt x="25691" y="152405"/>
                  </a:lnTo>
                  <a:lnTo>
                    <a:pt x="46264" y="164450"/>
                  </a:lnTo>
                  <a:lnTo>
                    <a:pt x="67167" y="169803"/>
                  </a:lnTo>
                  <a:lnTo>
                    <a:pt x="110167" y="164512"/>
                  </a:lnTo>
                  <a:lnTo>
                    <a:pt x="126222" y="161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4871">
              <a:extLst>
                <a:ext uri="{FF2B5EF4-FFF2-40B4-BE49-F238E27FC236}">
                  <a16:creationId xmlns:a16="http://schemas.microsoft.com/office/drawing/2014/main" xmlns="" id="{BBD9EB07-8C24-4F8F-B897-03DCB0B3057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390018" y="827775"/>
              <a:ext cx="219833" cy="135284"/>
            </a:xfrm>
            <a:custGeom>
              <a:avLst/>
              <a:gdLst/>
              <a:ahLst/>
              <a:cxnLst/>
              <a:rect l="0" t="0" r="0" b="0"/>
              <a:pathLst>
                <a:path w="219833" h="135284">
                  <a:moveTo>
                    <a:pt x="3932" y="92975"/>
                  </a:moveTo>
                  <a:lnTo>
                    <a:pt x="3932" y="92975"/>
                  </a:lnTo>
                  <a:lnTo>
                    <a:pt x="3932" y="98442"/>
                  </a:lnTo>
                  <a:lnTo>
                    <a:pt x="17416" y="95692"/>
                  </a:lnTo>
                  <a:lnTo>
                    <a:pt x="62300" y="70729"/>
                  </a:lnTo>
                  <a:lnTo>
                    <a:pt x="96914" y="42798"/>
                  </a:lnTo>
                  <a:lnTo>
                    <a:pt x="107111" y="27870"/>
                  </a:lnTo>
                  <a:lnTo>
                    <a:pt x="112584" y="13945"/>
                  </a:lnTo>
                  <a:lnTo>
                    <a:pt x="112664" y="5404"/>
                  </a:lnTo>
                  <a:lnTo>
                    <a:pt x="109581" y="2844"/>
                  </a:lnTo>
                  <a:lnTo>
                    <a:pt x="98630" y="0"/>
                  </a:lnTo>
                  <a:lnTo>
                    <a:pt x="69855" y="8512"/>
                  </a:lnTo>
                  <a:lnTo>
                    <a:pt x="37889" y="31182"/>
                  </a:lnTo>
                  <a:lnTo>
                    <a:pt x="9447" y="63612"/>
                  </a:lnTo>
                  <a:lnTo>
                    <a:pt x="1209" y="83923"/>
                  </a:lnTo>
                  <a:lnTo>
                    <a:pt x="0" y="93290"/>
                  </a:lnTo>
                  <a:lnTo>
                    <a:pt x="4301" y="109343"/>
                  </a:lnTo>
                  <a:lnTo>
                    <a:pt x="8411" y="116587"/>
                  </a:lnTo>
                  <a:lnTo>
                    <a:pt x="22386" y="126517"/>
                  </a:lnTo>
                  <a:lnTo>
                    <a:pt x="41061" y="132577"/>
                  </a:lnTo>
                  <a:lnTo>
                    <a:pt x="76787" y="135283"/>
                  </a:lnTo>
                  <a:lnTo>
                    <a:pt x="121788" y="131224"/>
                  </a:lnTo>
                  <a:lnTo>
                    <a:pt x="166009" y="120693"/>
                  </a:lnTo>
                  <a:lnTo>
                    <a:pt x="219832" y="99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5" name="SMARTInkShape-Group1056">
            <a:extLst>
              <a:ext uri="{FF2B5EF4-FFF2-40B4-BE49-F238E27FC236}">
                <a16:creationId xmlns:a16="http://schemas.microsoft.com/office/drawing/2014/main" xmlns="" id="{0B64D808-3D17-413D-ACD6-5D06E4E2EC3E}"/>
              </a:ext>
            </a:extLst>
          </p:cNvPr>
          <p:cNvGrpSpPr/>
          <p:nvPr/>
        </p:nvGrpSpPr>
        <p:grpSpPr>
          <a:xfrm>
            <a:off x="851760" y="691154"/>
            <a:ext cx="735741" cy="455505"/>
            <a:chOff x="851760" y="691154"/>
            <a:chExt cx="735741" cy="455505"/>
          </a:xfrm>
        </p:grpSpPr>
        <p:sp>
          <p:nvSpPr>
            <p:cNvPr id="389" name="SMARTInkShape-4872">
              <a:extLst>
                <a:ext uri="{FF2B5EF4-FFF2-40B4-BE49-F238E27FC236}">
                  <a16:creationId xmlns:a16="http://schemas.microsoft.com/office/drawing/2014/main" xmlns="" id="{38F5340C-FAB6-4C87-844A-451B738948E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582033" y="88265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4873">
              <a:extLst>
                <a:ext uri="{FF2B5EF4-FFF2-40B4-BE49-F238E27FC236}">
                  <a16:creationId xmlns:a16="http://schemas.microsoft.com/office/drawing/2014/main" xmlns="" id="{9AA1C9D2-7722-46C3-B540-2918685ED71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530350" y="793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4874">
              <a:extLst>
                <a:ext uri="{FF2B5EF4-FFF2-40B4-BE49-F238E27FC236}">
                  <a16:creationId xmlns:a16="http://schemas.microsoft.com/office/drawing/2014/main" xmlns="" id="{7BB06051-11A8-4D63-8D47-93ED7B34B0E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25329" y="996950"/>
              <a:ext cx="333572" cy="149709"/>
            </a:xfrm>
            <a:custGeom>
              <a:avLst/>
              <a:gdLst/>
              <a:ahLst/>
              <a:cxnLst/>
              <a:rect l="0" t="0" r="0" b="0"/>
              <a:pathLst>
                <a:path w="333572" h="149709">
                  <a:moveTo>
                    <a:pt x="3371" y="146050"/>
                  </a:moveTo>
                  <a:lnTo>
                    <a:pt x="3371" y="146050"/>
                  </a:lnTo>
                  <a:lnTo>
                    <a:pt x="0" y="149421"/>
                  </a:lnTo>
                  <a:lnTo>
                    <a:pt x="418" y="149708"/>
                  </a:lnTo>
                  <a:lnTo>
                    <a:pt x="35185" y="136558"/>
                  </a:lnTo>
                  <a:lnTo>
                    <a:pt x="73720" y="118078"/>
                  </a:lnTo>
                  <a:lnTo>
                    <a:pt x="96837" y="106235"/>
                  </a:lnTo>
                  <a:lnTo>
                    <a:pt x="122831" y="94107"/>
                  </a:lnTo>
                  <a:lnTo>
                    <a:pt x="150745" y="81788"/>
                  </a:lnTo>
                  <a:lnTo>
                    <a:pt x="179937" y="69342"/>
                  </a:lnTo>
                  <a:lnTo>
                    <a:pt x="209981" y="56106"/>
                  </a:lnTo>
                  <a:lnTo>
                    <a:pt x="240595" y="42343"/>
                  </a:lnTo>
                  <a:lnTo>
                    <a:pt x="271587" y="28228"/>
                  </a:lnTo>
                  <a:lnTo>
                    <a:pt x="333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4875">
              <a:extLst>
                <a:ext uri="{FF2B5EF4-FFF2-40B4-BE49-F238E27FC236}">
                  <a16:creationId xmlns:a16="http://schemas.microsoft.com/office/drawing/2014/main" xmlns="" id="{C0C31E81-EF6A-41CE-9480-C49AD6A9834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76300" y="1041400"/>
              <a:ext cx="330201" cy="101601"/>
            </a:xfrm>
            <a:custGeom>
              <a:avLst/>
              <a:gdLst/>
              <a:ahLst/>
              <a:cxnLst/>
              <a:rect l="0" t="0" r="0" b="0"/>
              <a:pathLst>
                <a:path w="330201" h="101601">
                  <a:moveTo>
                    <a:pt x="0" y="101600"/>
                  </a:moveTo>
                  <a:lnTo>
                    <a:pt x="0" y="101600"/>
                  </a:lnTo>
                  <a:lnTo>
                    <a:pt x="3371" y="98229"/>
                  </a:lnTo>
                  <a:lnTo>
                    <a:pt x="39001" y="84288"/>
                  </a:lnTo>
                  <a:lnTo>
                    <a:pt x="72602" y="71093"/>
                  </a:lnTo>
                  <a:lnTo>
                    <a:pt x="116699" y="53939"/>
                  </a:lnTo>
                  <a:lnTo>
                    <a:pt x="141299" y="44426"/>
                  </a:lnTo>
                  <a:lnTo>
                    <a:pt x="166872" y="36673"/>
                  </a:lnTo>
                  <a:lnTo>
                    <a:pt x="193092" y="30093"/>
                  </a:lnTo>
                  <a:lnTo>
                    <a:pt x="219745" y="24295"/>
                  </a:lnTo>
                  <a:lnTo>
                    <a:pt x="266292" y="14091"/>
                  </a:lnTo>
                  <a:lnTo>
                    <a:pt x="330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4876">
              <a:extLst>
                <a:ext uri="{FF2B5EF4-FFF2-40B4-BE49-F238E27FC236}">
                  <a16:creationId xmlns:a16="http://schemas.microsoft.com/office/drawing/2014/main" xmlns="" id="{7A55B51E-6762-4EB8-9EEF-BA3612ADCC1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97583" y="811275"/>
              <a:ext cx="267668" cy="148311"/>
            </a:xfrm>
            <a:custGeom>
              <a:avLst/>
              <a:gdLst/>
              <a:ahLst/>
              <a:cxnLst/>
              <a:rect l="0" t="0" r="0" b="0"/>
              <a:pathLst>
                <a:path w="267668" h="148311">
                  <a:moveTo>
                    <a:pt x="7317" y="58675"/>
                  </a:moveTo>
                  <a:lnTo>
                    <a:pt x="7317" y="58675"/>
                  </a:lnTo>
                  <a:lnTo>
                    <a:pt x="575" y="55304"/>
                  </a:lnTo>
                  <a:lnTo>
                    <a:pt x="0" y="52194"/>
                  </a:lnTo>
                  <a:lnTo>
                    <a:pt x="3124" y="43095"/>
                  </a:lnTo>
                  <a:lnTo>
                    <a:pt x="16188" y="29443"/>
                  </a:lnTo>
                  <a:lnTo>
                    <a:pt x="36835" y="19831"/>
                  </a:lnTo>
                  <a:lnTo>
                    <a:pt x="52656" y="18598"/>
                  </a:lnTo>
                  <a:lnTo>
                    <a:pt x="60827" y="19257"/>
                  </a:lnTo>
                  <a:lnTo>
                    <a:pt x="66979" y="23224"/>
                  </a:lnTo>
                  <a:lnTo>
                    <a:pt x="75696" y="37039"/>
                  </a:lnTo>
                  <a:lnTo>
                    <a:pt x="76278" y="56820"/>
                  </a:lnTo>
                  <a:lnTo>
                    <a:pt x="66791" y="89876"/>
                  </a:lnTo>
                  <a:lnTo>
                    <a:pt x="39948" y="136083"/>
                  </a:lnTo>
                  <a:lnTo>
                    <a:pt x="31410" y="147619"/>
                  </a:lnTo>
                  <a:lnTo>
                    <a:pt x="31140" y="148310"/>
                  </a:lnTo>
                  <a:lnTo>
                    <a:pt x="31666" y="148065"/>
                  </a:lnTo>
                  <a:lnTo>
                    <a:pt x="60414" y="108894"/>
                  </a:lnTo>
                  <a:lnTo>
                    <a:pt x="99205" y="63656"/>
                  </a:lnTo>
                  <a:lnTo>
                    <a:pt x="137076" y="19599"/>
                  </a:lnTo>
                  <a:lnTo>
                    <a:pt x="155245" y="0"/>
                  </a:lnTo>
                  <a:lnTo>
                    <a:pt x="129438" y="37694"/>
                  </a:lnTo>
                  <a:lnTo>
                    <a:pt x="116095" y="69313"/>
                  </a:lnTo>
                  <a:lnTo>
                    <a:pt x="115870" y="86686"/>
                  </a:lnTo>
                  <a:lnTo>
                    <a:pt x="117786" y="94283"/>
                  </a:lnTo>
                  <a:lnTo>
                    <a:pt x="123296" y="100052"/>
                  </a:lnTo>
                  <a:lnTo>
                    <a:pt x="140708" y="108344"/>
                  </a:lnTo>
                  <a:lnTo>
                    <a:pt x="181052" y="113609"/>
                  </a:lnTo>
                  <a:lnTo>
                    <a:pt x="214355" y="114840"/>
                  </a:lnTo>
                  <a:lnTo>
                    <a:pt x="267667" y="115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4877">
              <a:extLst>
                <a:ext uri="{FF2B5EF4-FFF2-40B4-BE49-F238E27FC236}">
                  <a16:creationId xmlns:a16="http://schemas.microsoft.com/office/drawing/2014/main" xmlns="" id="{371A0369-E435-4F97-8AD6-F5543970F32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51760" y="691154"/>
              <a:ext cx="221391" cy="299732"/>
            </a:xfrm>
            <a:custGeom>
              <a:avLst/>
              <a:gdLst/>
              <a:ahLst/>
              <a:cxnLst/>
              <a:rect l="0" t="0" r="0" b="0"/>
              <a:pathLst>
                <a:path w="221391" h="299732">
                  <a:moveTo>
                    <a:pt x="24540" y="77196"/>
                  </a:moveTo>
                  <a:lnTo>
                    <a:pt x="24540" y="77196"/>
                  </a:lnTo>
                  <a:lnTo>
                    <a:pt x="24540" y="80567"/>
                  </a:lnTo>
                  <a:lnTo>
                    <a:pt x="25951" y="81560"/>
                  </a:lnTo>
                  <a:lnTo>
                    <a:pt x="35385" y="82957"/>
                  </a:lnTo>
                  <a:lnTo>
                    <a:pt x="69974" y="80098"/>
                  </a:lnTo>
                  <a:lnTo>
                    <a:pt x="115594" y="61855"/>
                  </a:lnTo>
                  <a:lnTo>
                    <a:pt x="154922" y="40509"/>
                  </a:lnTo>
                  <a:lnTo>
                    <a:pt x="182567" y="21170"/>
                  </a:lnTo>
                  <a:lnTo>
                    <a:pt x="190024" y="10903"/>
                  </a:lnTo>
                  <a:lnTo>
                    <a:pt x="191307" y="6895"/>
                  </a:lnTo>
                  <a:lnTo>
                    <a:pt x="191457" y="3518"/>
                  </a:lnTo>
                  <a:lnTo>
                    <a:pt x="190851" y="560"/>
                  </a:lnTo>
                  <a:lnTo>
                    <a:pt x="186920" y="0"/>
                  </a:lnTo>
                  <a:lnTo>
                    <a:pt x="173144" y="3140"/>
                  </a:lnTo>
                  <a:lnTo>
                    <a:pt x="126827" y="27499"/>
                  </a:lnTo>
                  <a:lnTo>
                    <a:pt x="86007" y="65550"/>
                  </a:lnTo>
                  <a:lnTo>
                    <a:pt x="73025" y="84720"/>
                  </a:lnTo>
                  <a:lnTo>
                    <a:pt x="67256" y="100296"/>
                  </a:lnTo>
                  <a:lnTo>
                    <a:pt x="67834" y="106001"/>
                  </a:lnTo>
                  <a:lnTo>
                    <a:pt x="70336" y="110511"/>
                  </a:lnTo>
                  <a:lnTo>
                    <a:pt x="74121" y="114222"/>
                  </a:lnTo>
                  <a:lnTo>
                    <a:pt x="85852" y="118347"/>
                  </a:lnTo>
                  <a:lnTo>
                    <a:pt x="127211" y="123238"/>
                  </a:lnTo>
                  <a:lnTo>
                    <a:pt x="131087" y="124824"/>
                  </a:lnTo>
                  <a:lnTo>
                    <a:pt x="132260" y="127998"/>
                  </a:lnTo>
                  <a:lnTo>
                    <a:pt x="129801" y="137169"/>
                  </a:lnTo>
                  <a:lnTo>
                    <a:pt x="95035" y="171148"/>
                  </a:lnTo>
                  <a:lnTo>
                    <a:pt x="53345" y="205693"/>
                  </a:lnTo>
                  <a:lnTo>
                    <a:pt x="12225" y="251529"/>
                  </a:lnTo>
                  <a:lnTo>
                    <a:pt x="2133" y="268977"/>
                  </a:lnTo>
                  <a:lnTo>
                    <a:pt x="0" y="281436"/>
                  </a:lnTo>
                  <a:lnTo>
                    <a:pt x="1830" y="286734"/>
                  </a:lnTo>
                  <a:lnTo>
                    <a:pt x="9508" y="296383"/>
                  </a:lnTo>
                  <a:lnTo>
                    <a:pt x="27502" y="299731"/>
                  </a:lnTo>
                  <a:lnTo>
                    <a:pt x="67280" y="295767"/>
                  </a:lnTo>
                  <a:lnTo>
                    <a:pt x="99275" y="290050"/>
                  </a:lnTo>
                  <a:lnTo>
                    <a:pt x="134661" y="285157"/>
                  </a:lnTo>
                  <a:lnTo>
                    <a:pt x="169673" y="280631"/>
                  </a:lnTo>
                  <a:lnTo>
                    <a:pt x="221390" y="274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6" name="SMARTInkShape-4878">
            <a:extLst>
              <a:ext uri="{FF2B5EF4-FFF2-40B4-BE49-F238E27FC236}">
                <a16:creationId xmlns:a16="http://schemas.microsoft.com/office/drawing/2014/main" xmlns="" id="{1A284B95-64CF-426B-B24C-10CE3C10E14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357405" y="4719725"/>
            <a:ext cx="2538338" cy="1407888"/>
          </a:xfrm>
          <a:custGeom>
            <a:avLst/>
            <a:gdLst/>
            <a:ahLst/>
            <a:cxnLst/>
            <a:rect l="0" t="0" r="0" b="0"/>
            <a:pathLst>
              <a:path w="2538338" h="1407888">
                <a:moveTo>
                  <a:pt x="974045" y="188825"/>
                </a:moveTo>
                <a:lnTo>
                  <a:pt x="974045" y="188825"/>
                </a:lnTo>
                <a:lnTo>
                  <a:pt x="968270" y="169958"/>
                </a:lnTo>
                <a:lnTo>
                  <a:pt x="941137" y="137391"/>
                </a:lnTo>
                <a:lnTo>
                  <a:pt x="914784" y="114381"/>
                </a:lnTo>
                <a:lnTo>
                  <a:pt x="869920" y="90984"/>
                </a:lnTo>
                <a:lnTo>
                  <a:pt x="822732" y="64855"/>
                </a:lnTo>
                <a:lnTo>
                  <a:pt x="781223" y="52964"/>
                </a:lnTo>
                <a:lnTo>
                  <a:pt x="735291" y="51764"/>
                </a:lnTo>
                <a:lnTo>
                  <a:pt x="693519" y="56257"/>
                </a:lnTo>
                <a:lnTo>
                  <a:pt x="649861" y="62056"/>
                </a:lnTo>
                <a:lnTo>
                  <a:pt x="607526" y="68244"/>
                </a:lnTo>
                <a:lnTo>
                  <a:pt x="566292" y="76426"/>
                </a:lnTo>
                <a:lnTo>
                  <a:pt x="524676" y="87788"/>
                </a:lnTo>
                <a:lnTo>
                  <a:pt x="483652" y="101973"/>
                </a:lnTo>
                <a:lnTo>
                  <a:pt x="438337" y="119582"/>
                </a:lnTo>
                <a:lnTo>
                  <a:pt x="392923" y="138205"/>
                </a:lnTo>
                <a:lnTo>
                  <a:pt x="352657" y="157128"/>
                </a:lnTo>
                <a:lnTo>
                  <a:pt x="313916" y="176141"/>
                </a:lnTo>
                <a:lnTo>
                  <a:pt x="275626" y="197061"/>
                </a:lnTo>
                <a:lnTo>
                  <a:pt x="228132" y="232785"/>
                </a:lnTo>
                <a:lnTo>
                  <a:pt x="192117" y="263390"/>
                </a:lnTo>
                <a:lnTo>
                  <a:pt x="147797" y="305337"/>
                </a:lnTo>
                <a:lnTo>
                  <a:pt x="111133" y="347594"/>
                </a:lnTo>
                <a:lnTo>
                  <a:pt x="76714" y="393283"/>
                </a:lnTo>
                <a:lnTo>
                  <a:pt x="54589" y="430498"/>
                </a:lnTo>
                <a:lnTo>
                  <a:pt x="34629" y="471706"/>
                </a:lnTo>
                <a:lnTo>
                  <a:pt x="18679" y="518567"/>
                </a:lnTo>
                <a:lnTo>
                  <a:pt x="8387" y="564829"/>
                </a:lnTo>
                <a:lnTo>
                  <a:pt x="3231" y="598648"/>
                </a:lnTo>
                <a:lnTo>
                  <a:pt x="0" y="634846"/>
                </a:lnTo>
                <a:lnTo>
                  <a:pt x="915" y="672101"/>
                </a:lnTo>
                <a:lnTo>
                  <a:pt x="3674" y="706062"/>
                </a:lnTo>
                <a:lnTo>
                  <a:pt x="7251" y="738325"/>
                </a:lnTo>
                <a:lnTo>
                  <a:pt x="11194" y="771479"/>
                </a:lnTo>
                <a:lnTo>
                  <a:pt x="17380" y="815135"/>
                </a:lnTo>
                <a:lnTo>
                  <a:pt x="27052" y="861623"/>
                </a:lnTo>
                <a:lnTo>
                  <a:pt x="42227" y="907775"/>
                </a:lnTo>
                <a:lnTo>
                  <a:pt x="55902" y="939688"/>
                </a:lnTo>
                <a:lnTo>
                  <a:pt x="79467" y="985625"/>
                </a:lnTo>
                <a:lnTo>
                  <a:pt x="104324" y="1026048"/>
                </a:lnTo>
                <a:lnTo>
                  <a:pt x="129562" y="1062954"/>
                </a:lnTo>
                <a:lnTo>
                  <a:pt x="166746" y="1107030"/>
                </a:lnTo>
                <a:lnTo>
                  <a:pt x="208767" y="1150412"/>
                </a:lnTo>
                <a:lnTo>
                  <a:pt x="244705" y="1185881"/>
                </a:lnTo>
                <a:lnTo>
                  <a:pt x="282165" y="1218341"/>
                </a:lnTo>
                <a:lnTo>
                  <a:pt x="320074" y="1246145"/>
                </a:lnTo>
                <a:lnTo>
                  <a:pt x="358118" y="1272258"/>
                </a:lnTo>
                <a:lnTo>
                  <a:pt x="396907" y="1297164"/>
                </a:lnTo>
                <a:lnTo>
                  <a:pt x="440071" y="1318262"/>
                </a:lnTo>
                <a:lnTo>
                  <a:pt x="471905" y="1331442"/>
                </a:lnTo>
                <a:lnTo>
                  <a:pt x="518037" y="1346236"/>
                </a:lnTo>
                <a:lnTo>
                  <a:pt x="545156" y="1354133"/>
                </a:lnTo>
                <a:lnTo>
                  <a:pt x="590341" y="1366669"/>
                </a:lnTo>
                <a:lnTo>
                  <a:pt x="629237" y="1376239"/>
                </a:lnTo>
                <a:lnTo>
                  <a:pt x="665340" y="1382844"/>
                </a:lnTo>
                <a:lnTo>
                  <a:pt x="700200" y="1390013"/>
                </a:lnTo>
                <a:lnTo>
                  <a:pt x="717399" y="1393900"/>
                </a:lnTo>
                <a:lnTo>
                  <a:pt x="747914" y="1397197"/>
                </a:lnTo>
                <a:lnTo>
                  <a:pt x="787308" y="1400101"/>
                </a:lnTo>
                <a:lnTo>
                  <a:pt x="832620" y="1402742"/>
                </a:lnTo>
                <a:lnTo>
                  <a:pt x="900928" y="1404503"/>
                </a:lnTo>
                <a:lnTo>
                  <a:pt x="984567" y="1405677"/>
                </a:lnTo>
                <a:lnTo>
                  <a:pt x="1078426" y="1406460"/>
                </a:lnTo>
                <a:lnTo>
                  <a:pt x="1148759" y="1406981"/>
                </a:lnTo>
                <a:lnTo>
                  <a:pt x="1203411" y="1407329"/>
                </a:lnTo>
                <a:lnTo>
                  <a:pt x="1247606" y="1407561"/>
                </a:lnTo>
                <a:lnTo>
                  <a:pt x="1284829" y="1407716"/>
                </a:lnTo>
                <a:lnTo>
                  <a:pt x="1317407" y="1407820"/>
                </a:lnTo>
                <a:lnTo>
                  <a:pt x="1346886" y="1407887"/>
                </a:lnTo>
                <a:lnTo>
                  <a:pt x="1374300" y="1407228"/>
                </a:lnTo>
                <a:lnTo>
                  <a:pt x="1400337" y="1406082"/>
                </a:lnTo>
                <a:lnTo>
                  <a:pt x="1425456" y="1404613"/>
                </a:lnTo>
                <a:lnTo>
                  <a:pt x="1449964" y="1403634"/>
                </a:lnTo>
                <a:lnTo>
                  <a:pt x="1474063" y="1402981"/>
                </a:lnTo>
                <a:lnTo>
                  <a:pt x="1520829" y="1400845"/>
                </a:lnTo>
                <a:lnTo>
                  <a:pt x="1565134" y="1395191"/>
                </a:lnTo>
                <a:lnTo>
                  <a:pt x="1610226" y="1389856"/>
                </a:lnTo>
                <a:lnTo>
                  <a:pt x="1655432" y="1385133"/>
                </a:lnTo>
                <a:lnTo>
                  <a:pt x="1699041" y="1380682"/>
                </a:lnTo>
                <a:lnTo>
                  <a:pt x="1740060" y="1374470"/>
                </a:lnTo>
                <a:lnTo>
                  <a:pt x="1780162" y="1367712"/>
                </a:lnTo>
                <a:lnTo>
                  <a:pt x="1821504" y="1362356"/>
                </a:lnTo>
                <a:lnTo>
                  <a:pt x="1863397" y="1355743"/>
                </a:lnTo>
                <a:lnTo>
                  <a:pt x="1904828" y="1348099"/>
                </a:lnTo>
                <a:lnTo>
                  <a:pt x="1944410" y="1339999"/>
                </a:lnTo>
                <a:lnTo>
                  <a:pt x="1985050" y="1327932"/>
                </a:lnTo>
                <a:lnTo>
                  <a:pt x="2025220" y="1313161"/>
                </a:lnTo>
                <a:lnTo>
                  <a:pt x="2061887" y="1297190"/>
                </a:lnTo>
                <a:lnTo>
                  <a:pt x="2096998" y="1276921"/>
                </a:lnTo>
                <a:lnTo>
                  <a:pt x="2131419" y="1253094"/>
                </a:lnTo>
                <a:lnTo>
                  <a:pt x="2165531" y="1226043"/>
                </a:lnTo>
                <a:lnTo>
                  <a:pt x="2213098" y="1183046"/>
                </a:lnTo>
                <a:lnTo>
                  <a:pt x="2255102" y="1139027"/>
                </a:lnTo>
                <a:lnTo>
                  <a:pt x="2281415" y="1105731"/>
                </a:lnTo>
                <a:lnTo>
                  <a:pt x="2306516" y="1070472"/>
                </a:lnTo>
                <a:lnTo>
                  <a:pt x="2329431" y="1035986"/>
                </a:lnTo>
                <a:lnTo>
                  <a:pt x="2353256" y="1001844"/>
                </a:lnTo>
                <a:lnTo>
                  <a:pt x="2377249" y="965739"/>
                </a:lnTo>
                <a:lnTo>
                  <a:pt x="2399673" y="923822"/>
                </a:lnTo>
                <a:lnTo>
                  <a:pt x="2419516" y="883085"/>
                </a:lnTo>
                <a:lnTo>
                  <a:pt x="2437038" y="844518"/>
                </a:lnTo>
                <a:lnTo>
                  <a:pt x="2451880" y="808563"/>
                </a:lnTo>
                <a:lnTo>
                  <a:pt x="2463650" y="773768"/>
                </a:lnTo>
                <a:lnTo>
                  <a:pt x="2473586" y="740194"/>
                </a:lnTo>
                <a:lnTo>
                  <a:pt x="2487818" y="692820"/>
                </a:lnTo>
                <a:lnTo>
                  <a:pt x="2499145" y="660002"/>
                </a:lnTo>
                <a:lnTo>
                  <a:pt x="2513115" y="626602"/>
                </a:lnTo>
                <a:lnTo>
                  <a:pt x="2527318" y="592943"/>
                </a:lnTo>
                <a:lnTo>
                  <a:pt x="2538337" y="559168"/>
                </a:lnTo>
                <a:lnTo>
                  <a:pt x="2529845" y="506982"/>
                </a:lnTo>
                <a:lnTo>
                  <a:pt x="2512192" y="431269"/>
                </a:lnTo>
                <a:lnTo>
                  <a:pt x="2488426" y="339871"/>
                </a:lnTo>
                <a:lnTo>
                  <a:pt x="2467644" y="276117"/>
                </a:lnTo>
                <a:lnTo>
                  <a:pt x="2448849" y="230791"/>
                </a:lnTo>
                <a:lnTo>
                  <a:pt x="2431381" y="197753"/>
                </a:lnTo>
                <a:lnTo>
                  <a:pt x="2396920" y="155398"/>
                </a:lnTo>
                <a:lnTo>
                  <a:pt x="2379829" y="141141"/>
                </a:lnTo>
                <a:lnTo>
                  <a:pt x="2353617" y="128107"/>
                </a:lnTo>
                <a:lnTo>
                  <a:pt x="2321327" y="115891"/>
                </a:lnTo>
                <a:lnTo>
                  <a:pt x="2284982" y="104219"/>
                </a:lnTo>
                <a:lnTo>
                  <a:pt x="2250876" y="95026"/>
                </a:lnTo>
                <a:lnTo>
                  <a:pt x="2218261" y="87487"/>
                </a:lnTo>
                <a:lnTo>
                  <a:pt x="2186639" y="81049"/>
                </a:lnTo>
                <a:lnTo>
                  <a:pt x="2154269" y="75347"/>
                </a:lnTo>
                <a:lnTo>
                  <a:pt x="2121399" y="70134"/>
                </a:lnTo>
                <a:lnTo>
                  <a:pt x="2088197" y="65248"/>
                </a:lnTo>
                <a:lnTo>
                  <a:pt x="2035724" y="59168"/>
                </a:lnTo>
                <a:lnTo>
                  <a:pt x="1970404" y="52293"/>
                </a:lnTo>
                <a:lnTo>
                  <a:pt x="1896517" y="44886"/>
                </a:lnTo>
                <a:lnTo>
                  <a:pt x="1835971" y="38538"/>
                </a:lnTo>
                <a:lnTo>
                  <a:pt x="1784318" y="32895"/>
                </a:lnTo>
                <a:lnTo>
                  <a:pt x="1738593" y="27721"/>
                </a:lnTo>
                <a:lnTo>
                  <a:pt x="1696823" y="22861"/>
                </a:lnTo>
                <a:lnTo>
                  <a:pt x="1657685" y="18210"/>
                </a:lnTo>
                <a:lnTo>
                  <a:pt x="1620305" y="13699"/>
                </a:lnTo>
                <a:lnTo>
                  <a:pt x="1584802" y="9985"/>
                </a:lnTo>
                <a:lnTo>
                  <a:pt x="1550550" y="6804"/>
                </a:lnTo>
                <a:lnTo>
                  <a:pt x="1517132" y="3977"/>
                </a:lnTo>
                <a:lnTo>
                  <a:pt x="1468748" y="2093"/>
                </a:lnTo>
                <a:lnTo>
                  <a:pt x="1410385" y="837"/>
                </a:lnTo>
                <a:lnTo>
                  <a:pt x="1345372" y="0"/>
                </a:lnTo>
                <a:lnTo>
                  <a:pt x="1287213" y="1558"/>
                </a:lnTo>
                <a:lnTo>
                  <a:pt x="1233623" y="4713"/>
                </a:lnTo>
                <a:lnTo>
                  <a:pt x="1183080" y="8934"/>
                </a:lnTo>
                <a:lnTo>
                  <a:pt x="1134569" y="15276"/>
                </a:lnTo>
                <a:lnTo>
                  <a:pt x="1087411" y="23031"/>
                </a:lnTo>
                <a:lnTo>
                  <a:pt x="1041156" y="31729"/>
                </a:lnTo>
                <a:lnTo>
                  <a:pt x="998324" y="40350"/>
                </a:lnTo>
                <a:lnTo>
                  <a:pt x="957775" y="48919"/>
                </a:lnTo>
                <a:lnTo>
                  <a:pt x="918748" y="57454"/>
                </a:lnTo>
                <a:lnTo>
                  <a:pt x="882147" y="66672"/>
                </a:lnTo>
                <a:lnTo>
                  <a:pt x="847163" y="76345"/>
                </a:lnTo>
                <a:lnTo>
                  <a:pt x="813256" y="86322"/>
                </a:lnTo>
                <a:lnTo>
                  <a:pt x="784302" y="96501"/>
                </a:lnTo>
                <a:lnTo>
                  <a:pt x="758650" y="106814"/>
                </a:lnTo>
                <a:lnTo>
                  <a:pt x="719564" y="124154"/>
                </a:lnTo>
                <a:lnTo>
                  <a:pt x="688295" y="1380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0888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MARTInkShape-4879">
            <a:extLst>
              <a:ext uri="{FF2B5EF4-FFF2-40B4-BE49-F238E27FC236}">
                <a16:creationId xmlns:a16="http://schemas.microsoft.com/office/drawing/2014/main" xmlns="" id="{35CAAA0C-2007-40C7-AB71-6B20F0F89A1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60900" y="13081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MARTInkShape-Group1059">
            <a:extLst>
              <a:ext uri="{FF2B5EF4-FFF2-40B4-BE49-F238E27FC236}">
                <a16:creationId xmlns:a16="http://schemas.microsoft.com/office/drawing/2014/main" xmlns="" id="{94AB3B69-90A2-43B1-9CA9-623B2F2098D6}"/>
              </a:ext>
            </a:extLst>
          </p:cNvPr>
          <p:cNvGrpSpPr/>
          <p:nvPr/>
        </p:nvGrpSpPr>
        <p:grpSpPr>
          <a:xfrm>
            <a:off x="3802549" y="1482519"/>
            <a:ext cx="621637" cy="181399"/>
            <a:chOff x="3802549" y="1482519"/>
            <a:chExt cx="621637" cy="181399"/>
          </a:xfrm>
        </p:grpSpPr>
        <p:sp>
          <p:nvSpPr>
            <p:cNvPr id="23" name="SMARTInkShape-4880">
              <a:extLst>
                <a:ext uri="{FF2B5EF4-FFF2-40B4-BE49-F238E27FC236}">
                  <a16:creationId xmlns:a16="http://schemas.microsoft.com/office/drawing/2014/main" xmlns="" id="{5A516684-E820-434C-B96D-09564C34FD38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3802549" y="1526936"/>
              <a:ext cx="95047" cy="136982"/>
            </a:xfrm>
            <a:custGeom>
              <a:avLst/>
              <a:gdLst/>
              <a:ahLst/>
              <a:cxnLst/>
              <a:rect l="0" t="0" r="0" b="0"/>
              <a:pathLst>
                <a:path w="95047" h="136982">
                  <a:moveTo>
                    <a:pt x="64601" y="16114"/>
                  </a:moveTo>
                  <a:lnTo>
                    <a:pt x="64601" y="16114"/>
                  </a:lnTo>
                  <a:lnTo>
                    <a:pt x="64601" y="12743"/>
                  </a:lnTo>
                  <a:lnTo>
                    <a:pt x="63895" y="11750"/>
                  </a:lnTo>
                  <a:lnTo>
                    <a:pt x="62719" y="11088"/>
                  </a:lnTo>
                  <a:lnTo>
                    <a:pt x="61230" y="10647"/>
                  </a:lnTo>
                  <a:lnTo>
                    <a:pt x="51736" y="4854"/>
                  </a:lnTo>
                  <a:lnTo>
                    <a:pt x="49674" y="4374"/>
                  </a:lnTo>
                  <a:lnTo>
                    <a:pt x="43620" y="7604"/>
                  </a:lnTo>
                  <a:lnTo>
                    <a:pt x="32279" y="19237"/>
                  </a:lnTo>
                  <a:lnTo>
                    <a:pt x="12433" y="48873"/>
                  </a:lnTo>
                  <a:lnTo>
                    <a:pt x="1088" y="81794"/>
                  </a:lnTo>
                  <a:lnTo>
                    <a:pt x="0" y="108247"/>
                  </a:lnTo>
                  <a:lnTo>
                    <a:pt x="4374" y="120797"/>
                  </a:lnTo>
                  <a:lnTo>
                    <a:pt x="7516" y="126119"/>
                  </a:lnTo>
                  <a:lnTo>
                    <a:pt x="18534" y="133914"/>
                  </a:lnTo>
                  <a:lnTo>
                    <a:pt x="25423" y="136981"/>
                  </a:lnTo>
                  <a:lnTo>
                    <a:pt x="32838" y="136909"/>
                  </a:lnTo>
                  <a:lnTo>
                    <a:pt x="48602" y="131184"/>
                  </a:lnTo>
                  <a:lnTo>
                    <a:pt x="69974" y="112690"/>
                  </a:lnTo>
                  <a:lnTo>
                    <a:pt x="89711" y="85965"/>
                  </a:lnTo>
                  <a:lnTo>
                    <a:pt x="95046" y="65973"/>
                  </a:lnTo>
                  <a:lnTo>
                    <a:pt x="92723" y="27766"/>
                  </a:lnTo>
                  <a:lnTo>
                    <a:pt x="85566" y="14002"/>
                  </a:lnTo>
                  <a:lnTo>
                    <a:pt x="76035" y="4592"/>
                  </a:lnTo>
                  <a:lnTo>
                    <a:pt x="67096" y="410"/>
                  </a:lnTo>
                  <a:lnTo>
                    <a:pt x="63442" y="0"/>
                  </a:lnTo>
                  <a:lnTo>
                    <a:pt x="57500" y="1426"/>
                  </a:lnTo>
                  <a:lnTo>
                    <a:pt x="55634" y="3500"/>
                  </a:lnTo>
                  <a:lnTo>
                    <a:pt x="51901" y="16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881">
              <a:extLst>
                <a:ext uri="{FF2B5EF4-FFF2-40B4-BE49-F238E27FC236}">
                  <a16:creationId xmlns:a16="http://schemas.microsoft.com/office/drawing/2014/main" xmlns="" id="{1780B2D0-3DDF-4E9B-96F5-8FA049417862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3956050" y="16383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882">
              <a:extLst>
                <a:ext uri="{FF2B5EF4-FFF2-40B4-BE49-F238E27FC236}">
                  <a16:creationId xmlns:a16="http://schemas.microsoft.com/office/drawing/2014/main" xmlns="" id="{7092DA4E-2BE1-47C8-ADBA-544597DF837A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028674" y="1502332"/>
              <a:ext cx="78291" cy="157976"/>
            </a:xfrm>
            <a:custGeom>
              <a:avLst/>
              <a:gdLst/>
              <a:ahLst/>
              <a:cxnLst/>
              <a:rect l="0" t="0" r="0" b="0"/>
              <a:pathLst>
                <a:path w="78291" h="157976">
                  <a:moveTo>
                    <a:pt x="67076" y="34368"/>
                  </a:moveTo>
                  <a:lnTo>
                    <a:pt x="67076" y="34368"/>
                  </a:lnTo>
                  <a:lnTo>
                    <a:pt x="62712" y="24229"/>
                  </a:lnTo>
                  <a:lnTo>
                    <a:pt x="60803" y="808"/>
                  </a:lnTo>
                  <a:lnTo>
                    <a:pt x="58661" y="0"/>
                  </a:lnTo>
                  <a:lnTo>
                    <a:pt x="50636" y="984"/>
                  </a:lnTo>
                  <a:lnTo>
                    <a:pt x="41895" y="7536"/>
                  </a:lnTo>
                  <a:lnTo>
                    <a:pt x="21415" y="32361"/>
                  </a:lnTo>
                  <a:lnTo>
                    <a:pt x="6588" y="66307"/>
                  </a:lnTo>
                  <a:lnTo>
                    <a:pt x="0" y="100903"/>
                  </a:lnTo>
                  <a:lnTo>
                    <a:pt x="4790" y="130125"/>
                  </a:lnTo>
                  <a:lnTo>
                    <a:pt x="15146" y="149916"/>
                  </a:lnTo>
                  <a:lnTo>
                    <a:pt x="20461" y="153733"/>
                  </a:lnTo>
                  <a:lnTo>
                    <a:pt x="33893" y="157975"/>
                  </a:lnTo>
                  <a:lnTo>
                    <a:pt x="40721" y="156989"/>
                  </a:lnTo>
                  <a:lnTo>
                    <a:pt x="53951" y="150250"/>
                  </a:lnTo>
                  <a:lnTo>
                    <a:pt x="63124" y="136436"/>
                  </a:lnTo>
                  <a:lnTo>
                    <a:pt x="74762" y="95452"/>
                  </a:lnTo>
                  <a:lnTo>
                    <a:pt x="78290" y="65794"/>
                  </a:lnTo>
                  <a:lnTo>
                    <a:pt x="75353" y="49746"/>
                  </a:lnTo>
                  <a:lnTo>
                    <a:pt x="70049" y="37675"/>
                  </a:lnTo>
                  <a:lnTo>
                    <a:pt x="60726" y="28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883">
              <a:extLst>
                <a:ext uri="{FF2B5EF4-FFF2-40B4-BE49-F238E27FC236}">
                  <a16:creationId xmlns:a16="http://schemas.microsoft.com/office/drawing/2014/main" xmlns="" id="{A475D788-020A-475F-848A-E2AF2D7565DD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148533" y="1517936"/>
              <a:ext cx="156768" cy="144470"/>
            </a:xfrm>
            <a:custGeom>
              <a:avLst/>
              <a:gdLst/>
              <a:ahLst/>
              <a:cxnLst/>
              <a:rect l="0" t="0" r="0" b="0"/>
              <a:pathLst>
                <a:path w="156768" h="144470">
                  <a:moveTo>
                    <a:pt x="23417" y="18764"/>
                  </a:moveTo>
                  <a:lnTo>
                    <a:pt x="23417" y="18764"/>
                  </a:lnTo>
                  <a:lnTo>
                    <a:pt x="23417" y="9304"/>
                  </a:lnTo>
                  <a:lnTo>
                    <a:pt x="24122" y="8224"/>
                  </a:lnTo>
                  <a:lnTo>
                    <a:pt x="25298" y="7504"/>
                  </a:lnTo>
                  <a:lnTo>
                    <a:pt x="26788" y="7024"/>
                  </a:lnTo>
                  <a:lnTo>
                    <a:pt x="34954" y="1890"/>
                  </a:lnTo>
                  <a:lnTo>
                    <a:pt x="53455" y="0"/>
                  </a:lnTo>
                  <a:lnTo>
                    <a:pt x="61697" y="3604"/>
                  </a:lnTo>
                  <a:lnTo>
                    <a:pt x="65869" y="6541"/>
                  </a:lnTo>
                  <a:lnTo>
                    <a:pt x="72388" y="15448"/>
                  </a:lnTo>
                  <a:lnTo>
                    <a:pt x="75115" y="20787"/>
                  </a:lnTo>
                  <a:lnTo>
                    <a:pt x="76262" y="34245"/>
                  </a:lnTo>
                  <a:lnTo>
                    <a:pt x="73715" y="49633"/>
                  </a:lnTo>
                  <a:lnTo>
                    <a:pt x="67879" y="65880"/>
                  </a:lnTo>
                  <a:lnTo>
                    <a:pt x="58700" y="78745"/>
                  </a:lnTo>
                  <a:lnTo>
                    <a:pt x="12018" y="121049"/>
                  </a:lnTo>
                  <a:lnTo>
                    <a:pt x="2479" y="129896"/>
                  </a:lnTo>
                  <a:lnTo>
                    <a:pt x="0" y="134714"/>
                  </a:lnTo>
                  <a:lnTo>
                    <a:pt x="750" y="136986"/>
                  </a:lnTo>
                  <a:lnTo>
                    <a:pt x="5348" y="141392"/>
                  </a:lnTo>
                  <a:lnTo>
                    <a:pt x="25981" y="144469"/>
                  </a:lnTo>
                  <a:lnTo>
                    <a:pt x="69807" y="140567"/>
                  </a:lnTo>
                  <a:lnTo>
                    <a:pt x="110583" y="136271"/>
                  </a:lnTo>
                  <a:lnTo>
                    <a:pt x="156767" y="133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884">
              <a:extLst>
                <a:ext uri="{FF2B5EF4-FFF2-40B4-BE49-F238E27FC236}">
                  <a16:creationId xmlns:a16="http://schemas.microsoft.com/office/drawing/2014/main" xmlns="" id="{C629B28E-C273-4E68-AB18-29AF513B8DFB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311650" y="1482519"/>
              <a:ext cx="112536" cy="170440"/>
            </a:xfrm>
            <a:custGeom>
              <a:avLst/>
              <a:gdLst/>
              <a:ahLst/>
              <a:cxnLst/>
              <a:rect l="0" t="0" r="0" b="0"/>
              <a:pathLst>
                <a:path w="112536" h="170440">
                  <a:moveTo>
                    <a:pt x="101600" y="22431"/>
                  </a:moveTo>
                  <a:lnTo>
                    <a:pt x="101600" y="22431"/>
                  </a:lnTo>
                  <a:lnTo>
                    <a:pt x="101600" y="15689"/>
                  </a:lnTo>
                  <a:lnTo>
                    <a:pt x="103011" y="12997"/>
                  </a:lnTo>
                  <a:lnTo>
                    <a:pt x="112535" y="4787"/>
                  </a:lnTo>
                  <a:lnTo>
                    <a:pt x="112417" y="3612"/>
                  </a:lnTo>
                  <a:lnTo>
                    <a:pt x="110406" y="427"/>
                  </a:lnTo>
                  <a:lnTo>
                    <a:pt x="108881" y="0"/>
                  </a:lnTo>
                  <a:lnTo>
                    <a:pt x="107161" y="422"/>
                  </a:lnTo>
                  <a:lnTo>
                    <a:pt x="100543" y="2771"/>
                  </a:lnTo>
                  <a:lnTo>
                    <a:pt x="56259" y="11143"/>
                  </a:lnTo>
                  <a:lnTo>
                    <a:pt x="41599" y="16499"/>
                  </a:lnTo>
                  <a:lnTo>
                    <a:pt x="30325" y="24630"/>
                  </a:lnTo>
                  <a:lnTo>
                    <a:pt x="29389" y="27425"/>
                  </a:lnTo>
                  <a:lnTo>
                    <a:pt x="31616" y="53059"/>
                  </a:lnTo>
                  <a:lnTo>
                    <a:pt x="29809" y="59092"/>
                  </a:lnTo>
                  <a:lnTo>
                    <a:pt x="27360" y="64125"/>
                  </a:lnTo>
                  <a:lnTo>
                    <a:pt x="25659" y="71893"/>
                  </a:lnTo>
                  <a:lnTo>
                    <a:pt x="25572" y="71633"/>
                  </a:lnTo>
                  <a:lnTo>
                    <a:pt x="25476" y="69463"/>
                  </a:lnTo>
                  <a:lnTo>
                    <a:pt x="26156" y="68603"/>
                  </a:lnTo>
                  <a:lnTo>
                    <a:pt x="28794" y="67646"/>
                  </a:lnTo>
                  <a:lnTo>
                    <a:pt x="56059" y="66901"/>
                  </a:lnTo>
                  <a:lnTo>
                    <a:pt x="68037" y="70258"/>
                  </a:lnTo>
                  <a:lnTo>
                    <a:pt x="83894" y="79092"/>
                  </a:lnTo>
                  <a:lnTo>
                    <a:pt x="98627" y="94018"/>
                  </a:lnTo>
                  <a:lnTo>
                    <a:pt x="103806" y="103871"/>
                  </a:lnTo>
                  <a:lnTo>
                    <a:pt x="105187" y="108475"/>
                  </a:lnTo>
                  <a:lnTo>
                    <a:pt x="103760" y="128437"/>
                  </a:lnTo>
                  <a:lnTo>
                    <a:pt x="98797" y="140336"/>
                  </a:lnTo>
                  <a:lnTo>
                    <a:pt x="91182" y="150327"/>
                  </a:lnTo>
                  <a:lnTo>
                    <a:pt x="80742" y="159472"/>
                  </a:lnTo>
                  <a:lnTo>
                    <a:pt x="59592" y="169183"/>
                  </a:lnTo>
                  <a:lnTo>
                    <a:pt x="43654" y="170439"/>
                  </a:lnTo>
                  <a:lnTo>
                    <a:pt x="27868" y="167940"/>
                  </a:lnTo>
                  <a:lnTo>
                    <a:pt x="0" y="155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MARTInkShape-4885">
            <a:extLst>
              <a:ext uri="{FF2B5EF4-FFF2-40B4-BE49-F238E27FC236}">
                <a16:creationId xmlns:a16="http://schemas.microsoft.com/office/drawing/2014/main" xmlns="" id="{358D6BD8-082F-4395-9794-5849099DA35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29262" y="1172322"/>
            <a:ext cx="501389" cy="263945"/>
          </a:xfrm>
          <a:custGeom>
            <a:avLst/>
            <a:gdLst/>
            <a:ahLst/>
            <a:cxnLst/>
            <a:rect l="0" t="0" r="0" b="0"/>
            <a:pathLst>
              <a:path w="501389" h="263945">
                <a:moveTo>
                  <a:pt x="6088" y="53228"/>
                </a:moveTo>
                <a:lnTo>
                  <a:pt x="6088" y="53228"/>
                </a:lnTo>
                <a:lnTo>
                  <a:pt x="0" y="53228"/>
                </a:lnTo>
                <a:lnTo>
                  <a:pt x="34928" y="44439"/>
                </a:lnTo>
                <a:lnTo>
                  <a:pt x="64767" y="37327"/>
                </a:lnTo>
                <a:lnTo>
                  <a:pt x="101547" y="29463"/>
                </a:lnTo>
                <a:lnTo>
                  <a:pt x="145176" y="21264"/>
                </a:lnTo>
                <a:lnTo>
                  <a:pt x="192082" y="13622"/>
                </a:lnTo>
                <a:lnTo>
                  <a:pt x="238800" y="7873"/>
                </a:lnTo>
                <a:lnTo>
                  <a:pt x="277908" y="2967"/>
                </a:lnTo>
                <a:lnTo>
                  <a:pt x="322047" y="0"/>
                </a:lnTo>
                <a:lnTo>
                  <a:pt x="348762" y="1948"/>
                </a:lnTo>
                <a:lnTo>
                  <a:pt x="348837" y="4930"/>
                </a:lnTo>
                <a:lnTo>
                  <a:pt x="343276" y="15770"/>
                </a:lnTo>
                <a:lnTo>
                  <a:pt x="315979" y="45724"/>
                </a:lnTo>
                <a:lnTo>
                  <a:pt x="281117" y="71858"/>
                </a:lnTo>
                <a:lnTo>
                  <a:pt x="248973" y="93963"/>
                </a:lnTo>
                <a:lnTo>
                  <a:pt x="211637" y="119781"/>
                </a:lnTo>
                <a:lnTo>
                  <a:pt x="172232" y="147013"/>
                </a:lnTo>
                <a:lnTo>
                  <a:pt x="133552" y="173227"/>
                </a:lnTo>
                <a:lnTo>
                  <a:pt x="86189" y="208414"/>
                </a:lnTo>
                <a:lnTo>
                  <a:pt x="58827" y="234440"/>
                </a:lnTo>
                <a:lnTo>
                  <a:pt x="52575" y="246891"/>
                </a:lnTo>
                <a:lnTo>
                  <a:pt x="51896" y="252187"/>
                </a:lnTo>
                <a:lnTo>
                  <a:pt x="55677" y="256423"/>
                </a:lnTo>
                <a:lnTo>
                  <a:pt x="71166" y="263011"/>
                </a:lnTo>
                <a:lnTo>
                  <a:pt x="113800" y="263944"/>
                </a:lnTo>
                <a:lnTo>
                  <a:pt x="157912" y="257652"/>
                </a:lnTo>
                <a:lnTo>
                  <a:pt x="183504" y="253011"/>
                </a:lnTo>
                <a:lnTo>
                  <a:pt x="211149" y="248505"/>
                </a:lnTo>
                <a:lnTo>
                  <a:pt x="240162" y="244091"/>
                </a:lnTo>
                <a:lnTo>
                  <a:pt x="270087" y="239736"/>
                </a:lnTo>
                <a:lnTo>
                  <a:pt x="298503" y="235423"/>
                </a:lnTo>
                <a:lnTo>
                  <a:pt x="325915" y="231135"/>
                </a:lnTo>
                <a:lnTo>
                  <a:pt x="352656" y="226866"/>
                </a:lnTo>
                <a:lnTo>
                  <a:pt x="397420" y="222123"/>
                </a:lnTo>
                <a:lnTo>
                  <a:pt x="433308" y="222131"/>
                </a:lnTo>
                <a:lnTo>
                  <a:pt x="468673" y="233331"/>
                </a:lnTo>
                <a:lnTo>
                  <a:pt x="501388" y="2500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SMARTInkShape-Group1061">
            <a:extLst>
              <a:ext uri="{FF2B5EF4-FFF2-40B4-BE49-F238E27FC236}">
                <a16:creationId xmlns:a16="http://schemas.microsoft.com/office/drawing/2014/main" xmlns="" id="{EE1C5BB3-6756-4189-AC95-0C56C3DC61A5}"/>
              </a:ext>
            </a:extLst>
          </p:cNvPr>
          <p:cNvGrpSpPr/>
          <p:nvPr/>
        </p:nvGrpSpPr>
        <p:grpSpPr>
          <a:xfrm>
            <a:off x="2879241" y="1136650"/>
            <a:ext cx="264010" cy="329318"/>
            <a:chOff x="2879241" y="1136650"/>
            <a:chExt cx="264010" cy="329318"/>
          </a:xfrm>
        </p:grpSpPr>
        <p:sp>
          <p:nvSpPr>
            <p:cNvPr id="30" name="SMARTInkShape-4886">
              <a:extLst>
                <a:ext uri="{FF2B5EF4-FFF2-40B4-BE49-F238E27FC236}">
                  <a16:creationId xmlns:a16="http://schemas.microsoft.com/office/drawing/2014/main" xmlns="" id="{498F81A7-C6B5-4F20-8962-74704A2D90E3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879241" y="1238612"/>
              <a:ext cx="264010" cy="18689"/>
            </a:xfrm>
            <a:custGeom>
              <a:avLst/>
              <a:gdLst/>
              <a:ahLst/>
              <a:cxnLst/>
              <a:rect l="0" t="0" r="0" b="0"/>
              <a:pathLst>
                <a:path w="264010" h="18689">
                  <a:moveTo>
                    <a:pt x="3659" y="18688"/>
                  </a:moveTo>
                  <a:lnTo>
                    <a:pt x="3659" y="18688"/>
                  </a:lnTo>
                  <a:lnTo>
                    <a:pt x="288" y="18688"/>
                  </a:lnTo>
                  <a:lnTo>
                    <a:pt x="0" y="17982"/>
                  </a:lnTo>
                  <a:lnTo>
                    <a:pt x="1563" y="15317"/>
                  </a:lnTo>
                  <a:lnTo>
                    <a:pt x="31415" y="7857"/>
                  </a:lnTo>
                  <a:lnTo>
                    <a:pt x="61151" y="3761"/>
                  </a:lnTo>
                  <a:lnTo>
                    <a:pt x="99296" y="1470"/>
                  </a:lnTo>
                  <a:lnTo>
                    <a:pt x="140709" y="452"/>
                  </a:lnTo>
                  <a:lnTo>
                    <a:pt x="180280" y="0"/>
                  </a:lnTo>
                  <a:lnTo>
                    <a:pt x="215273" y="1680"/>
                  </a:lnTo>
                  <a:lnTo>
                    <a:pt x="264009" y="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887">
              <a:extLst>
                <a:ext uri="{FF2B5EF4-FFF2-40B4-BE49-F238E27FC236}">
                  <a16:creationId xmlns:a16="http://schemas.microsoft.com/office/drawing/2014/main" xmlns="" id="{24600FA3-1A3E-42F5-BBDF-B798565F08E9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3025579" y="1136650"/>
              <a:ext cx="35122" cy="228601"/>
            </a:xfrm>
            <a:custGeom>
              <a:avLst/>
              <a:gdLst/>
              <a:ahLst/>
              <a:cxnLst/>
              <a:rect l="0" t="0" r="0" b="0"/>
              <a:pathLst>
                <a:path w="35122" h="2286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440" y="49284"/>
                  </a:lnTo>
                  <a:lnTo>
                    <a:pt x="6858" y="90332"/>
                  </a:lnTo>
                  <a:lnTo>
                    <a:pt x="15222" y="135656"/>
                  </a:lnTo>
                  <a:lnTo>
                    <a:pt x="24051" y="182952"/>
                  </a:lnTo>
                  <a:lnTo>
                    <a:pt x="3512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888">
              <a:extLst>
                <a:ext uri="{FF2B5EF4-FFF2-40B4-BE49-F238E27FC236}">
                  <a16:creationId xmlns:a16="http://schemas.microsoft.com/office/drawing/2014/main" xmlns="" id="{EA202EEB-B9BF-4F54-8FE6-911A993C638E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901950" y="1441450"/>
              <a:ext cx="241301" cy="24518"/>
            </a:xfrm>
            <a:custGeom>
              <a:avLst/>
              <a:gdLst/>
              <a:ahLst/>
              <a:cxnLst/>
              <a:rect l="0" t="0" r="0" b="0"/>
              <a:pathLst>
                <a:path w="241301" h="24518">
                  <a:moveTo>
                    <a:pt x="0" y="19050"/>
                  </a:moveTo>
                  <a:lnTo>
                    <a:pt x="0" y="19050"/>
                  </a:lnTo>
                  <a:lnTo>
                    <a:pt x="3371" y="22421"/>
                  </a:lnTo>
                  <a:lnTo>
                    <a:pt x="22322" y="24517"/>
                  </a:lnTo>
                  <a:lnTo>
                    <a:pt x="63764" y="18396"/>
                  </a:lnTo>
                  <a:lnTo>
                    <a:pt x="105715" y="13350"/>
                  </a:lnTo>
                  <a:lnTo>
                    <a:pt x="152818" y="8756"/>
                  </a:lnTo>
                  <a:lnTo>
                    <a:pt x="197271" y="4362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062">
            <a:extLst>
              <a:ext uri="{FF2B5EF4-FFF2-40B4-BE49-F238E27FC236}">
                <a16:creationId xmlns:a16="http://schemas.microsoft.com/office/drawing/2014/main" xmlns="" id="{4BE724B1-F954-4F06-8FDB-3CA8B812BAA8}"/>
              </a:ext>
            </a:extLst>
          </p:cNvPr>
          <p:cNvGrpSpPr/>
          <p:nvPr/>
        </p:nvGrpSpPr>
        <p:grpSpPr>
          <a:xfrm>
            <a:off x="1708150" y="848660"/>
            <a:ext cx="754319" cy="582437"/>
            <a:chOff x="1708150" y="848660"/>
            <a:chExt cx="754319" cy="582437"/>
          </a:xfrm>
        </p:grpSpPr>
        <p:sp>
          <p:nvSpPr>
            <p:cNvPr id="34" name="SMARTInkShape-4889">
              <a:extLst>
                <a:ext uri="{FF2B5EF4-FFF2-40B4-BE49-F238E27FC236}">
                  <a16:creationId xmlns:a16="http://schemas.microsoft.com/office/drawing/2014/main" xmlns="" id="{6C79A7A2-70A5-4CF6-9F30-D634F07E89F1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168058" y="1169283"/>
              <a:ext cx="168743" cy="208668"/>
            </a:xfrm>
            <a:custGeom>
              <a:avLst/>
              <a:gdLst/>
              <a:ahLst/>
              <a:cxnLst/>
              <a:rect l="0" t="0" r="0" b="0"/>
              <a:pathLst>
                <a:path w="168743" h="208668">
                  <a:moveTo>
                    <a:pt x="136992" y="5467"/>
                  </a:moveTo>
                  <a:lnTo>
                    <a:pt x="136992" y="5467"/>
                  </a:lnTo>
                  <a:lnTo>
                    <a:pt x="133621" y="2096"/>
                  </a:lnTo>
                  <a:lnTo>
                    <a:pt x="130084" y="441"/>
                  </a:lnTo>
                  <a:lnTo>
                    <a:pt x="128154" y="0"/>
                  </a:lnTo>
                  <a:lnTo>
                    <a:pt x="126866" y="1822"/>
                  </a:lnTo>
                  <a:lnTo>
                    <a:pt x="121260" y="42564"/>
                  </a:lnTo>
                  <a:lnTo>
                    <a:pt x="108812" y="88112"/>
                  </a:lnTo>
                  <a:lnTo>
                    <a:pt x="93893" y="122631"/>
                  </a:lnTo>
                  <a:lnTo>
                    <a:pt x="69424" y="170240"/>
                  </a:lnTo>
                  <a:lnTo>
                    <a:pt x="54751" y="192294"/>
                  </a:lnTo>
                  <a:lnTo>
                    <a:pt x="38822" y="204447"/>
                  </a:lnTo>
                  <a:lnTo>
                    <a:pt x="32034" y="206559"/>
                  </a:lnTo>
                  <a:lnTo>
                    <a:pt x="26098" y="206556"/>
                  </a:lnTo>
                  <a:lnTo>
                    <a:pt x="20729" y="205143"/>
                  </a:lnTo>
                  <a:lnTo>
                    <a:pt x="11001" y="194166"/>
                  </a:lnTo>
                  <a:lnTo>
                    <a:pt x="3385" y="178233"/>
                  </a:lnTo>
                  <a:lnTo>
                    <a:pt x="0" y="161744"/>
                  </a:lnTo>
                  <a:lnTo>
                    <a:pt x="1919" y="153396"/>
                  </a:lnTo>
                  <a:lnTo>
                    <a:pt x="11578" y="136595"/>
                  </a:lnTo>
                  <a:lnTo>
                    <a:pt x="19516" y="131691"/>
                  </a:lnTo>
                  <a:lnTo>
                    <a:pt x="39625" y="128124"/>
                  </a:lnTo>
                  <a:lnTo>
                    <a:pt x="68004" y="133454"/>
                  </a:lnTo>
                  <a:lnTo>
                    <a:pt x="108652" y="158036"/>
                  </a:lnTo>
                  <a:lnTo>
                    <a:pt x="155707" y="195013"/>
                  </a:lnTo>
                  <a:lnTo>
                    <a:pt x="168742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890">
              <a:extLst>
                <a:ext uri="{FF2B5EF4-FFF2-40B4-BE49-F238E27FC236}">
                  <a16:creationId xmlns:a16="http://schemas.microsoft.com/office/drawing/2014/main" xmlns="" id="{53AAA2AC-7F11-4EEE-9842-22462F34C01F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004600" y="1127812"/>
              <a:ext cx="122651" cy="300939"/>
            </a:xfrm>
            <a:custGeom>
              <a:avLst/>
              <a:gdLst/>
              <a:ahLst/>
              <a:cxnLst/>
              <a:rect l="0" t="0" r="0" b="0"/>
              <a:pathLst>
                <a:path w="122651" h="300939">
                  <a:moveTo>
                    <a:pt x="109950" y="8838"/>
                  </a:moveTo>
                  <a:lnTo>
                    <a:pt x="109950" y="8838"/>
                  </a:lnTo>
                  <a:lnTo>
                    <a:pt x="104175" y="3768"/>
                  </a:lnTo>
                  <a:lnTo>
                    <a:pt x="97740" y="0"/>
                  </a:lnTo>
                  <a:lnTo>
                    <a:pt x="93344" y="124"/>
                  </a:lnTo>
                  <a:lnTo>
                    <a:pt x="82814" y="4024"/>
                  </a:lnTo>
                  <a:lnTo>
                    <a:pt x="61615" y="17525"/>
                  </a:lnTo>
                  <a:lnTo>
                    <a:pt x="34088" y="51785"/>
                  </a:lnTo>
                  <a:lnTo>
                    <a:pt x="17672" y="89309"/>
                  </a:lnTo>
                  <a:lnTo>
                    <a:pt x="5438" y="132797"/>
                  </a:lnTo>
                  <a:lnTo>
                    <a:pt x="0" y="175644"/>
                  </a:lnTo>
                  <a:lnTo>
                    <a:pt x="5109" y="214443"/>
                  </a:lnTo>
                  <a:lnTo>
                    <a:pt x="18199" y="247679"/>
                  </a:lnTo>
                  <a:lnTo>
                    <a:pt x="38127" y="271858"/>
                  </a:lnTo>
                  <a:lnTo>
                    <a:pt x="68621" y="286367"/>
                  </a:lnTo>
                  <a:lnTo>
                    <a:pt x="122650" y="30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891">
              <a:extLst>
                <a:ext uri="{FF2B5EF4-FFF2-40B4-BE49-F238E27FC236}">
                  <a16:creationId xmlns:a16="http://schemas.microsoft.com/office/drawing/2014/main" xmlns="" id="{8564B16D-1BBB-4675-81F3-3A09CC9EE2A7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766183" y="848660"/>
              <a:ext cx="170568" cy="151345"/>
            </a:xfrm>
            <a:custGeom>
              <a:avLst/>
              <a:gdLst/>
              <a:ahLst/>
              <a:cxnLst/>
              <a:rect l="0" t="0" r="0" b="0"/>
              <a:pathLst>
                <a:path w="170568" h="151345">
                  <a:moveTo>
                    <a:pt x="37217" y="59390"/>
                  </a:moveTo>
                  <a:lnTo>
                    <a:pt x="37217" y="59390"/>
                  </a:lnTo>
                  <a:lnTo>
                    <a:pt x="33846" y="56019"/>
                  </a:lnTo>
                  <a:lnTo>
                    <a:pt x="32853" y="55732"/>
                  </a:lnTo>
                  <a:lnTo>
                    <a:pt x="32191" y="56246"/>
                  </a:lnTo>
                  <a:lnTo>
                    <a:pt x="18735" y="97930"/>
                  </a:lnTo>
                  <a:lnTo>
                    <a:pt x="3586" y="143518"/>
                  </a:lnTo>
                  <a:lnTo>
                    <a:pt x="441" y="151344"/>
                  </a:lnTo>
                  <a:lnTo>
                    <a:pt x="0" y="150326"/>
                  </a:lnTo>
                  <a:lnTo>
                    <a:pt x="84" y="136664"/>
                  </a:lnTo>
                  <a:lnTo>
                    <a:pt x="9839" y="91430"/>
                  </a:lnTo>
                  <a:lnTo>
                    <a:pt x="25812" y="48658"/>
                  </a:lnTo>
                  <a:lnTo>
                    <a:pt x="43431" y="9763"/>
                  </a:lnTo>
                  <a:lnTo>
                    <a:pt x="47004" y="5138"/>
                  </a:lnTo>
                  <a:lnTo>
                    <a:pt x="54737" y="0"/>
                  </a:lnTo>
                  <a:lnTo>
                    <a:pt x="60186" y="747"/>
                  </a:lnTo>
                  <a:lnTo>
                    <a:pt x="73766" y="7221"/>
                  </a:lnTo>
                  <a:lnTo>
                    <a:pt x="101116" y="39468"/>
                  </a:lnTo>
                  <a:lnTo>
                    <a:pt x="131083" y="83991"/>
                  </a:lnTo>
                  <a:lnTo>
                    <a:pt x="161918" y="129710"/>
                  </a:lnTo>
                  <a:lnTo>
                    <a:pt x="170567" y="141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892">
              <a:extLst>
                <a:ext uri="{FF2B5EF4-FFF2-40B4-BE49-F238E27FC236}">
                  <a16:creationId xmlns:a16="http://schemas.microsoft.com/office/drawing/2014/main" xmlns="" id="{B4EDCD84-42C2-4FCE-9A22-EACD44029047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714500" y="1238250"/>
              <a:ext cx="177801" cy="50801"/>
            </a:xfrm>
            <a:custGeom>
              <a:avLst/>
              <a:gdLst/>
              <a:ahLst/>
              <a:cxnLst/>
              <a:rect l="0" t="0" r="0" b="0"/>
              <a:pathLst>
                <a:path w="177801" h="50801">
                  <a:moveTo>
                    <a:pt x="0" y="50800"/>
                  </a:moveTo>
                  <a:lnTo>
                    <a:pt x="0" y="50800"/>
                  </a:lnTo>
                  <a:lnTo>
                    <a:pt x="27451" y="49389"/>
                  </a:lnTo>
                  <a:lnTo>
                    <a:pt x="73391" y="36985"/>
                  </a:lnTo>
                  <a:lnTo>
                    <a:pt x="113467" y="25069"/>
                  </a:lnTo>
                  <a:lnTo>
                    <a:pt x="158194" y="8401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893">
              <a:extLst>
                <a:ext uri="{FF2B5EF4-FFF2-40B4-BE49-F238E27FC236}">
                  <a16:creationId xmlns:a16="http://schemas.microsoft.com/office/drawing/2014/main" xmlns="" id="{16E3FF8C-9293-489F-8FC5-F5C1E38D7697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709033" y="1081375"/>
              <a:ext cx="221368" cy="55276"/>
            </a:xfrm>
            <a:custGeom>
              <a:avLst/>
              <a:gdLst/>
              <a:ahLst/>
              <a:cxnLst/>
              <a:rect l="0" t="0" r="0" b="0"/>
              <a:pathLst>
                <a:path w="221368" h="55276">
                  <a:moveTo>
                    <a:pt x="5467" y="55275"/>
                  </a:moveTo>
                  <a:lnTo>
                    <a:pt x="5467" y="55275"/>
                  </a:lnTo>
                  <a:lnTo>
                    <a:pt x="2096" y="55275"/>
                  </a:lnTo>
                  <a:lnTo>
                    <a:pt x="1103" y="54569"/>
                  </a:lnTo>
                  <a:lnTo>
                    <a:pt x="441" y="53393"/>
                  </a:lnTo>
                  <a:lnTo>
                    <a:pt x="0" y="51904"/>
                  </a:lnTo>
                  <a:lnTo>
                    <a:pt x="5154" y="46486"/>
                  </a:lnTo>
                  <a:lnTo>
                    <a:pt x="16617" y="39374"/>
                  </a:lnTo>
                  <a:lnTo>
                    <a:pt x="64114" y="21429"/>
                  </a:lnTo>
                  <a:lnTo>
                    <a:pt x="97149" y="11305"/>
                  </a:lnTo>
                  <a:lnTo>
                    <a:pt x="130646" y="4453"/>
                  </a:lnTo>
                  <a:lnTo>
                    <a:pt x="174496" y="0"/>
                  </a:lnTo>
                  <a:lnTo>
                    <a:pt x="195596" y="4603"/>
                  </a:lnTo>
                  <a:lnTo>
                    <a:pt x="221367" y="1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894">
              <a:extLst>
                <a:ext uri="{FF2B5EF4-FFF2-40B4-BE49-F238E27FC236}">
                  <a16:creationId xmlns:a16="http://schemas.microsoft.com/office/drawing/2014/main" xmlns="" id="{7D4748E4-9F92-49D8-937F-F7E362AAC4DE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708150" y="1112133"/>
              <a:ext cx="23932" cy="318964"/>
            </a:xfrm>
            <a:custGeom>
              <a:avLst/>
              <a:gdLst/>
              <a:ahLst/>
              <a:cxnLst/>
              <a:rect l="0" t="0" r="0" b="0"/>
              <a:pathLst>
                <a:path w="23932" h="318964">
                  <a:moveTo>
                    <a:pt x="12700" y="5467"/>
                  </a:moveTo>
                  <a:lnTo>
                    <a:pt x="12700" y="5467"/>
                  </a:lnTo>
                  <a:lnTo>
                    <a:pt x="12700" y="0"/>
                  </a:lnTo>
                  <a:lnTo>
                    <a:pt x="14581" y="11785"/>
                  </a:lnTo>
                  <a:lnTo>
                    <a:pt x="21538" y="54066"/>
                  </a:lnTo>
                  <a:lnTo>
                    <a:pt x="23684" y="88214"/>
                  </a:lnTo>
                  <a:lnTo>
                    <a:pt x="23931" y="128321"/>
                  </a:lnTo>
                  <a:lnTo>
                    <a:pt x="21690" y="174369"/>
                  </a:lnTo>
                  <a:lnTo>
                    <a:pt x="16460" y="217412"/>
                  </a:lnTo>
                  <a:lnTo>
                    <a:pt x="10138" y="255593"/>
                  </a:lnTo>
                  <a:lnTo>
                    <a:pt x="3317" y="298065"/>
                  </a:lnTo>
                  <a:lnTo>
                    <a:pt x="655" y="318963"/>
                  </a:lnTo>
                  <a:lnTo>
                    <a:pt x="0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895">
              <a:extLst>
                <a:ext uri="{FF2B5EF4-FFF2-40B4-BE49-F238E27FC236}">
                  <a16:creationId xmlns:a16="http://schemas.microsoft.com/office/drawing/2014/main" xmlns="" id="{D4FF4717-C154-435E-B162-5348A8F7F871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400300" y="1120248"/>
              <a:ext cx="62169" cy="295803"/>
            </a:xfrm>
            <a:custGeom>
              <a:avLst/>
              <a:gdLst/>
              <a:ahLst/>
              <a:cxnLst/>
              <a:rect l="0" t="0" r="0" b="0"/>
              <a:pathLst>
                <a:path w="62169" h="295803">
                  <a:moveTo>
                    <a:pt x="0" y="16402"/>
                  </a:moveTo>
                  <a:lnTo>
                    <a:pt x="0" y="16402"/>
                  </a:lnTo>
                  <a:lnTo>
                    <a:pt x="3371" y="6289"/>
                  </a:lnTo>
                  <a:lnTo>
                    <a:pt x="5775" y="3310"/>
                  </a:lnTo>
                  <a:lnTo>
                    <a:pt x="12209" y="0"/>
                  </a:lnTo>
                  <a:lnTo>
                    <a:pt x="16606" y="1939"/>
                  </a:lnTo>
                  <a:lnTo>
                    <a:pt x="33613" y="19564"/>
                  </a:lnTo>
                  <a:lnTo>
                    <a:pt x="48335" y="39680"/>
                  </a:lnTo>
                  <a:lnTo>
                    <a:pt x="56760" y="70257"/>
                  </a:lnTo>
                  <a:lnTo>
                    <a:pt x="60505" y="107365"/>
                  </a:lnTo>
                  <a:lnTo>
                    <a:pt x="62168" y="147376"/>
                  </a:lnTo>
                  <a:lnTo>
                    <a:pt x="55382" y="188678"/>
                  </a:lnTo>
                  <a:lnTo>
                    <a:pt x="42253" y="228436"/>
                  </a:lnTo>
                  <a:lnTo>
                    <a:pt x="18556" y="273647"/>
                  </a:lnTo>
                  <a:lnTo>
                    <a:pt x="6350" y="295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1063">
            <a:extLst>
              <a:ext uri="{FF2B5EF4-FFF2-40B4-BE49-F238E27FC236}">
                <a16:creationId xmlns:a16="http://schemas.microsoft.com/office/drawing/2014/main" xmlns="" id="{33DE6C7E-975F-48E5-BA27-A94004A9308D}"/>
              </a:ext>
            </a:extLst>
          </p:cNvPr>
          <p:cNvGrpSpPr/>
          <p:nvPr/>
        </p:nvGrpSpPr>
        <p:grpSpPr>
          <a:xfrm>
            <a:off x="4978400" y="774700"/>
            <a:ext cx="2423103" cy="1094626"/>
            <a:chOff x="4978400" y="774700"/>
            <a:chExt cx="2423103" cy="1094626"/>
          </a:xfrm>
        </p:grpSpPr>
        <p:sp>
          <p:nvSpPr>
            <p:cNvPr id="42" name="SMARTInkShape-4896">
              <a:extLst>
                <a:ext uri="{FF2B5EF4-FFF2-40B4-BE49-F238E27FC236}">
                  <a16:creationId xmlns:a16="http://schemas.microsoft.com/office/drawing/2014/main" xmlns="" id="{F149F3FD-1435-439E-9C53-5418D5BD75BC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6007100" y="1060866"/>
              <a:ext cx="44451" cy="196435"/>
            </a:xfrm>
            <a:custGeom>
              <a:avLst/>
              <a:gdLst/>
              <a:ahLst/>
              <a:cxnLst/>
              <a:rect l="0" t="0" r="0" b="0"/>
              <a:pathLst>
                <a:path w="44451" h="196435">
                  <a:moveTo>
                    <a:pt x="0" y="18634"/>
                  </a:moveTo>
                  <a:lnTo>
                    <a:pt x="0" y="18634"/>
                  </a:lnTo>
                  <a:lnTo>
                    <a:pt x="12361" y="0"/>
                  </a:lnTo>
                  <a:lnTo>
                    <a:pt x="23511" y="38582"/>
                  </a:lnTo>
                  <a:lnTo>
                    <a:pt x="31795" y="83566"/>
                  </a:lnTo>
                  <a:lnTo>
                    <a:pt x="36232" y="120658"/>
                  </a:lnTo>
                  <a:lnTo>
                    <a:pt x="41101" y="164376"/>
                  </a:lnTo>
                  <a:lnTo>
                    <a:pt x="44450" y="196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897">
              <a:extLst>
                <a:ext uri="{FF2B5EF4-FFF2-40B4-BE49-F238E27FC236}">
                  <a16:creationId xmlns:a16="http://schemas.microsoft.com/office/drawing/2014/main" xmlns="" id="{2F2BFA4A-EA44-461C-BE8A-417BA73CB97F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924550" y="1049461"/>
              <a:ext cx="203201" cy="36390"/>
            </a:xfrm>
            <a:custGeom>
              <a:avLst/>
              <a:gdLst/>
              <a:ahLst/>
              <a:cxnLst/>
              <a:rect l="0" t="0" r="0" b="0"/>
              <a:pathLst>
                <a:path w="203201" h="36390">
                  <a:moveTo>
                    <a:pt x="0" y="36389"/>
                  </a:moveTo>
                  <a:lnTo>
                    <a:pt x="0" y="36389"/>
                  </a:lnTo>
                  <a:lnTo>
                    <a:pt x="0" y="33018"/>
                  </a:lnTo>
                  <a:lnTo>
                    <a:pt x="705" y="32025"/>
                  </a:lnTo>
                  <a:lnTo>
                    <a:pt x="1881" y="31363"/>
                  </a:lnTo>
                  <a:lnTo>
                    <a:pt x="42716" y="21278"/>
                  </a:lnTo>
                  <a:lnTo>
                    <a:pt x="80939" y="11764"/>
                  </a:lnTo>
                  <a:lnTo>
                    <a:pt x="123544" y="3379"/>
                  </a:lnTo>
                  <a:lnTo>
                    <a:pt x="170636" y="0"/>
                  </a:lnTo>
                  <a:lnTo>
                    <a:pt x="203200" y="4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898">
              <a:extLst>
                <a:ext uri="{FF2B5EF4-FFF2-40B4-BE49-F238E27FC236}">
                  <a16:creationId xmlns:a16="http://schemas.microsoft.com/office/drawing/2014/main" xmlns="" id="{87765363-F36A-4668-88B4-78A060464001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957444" y="1233665"/>
              <a:ext cx="240157" cy="39990"/>
            </a:xfrm>
            <a:custGeom>
              <a:avLst/>
              <a:gdLst/>
              <a:ahLst/>
              <a:cxnLst/>
              <a:rect l="0" t="0" r="0" b="0"/>
              <a:pathLst>
                <a:path w="240157" h="39990">
                  <a:moveTo>
                    <a:pt x="11556" y="29985"/>
                  </a:moveTo>
                  <a:lnTo>
                    <a:pt x="11556" y="29985"/>
                  </a:lnTo>
                  <a:lnTo>
                    <a:pt x="8185" y="33356"/>
                  </a:lnTo>
                  <a:lnTo>
                    <a:pt x="4649" y="35011"/>
                  </a:lnTo>
                  <a:lnTo>
                    <a:pt x="0" y="36073"/>
                  </a:lnTo>
                  <a:lnTo>
                    <a:pt x="1245" y="36219"/>
                  </a:lnTo>
                  <a:lnTo>
                    <a:pt x="7795" y="36312"/>
                  </a:lnTo>
                  <a:lnTo>
                    <a:pt x="20952" y="39989"/>
                  </a:lnTo>
                  <a:lnTo>
                    <a:pt x="58167" y="33584"/>
                  </a:lnTo>
                  <a:lnTo>
                    <a:pt x="98117" y="24309"/>
                  </a:lnTo>
                  <a:lnTo>
                    <a:pt x="141234" y="12624"/>
                  </a:lnTo>
                  <a:lnTo>
                    <a:pt x="181919" y="3596"/>
                  </a:lnTo>
                  <a:lnTo>
                    <a:pt x="221336" y="0"/>
                  </a:lnTo>
                  <a:lnTo>
                    <a:pt x="240156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899">
              <a:extLst>
                <a:ext uri="{FF2B5EF4-FFF2-40B4-BE49-F238E27FC236}">
                  <a16:creationId xmlns:a16="http://schemas.microsoft.com/office/drawing/2014/main" xmlns="" id="{CA2EBCD5-20B8-4FB9-9934-E7A5729B8FD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273668" y="1000388"/>
              <a:ext cx="108083" cy="269613"/>
            </a:xfrm>
            <a:custGeom>
              <a:avLst/>
              <a:gdLst/>
              <a:ahLst/>
              <a:cxnLst/>
              <a:rect l="0" t="0" r="0" b="0"/>
              <a:pathLst>
                <a:path w="108083" h="269613">
                  <a:moveTo>
                    <a:pt x="95382" y="15612"/>
                  </a:moveTo>
                  <a:lnTo>
                    <a:pt x="95382" y="15612"/>
                  </a:lnTo>
                  <a:lnTo>
                    <a:pt x="92011" y="8870"/>
                  </a:lnTo>
                  <a:lnTo>
                    <a:pt x="90312" y="6884"/>
                  </a:lnTo>
                  <a:lnTo>
                    <a:pt x="77084" y="64"/>
                  </a:lnTo>
                  <a:lnTo>
                    <a:pt x="69376" y="0"/>
                  </a:lnTo>
                  <a:lnTo>
                    <a:pt x="65345" y="971"/>
                  </a:lnTo>
                  <a:lnTo>
                    <a:pt x="57103" y="7694"/>
                  </a:lnTo>
                  <a:lnTo>
                    <a:pt x="36942" y="39369"/>
                  </a:lnTo>
                  <a:lnTo>
                    <a:pt x="18800" y="77528"/>
                  </a:lnTo>
                  <a:lnTo>
                    <a:pt x="3390" y="120113"/>
                  </a:lnTo>
                  <a:lnTo>
                    <a:pt x="0" y="157269"/>
                  </a:lnTo>
                  <a:lnTo>
                    <a:pt x="6835" y="193992"/>
                  </a:lnTo>
                  <a:lnTo>
                    <a:pt x="24538" y="224942"/>
                  </a:lnTo>
                  <a:lnTo>
                    <a:pt x="51030" y="248615"/>
                  </a:lnTo>
                  <a:lnTo>
                    <a:pt x="108082" y="269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900">
              <a:extLst>
                <a:ext uri="{FF2B5EF4-FFF2-40B4-BE49-F238E27FC236}">
                  <a16:creationId xmlns:a16="http://schemas.microsoft.com/office/drawing/2014/main" xmlns="" id="{2BF1BD03-27CF-4E8F-81FE-C600DD829157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464300" y="1041661"/>
              <a:ext cx="146051" cy="188124"/>
            </a:xfrm>
            <a:custGeom>
              <a:avLst/>
              <a:gdLst/>
              <a:ahLst/>
              <a:cxnLst/>
              <a:rect l="0" t="0" r="0" b="0"/>
              <a:pathLst>
                <a:path w="146051" h="188124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0" y="6558"/>
                  </a:lnTo>
                  <a:lnTo>
                    <a:pt x="6742" y="20810"/>
                  </a:lnTo>
                  <a:lnTo>
                    <a:pt x="42063" y="63808"/>
                  </a:lnTo>
                  <a:lnTo>
                    <a:pt x="75154" y="103281"/>
                  </a:lnTo>
                  <a:lnTo>
                    <a:pt x="115190" y="147604"/>
                  </a:lnTo>
                  <a:lnTo>
                    <a:pt x="144337" y="188123"/>
                  </a:lnTo>
                  <a:lnTo>
                    <a:pt x="144908" y="188123"/>
                  </a:lnTo>
                  <a:lnTo>
                    <a:pt x="145289" y="187417"/>
                  </a:lnTo>
                  <a:lnTo>
                    <a:pt x="146050" y="183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901">
              <a:extLst>
                <a:ext uri="{FF2B5EF4-FFF2-40B4-BE49-F238E27FC236}">
                  <a16:creationId xmlns:a16="http://schemas.microsoft.com/office/drawing/2014/main" xmlns="" id="{EC3E417E-86BA-4557-8B42-2CF85147AE4F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479528" y="1003300"/>
              <a:ext cx="149873" cy="254001"/>
            </a:xfrm>
            <a:custGeom>
              <a:avLst/>
              <a:gdLst/>
              <a:ahLst/>
              <a:cxnLst/>
              <a:rect l="0" t="0" r="0" b="0"/>
              <a:pathLst>
                <a:path w="149873" h="254001">
                  <a:moveTo>
                    <a:pt x="149872" y="0"/>
                  </a:moveTo>
                  <a:lnTo>
                    <a:pt x="149872" y="0"/>
                  </a:lnTo>
                  <a:lnTo>
                    <a:pt x="143130" y="0"/>
                  </a:lnTo>
                  <a:lnTo>
                    <a:pt x="136057" y="3763"/>
                  </a:lnTo>
                  <a:lnTo>
                    <a:pt x="128210" y="11550"/>
                  </a:lnTo>
                  <a:lnTo>
                    <a:pt x="104102" y="54272"/>
                  </a:lnTo>
                  <a:lnTo>
                    <a:pt x="89351" y="93300"/>
                  </a:lnTo>
                  <a:lnTo>
                    <a:pt x="65931" y="132772"/>
                  </a:lnTo>
                  <a:lnTo>
                    <a:pt x="40021" y="171279"/>
                  </a:lnTo>
                  <a:lnTo>
                    <a:pt x="11315" y="217349"/>
                  </a:lnTo>
                  <a:lnTo>
                    <a:pt x="3624" y="228539"/>
                  </a:lnTo>
                  <a:lnTo>
                    <a:pt x="206" y="238215"/>
                  </a:lnTo>
                  <a:lnTo>
                    <a:pt x="0" y="242066"/>
                  </a:lnTo>
                  <a:lnTo>
                    <a:pt x="3822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902">
              <a:extLst>
                <a:ext uri="{FF2B5EF4-FFF2-40B4-BE49-F238E27FC236}">
                  <a16:creationId xmlns:a16="http://schemas.microsoft.com/office/drawing/2014/main" xmlns="" id="{2FD4ECB3-1354-4FC3-B44E-9B8C35A2C887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686550" y="118110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0"/>
                  </a:lnTo>
                  <a:lnTo>
                    <a:pt x="0" y="42063"/>
                  </a:lnTo>
                  <a:lnTo>
                    <a:pt x="0" y="8734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903">
              <a:extLst>
                <a:ext uri="{FF2B5EF4-FFF2-40B4-BE49-F238E27FC236}">
                  <a16:creationId xmlns:a16="http://schemas.microsoft.com/office/drawing/2014/main" xmlns="" id="{40595F8F-CA59-47E1-9A93-F6DC64B0E533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818864" y="1066800"/>
              <a:ext cx="140737" cy="139701"/>
            </a:xfrm>
            <a:custGeom>
              <a:avLst/>
              <a:gdLst/>
              <a:ahLst/>
              <a:cxnLst/>
              <a:rect l="0" t="0" r="0" b="0"/>
              <a:pathLst>
                <a:path w="140737" h="139701">
                  <a:moveTo>
                    <a:pt x="140736" y="0"/>
                  </a:moveTo>
                  <a:lnTo>
                    <a:pt x="140736" y="0"/>
                  </a:lnTo>
                  <a:lnTo>
                    <a:pt x="137365" y="3371"/>
                  </a:lnTo>
                  <a:lnTo>
                    <a:pt x="94025" y="31032"/>
                  </a:lnTo>
                  <a:lnTo>
                    <a:pt x="47169" y="57087"/>
                  </a:lnTo>
                  <a:lnTo>
                    <a:pt x="2409" y="77941"/>
                  </a:lnTo>
                  <a:lnTo>
                    <a:pt x="540" y="80183"/>
                  </a:lnTo>
                  <a:lnTo>
                    <a:pt x="0" y="82383"/>
                  </a:lnTo>
                  <a:lnTo>
                    <a:pt x="345" y="84555"/>
                  </a:lnTo>
                  <a:lnTo>
                    <a:pt x="4492" y="88850"/>
                  </a:lnTo>
                  <a:lnTo>
                    <a:pt x="12449" y="93111"/>
                  </a:lnTo>
                  <a:lnTo>
                    <a:pt x="33502" y="98771"/>
                  </a:lnTo>
                  <a:lnTo>
                    <a:pt x="78750" y="104599"/>
                  </a:lnTo>
                  <a:lnTo>
                    <a:pt x="110936" y="114416"/>
                  </a:lnTo>
                  <a:lnTo>
                    <a:pt x="114520" y="116494"/>
                  </a:lnTo>
                  <a:lnTo>
                    <a:pt x="116908" y="119996"/>
                  </a:lnTo>
                  <a:lnTo>
                    <a:pt x="121686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904">
              <a:extLst>
                <a:ext uri="{FF2B5EF4-FFF2-40B4-BE49-F238E27FC236}">
                  <a16:creationId xmlns:a16="http://schemas.microsoft.com/office/drawing/2014/main" xmlns="" id="{B7D97C49-D531-440E-B5D4-AFB2E53F0FC9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847991" y="1212850"/>
              <a:ext cx="156060" cy="19051"/>
            </a:xfrm>
            <a:custGeom>
              <a:avLst/>
              <a:gdLst/>
              <a:ahLst/>
              <a:cxnLst/>
              <a:rect l="0" t="0" r="0" b="0"/>
              <a:pathLst>
                <a:path w="156060" h="19051">
                  <a:moveTo>
                    <a:pt x="3659" y="19050"/>
                  </a:moveTo>
                  <a:lnTo>
                    <a:pt x="3659" y="19050"/>
                  </a:lnTo>
                  <a:lnTo>
                    <a:pt x="0" y="19050"/>
                  </a:lnTo>
                  <a:lnTo>
                    <a:pt x="42191" y="14024"/>
                  </a:lnTo>
                  <a:lnTo>
                    <a:pt x="82452" y="9590"/>
                  </a:lnTo>
                  <a:lnTo>
                    <a:pt x="129885" y="1751"/>
                  </a:lnTo>
                  <a:lnTo>
                    <a:pt x="156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905">
              <a:extLst>
                <a:ext uri="{FF2B5EF4-FFF2-40B4-BE49-F238E27FC236}">
                  <a16:creationId xmlns:a16="http://schemas.microsoft.com/office/drawing/2014/main" xmlns="" id="{A328FFC2-9E29-4364-AACF-20F2EA794B73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7011715" y="1061333"/>
              <a:ext cx="131774" cy="151518"/>
            </a:xfrm>
            <a:custGeom>
              <a:avLst/>
              <a:gdLst/>
              <a:ahLst/>
              <a:cxnLst/>
              <a:rect l="0" t="0" r="0" b="0"/>
              <a:pathLst>
                <a:path w="131774" h="151518">
                  <a:moveTo>
                    <a:pt x="125685" y="5467"/>
                  </a:moveTo>
                  <a:lnTo>
                    <a:pt x="125685" y="5467"/>
                  </a:lnTo>
                  <a:lnTo>
                    <a:pt x="131152" y="0"/>
                  </a:lnTo>
                  <a:lnTo>
                    <a:pt x="131447" y="411"/>
                  </a:lnTo>
                  <a:lnTo>
                    <a:pt x="131773" y="2749"/>
                  </a:lnTo>
                  <a:lnTo>
                    <a:pt x="123174" y="38485"/>
                  </a:lnTo>
                  <a:lnTo>
                    <a:pt x="103617" y="67853"/>
                  </a:lnTo>
                  <a:lnTo>
                    <a:pt x="57040" y="111110"/>
                  </a:lnTo>
                  <a:lnTo>
                    <a:pt x="40143" y="122975"/>
                  </a:lnTo>
                  <a:lnTo>
                    <a:pt x="25577" y="128248"/>
                  </a:lnTo>
                  <a:lnTo>
                    <a:pt x="12049" y="128711"/>
                  </a:lnTo>
                  <a:lnTo>
                    <a:pt x="5478" y="127846"/>
                  </a:lnTo>
                  <a:lnTo>
                    <a:pt x="1802" y="125153"/>
                  </a:lnTo>
                  <a:lnTo>
                    <a:pt x="57" y="121241"/>
                  </a:lnTo>
                  <a:lnTo>
                    <a:pt x="0" y="111955"/>
                  </a:lnTo>
                  <a:lnTo>
                    <a:pt x="2327" y="103125"/>
                  </a:lnTo>
                  <a:lnTo>
                    <a:pt x="5346" y="99500"/>
                  </a:lnTo>
                  <a:lnTo>
                    <a:pt x="14345" y="93591"/>
                  </a:lnTo>
                  <a:lnTo>
                    <a:pt x="31312" y="89668"/>
                  </a:lnTo>
                  <a:lnTo>
                    <a:pt x="53116" y="95248"/>
                  </a:lnTo>
                  <a:lnTo>
                    <a:pt x="70708" y="105838"/>
                  </a:lnTo>
                  <a:lnTo>
                    <a:pt x="96808" y="131260"/>
                  </a:lnTo>
                  <a:lnTo>
                    <a:pt x="112985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906">
              <a:extLst>
                <a:ext uri="{FF2B5EF4-FFF2-40B4-BE49-F238E27FC236}">
                  <a16:creationId xmlns:a16="http://schemas.microsoft.com/office/drawing/2014/main" xmlns="" id="{39B9625C-3E72-4210-A01E-C01D5BB38391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213600" y="990600"/>
              <a:ext cx="67123" cy="263124"/>
            </a:xfrm>
            <a:custGeom>
              <a:avLst/>
              <a:gdLst/>
              <a:ahLst/>
              <a:cxnLst/>
              <a:rect l="0" t="0" r="0" b="0"/>
              <a:pathLst>
                <a:path w="67123" h="263124">
                  <a:moveTo>
                    <a:pt x="19050" y="0"/>
                  </a:moveTo>
                  <a:lnTo>
                    <a:pt x="19050" y="0"/>
                  </a:lnTo>
                  <a:lnTo>
                    <a:pt x="22420" y="0"/>
                  </a:lnTo>
                  <a:lnTo>
                    <a:pt x="46186" y="38724"/>
                  </a:lnTo>
                  <a:lnTo>
                    <a:pt x="60643" y="75287"/>
                  </a:lnTo>
                  <a:lnTo>
                    <a:pt x="67122" y="117401"/>
                  </a:lnTo>
                  <a:lnTo>
                    <a:pt x="65670" y="161158"/>
                  </a:lnTo>
                  <a:lnTo>
                    <a:pt x="60772" y="198661"/>
                  </a:lnTo>
                  <a:lnTo>
                    <a:pt x="51233" y="219292"/>
                  </a:lnTo>
                  <a:lnTo>
                    <a:pt x="20518" y="257008"/>
                  </a:lnTo>
                  <a:lnTo>
                    <a:pt x="13117" y="262392"/>
                  </a:lnTo>
                  <a:lnTo>
                    <a:pt x="10156" y="263123"/>
                  </a:lnTo>
                  <a:lnTo>
                    <a:pt x="7476" y="262904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907">
              <a:extLst>
                <a:ext uri="{FF2B5EF4-FFF2-40B4-BE49-F238E27FC236}">
                  <a16:creationId xmlns:a16="http://schemas.microsoft.com/office/drawing/2014/main" xmlns="" id="{84598912-16A0-42C4-BF7A-34FDF5CDEAEB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7315200" y="958850"/>
              <a:ext cx="86303" cy="304801"/>
            </a:xfrm>
            <a:custGeom>
              <a:avLst/>
              <a:gdLst/>
              <a:ahLst/>
              <a:cxnLst/>
              <a:rect l="0" t="0" r="0" b="0"/>
              <a:pathLst>
                <a:path w="86303" h="304801">
                  <a:moveTo>
                    <a:pt x="19050" y="0"/>
                  </a:moveTo>
                  <a:lnTo>
                    <a:pt x="19050" y="0"/>
                  </a:lnTo>
                  <a:lnTo>
                    <a:pt x="25530" y="705"/>
                  </a:lnTo>
                  <a:lnTo>
                    <a:pt x="34630" y="3371"/>
                  </a:lnTo>
                  <a:lnTo>
                    <a:pt x="45730" y="14433"/>
                  </a:lnTo>
                  <a:lnTo>
                    <a:pt x="57013" y="32520"/>
                  </a:lnTo>
                  <a:lnTo>
                    <a:pt x="71298" y="71176"/>
                  </a:lnTo>
                  <a:lnTo>
                    <a:pt x="83058" y="118064"/>
                  </a:lnTo>
                  <a:lnTo>
                    <a:pt x="86302" y="151015"/>
                  </a:lnTo>
                  <a:lnTo>
                    <a:pt x="78018" y="197929"/>
                  </a:lnTo>
                  <a:lnTo>
                    <a:pt x="58786" y="239738"/>
                  </a:lnTo>
                  <a:lnTo>
                    <a:pt x="24352" y="287016"/>
                  </a:lnTo>
                  <a:lnTo>
                    <a:pt x="16467" y="296896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908">
              <a:extLst>
                <a:ext uri="{FF2B5EF4-FFF2-40B4-BE49-F238E27FC236}">
                  <a16:creationId xmlns:a16="http://schemas.microsoft.com/office/drawing/2014/main" xmlns="" id="{330FEC0F-1201-4379-A913-6C2C9F3D18B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310832" y="1318378"/>
              <a:ext cx="1985319" cy="179340"/>
            </a:xfrm>
            <a:custGeom>
              <a:avLst/>
              <a:gdLst/>
              <a:ahLst/>
              <a:cxnLst/>
              <a:rect l="0" t="0" r="0" b="0"/>
              <a:pathLst>
                <a:path w="1985319" h="179340">
                  <a:moveTo>
                    <a:pt x="23168" y="173872"/>
                  </a:moveTo>
                  <a:lnTo>
                    <a:pt x="23168" y="173872"/>
                  </a:lnTo>
                  <a:lnTo>
                    <a:pt x="0" y="173872"/>
                  </a:lnTo>
                  <a:lnTo>
                    <a:pt x="1817" y="173872"/>
                  </a:lnTo>
                  <a:lnTo>
                    <a:pt x="40544" y="179339"/>
                  </a:lnTo>
                  <a:lnTo>
                    <a:pt x="74635" y="176067"/>
                  </a:lnTo>
                  <a:lnTo>
                    <a:pt x="122243" y="169908"/>
                  </a:lnTo>
                  <a:lnTo>
                    <a:pt x="152717" y="166291"/>
                  </a:lnTo>
                  <a:lnTo>
                    <a:pt x="185734" y="162468"/>
                  </a:lnTo>
                  <a:lnTo>
                    <a:pt x="223973" y="158508"/>
                  </a:lnTo>
                  <a:lnTo>
                    <a:pt x="265694" y="154457"/>
                  </a:lnTo>
                  <a:lnTo>
                    <a:pt x="309735" y="150345"/>
                  </a:lnTo>
                  <a:lnTo>
                    <a:pt x="356735" y="145487"/>
                  </a:lnTo>
                  <a:lnTo>
                    <a:pt x="405707" y="140132"/>
                  </a:lnTo>
                  <a:lnTo>
                    <a:pt x="455994" y="134446"/>
                  </a:lnTo>
                  <a:lnTo>
                    <a:pt x="509979" y="128538"/>
                  </a:lnTo>
                  <a:lnTo>
                    <a:pt x="566431" y="122482"/>
                  </a:lnTo>
                  <a:lnTo>
                    <a:pt x="624527" y="116329"/>
                  </a:lnTo>
                  <a:lnTo>
                    <a:pt x="685129" y="110815"/>
                  </a:lnTo>
                  <a:lnTo>
                    <a:pt x="747404" y="105729"/>
                  </a:lnTo>
                  <a:lnTo>
                    <a:pt x="810791" y="100926"/>
                  </a:lnTo>
                  <a:lnTo>
                    <a:pt x="875628" y="95608"/>
                  </a:lnTo>
                  <a:lnTo>
                    <a:pt x="941431" y="89946"/>
                  </a:lnTo>
                  <a:lnTo>
                    <a:pt x="1007875" y="84055"/>
                  </a:lnTo>
                  <a:lnTo>
                    <a:pt x="1076162" y="78716"/>
                  </a:lnTo>
                  <a:lnTo>
                    <a:pt x="1145675" y="73746"/>
                  </a:lnTo>
                  <a:lnTo>
                    <a:pt x="1216006" y="69021"/>
                  </a:lnTo>
                  <a:lnTo>
                    <a:pt x="1282649" y="64460"/>
                  </a:lnTo>
                  <a:lnTo>
                    <a:pt x="1346833" y="60009"/>
                  </a:lnTo>
                  <a:lnTo>
                    <a:pt x="1409378" y="55630"/>
                  </a:lnTo>
                  <a:lnTo>
                    <a:pt x="1467302" y="51299"/>
                  </a:lnTo>
                  <a:lnTo>
                    <a:pt x="1522146" y="47001"/>
                  </a:lnTo>
                  <a:lnTo>
                    <a:pt x="1574936" y="42725"/>
                  </a:lnTo>
                  <a:lnTo>
                    <a:pt x="1624242" y="38463"/>
                  </a:lnTo>
                  <a:lnTo>
                    <a:pt x="1671222" y="34210"/>
                  </a:lnTo>
                  <a:lnTo>
                    <a:pt x="1716654" y="29964"/>
                  </a:lnTo>
                  <a:lnTo>
                    <a:pt x="1757525" y="25722"/>
                  </a:lnTo>
                  <a:lnTo>
                    <a:pt x="1795356" y="21483"/>
                  </a:lnTo>
                  <a:lnTo>
                    <a:pt x="1831160" y="17246"/>
                  </a:lnTo>
                  <a:lnTo>
                    <a:pt x="1862084" y="13716"/>
                  </a:lnTo>
                  <a:lnTo>
                    <a:pt x="1889756" y="10657"/>
                  </a:lnTo>
                  <a:lnTo>
                    <a:pt x="1934379" y="5376"/>
                  </a:lnTo>
                  <a:lnTo>
                    <a:pt x="1974629" y="0"/>
                  </a:lnTo>
                  <a:lnTo>
                    <a:pt x="1985318" y="2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909">
              <a:extLst>
                <a:ext uri="{FF2B5EF4-FFF2-40B4-BE49-F238E27FC236}">
                  <a16:creationId xmlns:a16="http://schemas.microsoft.com/office/drawing/2014/main" xmlns="" id="{8FEC67C2-5545-43BD-9F39-D9CE2CB6C8E7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390980" y="1558545"/>
              <a:ext cx="162221" cy="171745"/>
            </a:xfrm>
            <a:custGeom>
              <a:avLst/>
              <a:gdLst/>
              <a:ahLst/>
              <a:cxnLst/>
              <a:rect l="0" t="0" r="0" b="0"/>
              <a:pathLst>
                <a:path w="162221" h="171745">
                  <a:moveTo>
                    <a:pt x="3470" y="54355"/>
                  </a:moveTo>
                  <a:lnTo>
                    <a:pt x="3470" y="54355"/>
                  </a:lnTo>
                  <a:lnTo>
                    <a:pt x="3469" y="48888"/>
                  </a:lnTo>
                  <a:lnTo>
                    <a:pt x="4175" y="48593"/>
                  </a:lnTo>
                  <a:lnTo>
                    <a:pt x="6841" y="48267"/>
                  </a:lnTo>
                  <a:lnTo>
                    <a:pt x="7834" y="49590"/>
                  </a:lnTo>
                  <a:lnTo>
                    <a:pt x="9232" y="58901"/>
                  </a:lnTo>
                  <a:lnTo>
                    <a:pt x="14133" y="102288"/>
                  </a:lnTo>
                  <a:lnTo>
                    <a:pt x="13886" y="136757"/>
                  </a:lnTo>
                  <a:lnTo>
                    <a:pt x="9651" y="167668"/>
                  </a:lnTo>
                  <a:lnTo>
                    <a:pt x="8296" y="170114"/>
                  </a:lnTo>
                  <a:lnTo>
                    <a:pt x="6687" y="171744"/>
                  </a:lnTo>
                  <a:lnTo>
                    <a:pt x="5614" y="171420"/>
                  </a:lnTo>
                  <a:lnTo>
                    <a:pt x="4899" y="169793"/>
                  </a:lnTo>
                  <a:lnTo>
                    <a:pt x="0" y="136532"/>
                  </a:lnTo>
                  <a:lnTo>
                    <a:pt x="4244" y="99008"/>
                  </a:lnTo>
                  <a:lnTo>
                    <a:pt x="22046" y="51808"/>
                  </a:lnTo>
                  <a:lnTo>
                    <a:pt x="39360" y="21632"/>
                  </a:lnTo>
                  <a:lnTo>
                    <a:pt x="55496" y="6637"/>
                  </a:lnTo>
                  <a:lnTo>
                    <a:pt x="69397" y="1397"/>
                  </a:lnTo>
                  <a:lnTo>
                    <a:pt x="77055" y="0"/>
                  </a:lnTo>
                  <a:lnTo>
                    <a:pt x="93089" y="2210"/>
                  </a:lnTo>
                  <a:lnTo>
                    <a:pt x="101316" y="4775"/>
                  </a:lnTo>
                  <a:lnTo>
                    <a:pt x="116102" y="15151"/>
                  </a:lnTo>
                  <a:lnTo>
                    <a:pt x="129023" y="29875"/>
                  </a:lnTo>
                  <a:lnTo>
                    <a:pt x="146935" y="68073"/>
                  </a:lnTo>
                  <a:lnTo>
                    <a:pt x="151193" y="87968"/>
                  </a:lnTo>
                  <a:lnTo>
                    <a:pt x="149760" y="135155"/>
                  </a:lnTo>
                  <a:lnTo>
                    <a:pt x="149625" y="145770"/>
                  </a:lnTo>
                  <a:lnTo>
                    <a:pt x="151002" y="149870"/>
                  </a:lnTo>
                  <a:lnTo>
                    <a:pt x="162220" y="162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910">
              <a:extLst>
                <a:ext uri="{FF2B5EF4-FFF2-40B4-BE49-F238E27FC236}">
                  <a16:creationId xmlns:a16="http://schemas.microsoft.com/office/drawing/2014/main" xmlns="" id="{952CF8EF-8AE9-47C7-999C-E29D465E6C31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112000" y="774700"/>
              <a:ext cx="254001" cy="5763"/>
            </a:xfrm>
            <a:custGeom>
              <a:avLst/>
              <a:gdLst/>
              <a:ahLst/>
              <a:cxnLst/>
              <a:rect l="0" t="0" r="0" b="0"/>
              <a:pathLst>
                <a:path w="254001" h="5763">
                  <a:moveTo>
                    <a:pt x="0" y="0"/>
                  </a:moveTo>
                  <a:lnTo>
                    <a:pt x="0" y="0"/>
                  </a:lnTo>
                  <a:lnTo>
                    <a:pt x="40371" y="5762"/>
                  </a:lnTo>
                  <a:lnTo>
                    <a:pt x="86134" y="4352"/>
                  </a:lnTo>
                  <a:lnTo>
                    <a:pt x="129943" y="1290"/>
                  </a:lnTo>
                  <a:lnTo>
                    <a:pt x="176790" y="382"/>
                  </a:lnTo>
                  <a:lnTo>
                    <a:pt x="223383" y="75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911">
              <a:extLst>
                <a:ext uri="{FF2B5EF4-FFF2-40B4-BE49-F238E27FC236}">
                  <a16:creationId xmlns:a16="http://schemas.microsoft.com/office/drawing/2014/main" xmlns="" id="{CEF1D983-D406-4B63-9CC4-BF7238BFF65D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978400" y="787521"/>
              <a:ext cx="2178051" cy="1081805"/>
            </a:xfrm>
            <a:custGeom>
              <a:avLst/>
              <a:gdLst/>
              <a:ahLst/>
              <a:cxnLst/>
              <a:rect l="0" t="0" r="0" b="0"/>
              <a:pathLst>
                <a:path w="2178051" h="1081805">
                  <a:moveTo>
                    <a:pt x="0" y="882529"/>
                  </a:moveTo>
                  <a:lnTo>
                    <a:pt x="0" y="882529"/>
                  </a:lnTo>
                  <a:lnTo>
                    <a:pt x="8839" y="906948"/>
                  </a:lnTo>
                  <a:lnTo>
                    <a:pt x="18417" y="952708"/>
                  </a:lnTo>
                  <a:lnTo>
                    <a:pt x="33444" y="991987"/>
                  </a:lnTo>
                  <a:lnTo>
                    <a:pt x="50596" y="1035925"/>
                  </a:lnTo>
                  <a:lnTo>
                    <a:pt x="70407" y="1079841"/>
                  </a:lnTo>
                  <a:lnTo>
                    <a:pt x="73749" y="1081804"/>
                  </a:lnTo>
                  <a:lnTo>
                    <a:pt x="77388" y="1080996"/>
                  </a:lnTo>
                  <a:lnTo>
                    <a:pt x="81225" y="1078340"/>
                  </a:lnTo>
                  <a:lnTo>
                    <a:pt x="100110" y="1051006"/>
                  </a:lnTo>
                  <a:lnTo>
                    <a:pt x="107993" y="1012206"/>
                  </a:lnTo>
                  <a:lnTo>
                    <a:pt x="110096" y="988030"/>
                  </a:lnTo>
                  <a:lnTo>
                    <a:pt x="112908" y="958508"/>
                  </a:lnTo>
                  <a:lnTo>
                    <a:pt x="116194" y="925420"/>
                  </a:lnTo>
                  <a:lnTo>
                    <a:pt x="119796" y="889957"/>
                  </a:lnTo>
                  <a:lnTo>
                    <a:pt x="122197" y="846558"/>
                  </a:lnTo>
                  <a:lnTo>
                    <a:pt x="123798" y="797871"/>
                  </a:lnTo>
                  <a:lnTo>
                    <a:pt x="124865" y="745657"/>
                  </a:lnTo>
                  <a:lnTo>
                    <a:pt x="124166" y="691092"/>
                  </a:lnTo>
                  <a:lnTo>
                    <a:pt x="122288" y="634960"/>
                  </a:lnTo>
                  <a:lnTo>
                    <a:pt x="119625" y="577783"/>
                  </a:lnTo>
                  <a:lnTo>
                    <a:pt x="116439" y="524143"/>
                  </a:lnTo>
                  <a:lnTo>
                    <a:pt x="112904" y="472860"/>
                  </a:lnTo>
                  <a:lnTo>
                    <a:pt x="109136" y="423150"/>
                  </a:lnTo>
                  <a:lnTo>
                    <a:pt x="103801" y="380132"/>
                  </a:lnTo>
                  <a:lnTo>
                    <a:pt x="97423" y="341575"/>
                  </a:lnTo>
                  <a:lnTo>
                    <a:pt x="90349" y="305993"/>
                  </a:lnTo>
                  <a:lnTo>
                    <a:pt x="84927" y="276627"/>
                  </a:lnTo>
                  <a:lnTo>
                    <a:pt x="80607" y="251406"/>
                  </a:lnTo>
                  <a:lnTo>
                    <a:pt x="73220" y="210446"/>
                  </a:lnTo>
                  <a:lnTo>
                    <a:pt x="62539" y="168965"/>
                  </a:lnTo>
                  <a:lnTo>
                    <a:pt x="57290" y="124821"/>
                  </a:lnTo>
                  <a:lnTo>
                    <a:pt x="57244" y="124802"/>
                  </a:lnTo>
                  <a:lnTo>
                    <a:pt x="57150" y="126868"/>
                  </a:lnTo>
                  <a:lnTo>
                    <a:pt x="57150" y="123505"/>
                  </a:lnTo>
                  <a:lnTo>
                    <a:pt x="57855" y="122513"/>
                  </a:lnTo>
                  <a:lnTo>
                    <a:pt x="59031" y="121852"/>
                  </a:lnTo>
                  <a:lnTo>
                    <a:pt x="97244" y="114114"/>
                  </a:lnTo>
                  <a:lnTo>
                    <a:pt x="135744" y="109299"/>
                  </a:lnTo>
                  <a:lnTo>
                    <a:pt x="168986" y="105425"/>
                  </a:lnTo>
                  <a:lnTo>
                    <a:pt x="208690" y="101351"/>
                  </a:lnTo>
                  <a:lnTo>
                    <a:pt x="253618" y="97189"/>
                  </a:lnTo>
                  <a:lnTo>
                    <a:pt x="278440" y="95091"/>
                  </a:lnTo>
                  <a:lnTo>
                    <a:pt x="304160" y="92987"/>
                  </a:lnTo>
                  <a:lnTo>
                    <a:pt x="333301" y="90879"/>
                  </a:lnTo>
                  <a:lnTo>
                    <a:pt x="364723" y="88768"/>
                  </a:lnTo>
                  <a:lnTo>
                    <a:pt x="397665" y="86655"/>
                  </a:lnTo>
                  <a:lnTo>
                    <a:pt x="434444" y="83130"/>
                  </a:lnTo>
                  <a:lnTo>
                    <a:pt x="473779" y="78663"/>
                  </a:lnTo>
                  <a:lnTo>
                    <a:pt x="514819" y="73568"/>
                  </a:lnTo>
                  <a:lnTo>
                    <a:pt x="564052" y="68055"/>
                  </a:lnTo>
                  <a:lnTo>
                    <a:pt x="618746" y="62263"/>
                  </a:lnTo>
                  <a:lnTo>
                    <a:pt x="677080" y="56285"/>
                  </a:lnTo>
                  <a:lnTo>
                    <a:pt x="737137" y="50183"/>
                  </a:lnTo>
                  <a:lnTo>
                    <a:pt x="798341" y="43998"/>
                  </a:lnTo>
                  <a:lnTo>
                    <a:pt x="860311" y="37758"/>
                  </a:lnTo>
                  <a:lnTo>
                    <a:pt x="922790" y="32893"/>
                  </a:lnTo>
                  <a:lnTo>
                    <a:pt x="985610" y="28944"/>
                  </a:lnTo>
                  <a:lnTo>
                    <a:pt x="1048657" y="25606"/>
                  </a:lnTo>
                  <a:lnTo>
                    <a:pt x="1111854" y="22675"/>
                  </a:lnTo>
                  <a:lnTo>
                    <a:pt x="1175152" y="20015"/>
                  </a:lnTo>
                  <a:lnTo>
                    <a:pt x="1238519" y="17536"/>
                  </a:lnTo>
                  <a:lnTo>
                    <a:pt x="1299107" y="15178"/>
                  </a:lnTo>
                  <a:lnTo>
                    <a:pt x="1357844" y="12901"/>
                  </a:lnTo>
                  <a:lnTo>
                    <a:pt x="1415346" y="10677"/>
                  </a:lnTo>
                  <a:lnTo>
                    <a:pt x="1471319" y="9194"/>
                  </a:lnTo>
                  <a:lnTo>
                    <a:pt x="1526274" y="8206"/>
                  </a:lnTo>
                  <a:lnTo>
                    <a:pt x="1580548" y="7547"/>
                  </a:lnTo>
                  <a:lnTo>
                    <a:pt x="1633666" y="7108"/>
                  </a:lnTo>
                  <a:lnTo>
                    <a:pt x="1686010" y="6815"/>
                  </a:lnTo>
                  <a:lnTo>
                    <a:pt x="1737840" y="6619"/>
                  </a:lnTo>
                  <a:lnTo>
                    <a:pt x="1787210" y="5784"/>
                  </a:lnTo>
                  <a:lnTo>
                    <a:pt x="1834940" y="4521"/>
                  </a:lnTo>
                  <a:lnTo>
                    <a:pt x="1881577" y="2974"/>
                  </a:lnTo>
                  <a:lnTo>
                    <a:pt x="1923957" y="1942"/>
                  </a:lnTo>
                  <a:lnTo>
                    <a:pt x="1963500" y="1254"/>
                  </a:lnTo>
                  <a:lnTo>
                    <a:pt x="2001150" y="796"/>
                  </a:lnTo>
                  <a:lnTo>
                    <a:pt x="2034011" y="490"/>
                  </a:lnTo>
                  <a:lnTo>
                    <a:pt x="2063679" y="286"/>
                  </a:lnTo>
                  <a:lnTo>
                    <a:pt x="2091220" y="151"/>
                  </a:lnTo>
                  <a:lnTo>
                    <a:pt x="2129345" y="0"/>
                  </a:lnTo>
                  <a:lnTo>
                    <a:pt x="2174145" y="600"/>
                  </a:lnTo>
                  <a:lnTo>
                    <a:pt x="2176152" y="1771"/>
                  </a:lnTo>
                  <a:lnTo>
                    <a:pt x="2178050" y="6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912">
              <a:extLst>
                <a:ext uri="{FF2B5EF4-FFF2-40B4-BE49-F238E27FC236}">
                  <a16:creationId xmlns:a16="http://schemas.microsoft.com/office/drawing/2014/main" xmlns="" id="{374ED939-2305-43ED-82E3-CC34CCB7FC3C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5213350" y="1030581"/>
              <a:ext cx="171451" cy="326056"/>
            </a:xfrm>
            <a:custGeom>
              <a:avLst/>
              <a:gdLst/>
              <a:ahLst/>
              <a:cxnLst/>
              <a:rect l="0" t="0" r="0" b="0"/>
              <a:pathLst>
                <a:path w="171451" h="326056">
                  <a:moveTo>
                    <a:pt x="0" y="87019"/>
                  </a:moveTo>
                  <a:lnTo>
                    <a:pt x="0" y="87019"/>
                  </a:lnTo>
                  <a:lnTo>
                    <a:pt x="0" y="81552"/>
                  </a:lnTo>
                  <a:lnTo>
                    <a:pt x="3371" y="84302"/>
                  </a:lnTo>
                  <a:lnTo>
                    <a:pt x="20970" y="129991"/>
                  </a:lnTo>
                  <a:lnTo>
                    <a:pt x="38669" y="170542"/>
                  </a:lnTo>
                  <a:lnTo>
                    <a:pt x="57318" y="216267"/>
                  </a:lnTo>
                  <a:lnTo>
                    <a:pt x="75545" y="256548"/>
                  </a:lnTo>
                  <a:lnTo>
                    <a:pt x="96584" y="298358"/>
                  </a:lnTo>
                  <a:lnTo>
                    <a:pt x="118730" y="326055"/>
                  </a:lnTo>
                  <a:lnTo>
                    <a:pt x="120076" y="324693"/>
                  </a:lnTo>
                  <a:lnTo>
                    <a:pt x="125340" y="310546"/>
                  </a:lnTo>
                  <a:lnTo>
                    <a:pt x="131559" y="268913"/>
                  </a:lnTo>
                  <a:lnTo>
                    <a:pt x="136582" y="224874"/>
                  </a:lnTo>
                  <a:lnTo>
                    <a:pt x="142548" y="187799"/>
                  </a:lnTo>
                  <a:lnTo>
                    <a:pt x="147551" y="150155"/>
                  </a:lnTo>
                  <a:lnTo>
                    <a:pt x="152126" y="116020"/>
                  </a:lnTo>
                  <a:lnTo>
                    <a:pt x="156788" y="74680"/>
                  </a:lnTo>
                  <a:lnTo>
                    <a:pt x="158492" y="27931"/>
                  </a:lnTo>
                  <a:lnTo>
                    <a:pt x="159379" y="11342"/>
                  </a:lnTo>
                  <a:lnTo>
                    <a:pt x="164207" y="0"/>
                  </a:lnTo>
                  <a:lnTo>
                    <a:pt x="171450" y="17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913">
              <a:extLst>
                <a:ext uri="{FF2B5EF4-FFF2-40B4-BE49-F238E27FC236}">
                  <a16:creationId xmlns:a16="http://schemas.microsoft.com/office/drawing/2014/main" xmlns="" id="{DF11984C-EA25-40A1-8E32-7340B422431E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412080" y="1181753"/>
              <a:ext cx="118771" cy="95707"/>
            </a:xfrm>
            <a:custGeom>
              <a:avLst/>
              <a:gdLst/>
              <a:ahLst/>
              <a:cxnLst/>
              <a:rect l="0" t="0" r="0" b="0"/>
              <a:pathLst>
                <a:path w="118771" h="95707">
                  <a:moveTo>
                    <a:pt x="87020" y="37447"/>
                  </a:moveTo>
                  <a:lnTo>
                    <a:pt x="87020" y="37447"/>
                  </a:lnTo>
                  <a:lnTo>
                    <a:pt x="81951" y="31672"/>
                  </a:lnTo>
                  <a:lnTo>
                    <a:pt x="62450" y="6788"/>
                  </a:lnTo>
                  <a:lnTo>
                    <a:pt x="56579" y="2654"/>
                  </a:lnTo>
                  <a:lnTo>
                    <a:pt x="50913" y="817"/>
                  </a:lnTo>
                  <a:lnTo>
                    <a:pt x="43692" y="0"/>
                  </a:lnTo>
                  <a:lnTo>
                    <a:pt x="35777" y="3400"/>
                  </a:lnTo>
                  <a:lnTo>
                    <a:pt x="15828" y="20452"/>
                  </a:lnTo>
                  <a:lnTo>
                    <a:pt x="4464" y="41427"/>
                  </a:lnTo>
                  <a:lnTo>
                    <a:pt x="0" y="62145"/>
                  </a:lnTo>
                  <a:lnTo>
                    <a:pt x="2048" y="81689"/>
                  </a:lnTo>
                  <a:lnTo>
                    <a:pt x="7156" y="90742"/>
                  </a:lnTo>
                  <a:lnTo>
                    <a:pt x="10494" y="94143"/>
                  </a:lnTo>
                  <a:lnTo>
                    <a:pt x="14131" y="95706"/>
                  </a:lnTo>
                  <a:lnTo>
                    <a:pt x="21934" y="95560"/>
                  </a:lnTo>
                  <a:lnTo>
                    <a:pt x="37632" y="88140"/>
                  </a:lnTo>
                  <a:lnTo>
                    <a:pt x="52317" y="73634"/>
                  </a:lnTo>
                  <a:lnTo>
                    <a:pt x="72933" y="45483"/>
                  </a:lnTo>
                  <a:lnTo>
                    <a:pt x="77466" y="46428"/>
                  </a:lnTo>
                  <a:lnTo>
                    <a:pt x="80651" y="47668"/>
                  </a:lnTo>
                  <a:lnTo>
                    <a:pt x="86070" y="52808"/>
                  </a:lnTo>
                  <a:lnTo>
                    <a:pt x="98670" y="67606"/>
                  </a:lnTo>
                  <a:lnTo>
                    <a:pt x="106544" y="72018"/>
                  </a:lnTo>
                  <a:lnTo>
                    <a:pt x="118770" y="75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914">
              <a:extLst>
                <a:ext uri="{FF2B5EF4-FFF2-40B4-BE49-F238E27FC236}">
                  <a16:creationId xmlns:a16="http://schemas.microsoft.com/office/drawing/2014/main" xmlns="" id="{B44FB195-C6AA-4C3B-83D0-E5DE817CF03F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5524500" y="1130300"/>
              <a:ext cx="114301" cy="158385"/>
            </a:xfrm>
            <a:custGeom>
              <a:avLst/>
              <a:gdLst/>
              <a:ahLst/>
              <a:cxnLst/>
              <a:rect l="0" t="0" r="0" b="0"/>
              <a:pathLst>
                <a:path w="114301" h="158385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6742" y="25661"/>
                  </a:lnTo>
                  <a:lnTo>
                    <a:pt x="24418" y="32219"/>
                  </a:lnTo>
                  <a:lnTo>
                    <a:pt x="44159" y="49842"/>
                  </a:lnTo>
                  <a:lnTo>
                    <a:pt x="60043" y="76308"/>
                  </a:lnTo>
                  <a:lnTo>
                    <a:pt x="70315" y="106493"/>
                  </a:lnTo>
                  <a:lnTo>
                    <a:pt x="71085" y="134408"/>
                  </a:lnTo>
                  <a:lnTo>
                    <a:pt x="66845" y="153811"/>
                  </a:lnTo>
                  <a:lnTo>
                    <a:pt x="64319" y="156868"/>
                  </a:lnTo>
                  <a:lnTo>
                    <a:pt x="61223" y="158201"/>
                  </a:lnTo>
                  <a:lnTo>
                    <a:pt x="57749" y="158384"/>
                  </a:lnTo>
                  <a:lnTo>
                    <a:pt x="54727" y="156389"/>
                  </a:lnTo>
                  <a:lnTo>
                    <a:pt x="49488" y="148529"/>
                  </a:lnTo>
                  <a:lnTo>
                    <a:pt x="45943" y="125461"/>
                  </a:lnTo>
                  <a:lnTo>
                    <a:pt x="51634" y="86171"/>
                  </a:lnTo>
                  <a:lnTo>
                    <a:pt x="65629" y="48894"/>
                  </a:lnTo>
                  <a:lnTo>
                    <a:pt x="83180" y="2224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915">
              <a:extLst>
                <a:ext uri="{FF2B5EF4-FFF2-40B4-BE49-F238E27FC236}">
                  <a16:creationId xmlns:a16="http://schemas.microsoft.com/office/drawing/2014/main" xmlns="" id="{135F7FAE-7DC2-4EF1-B08C-0E1EC09DDADB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5786252" y="993043"/>
              <a:ext cx="112899" cy="315058"/>
            </a:xfrm>
            <a:custGeom>
              <a:avLst/>
              <a:gdLst/>
              <a:ahLst/>
              <a:cxnLst/>
              <a:rect l="0" t="0" r="0" b="0"/>
              <a:pathLst>
                <a:path w="112899" h="315058">
                  <a:moveTo>
                    <a:pt x="93848" y="35657"/>
                  </a:moveTo>
                  <a:lnTo>
                    <a:pt x="93848" y="35657"/>
                  </a:lnTo>
                  <a:lnTo>
                    <a:pt x="81915" y="21842"/>
                  </a:lnTo>
                  <a:lnTo>
                    <a:pt x="70665" y="3055"/>
                  </a:lnTo>
                  <a:lnTo>
                    <a:pt x="66376" y="0"/>
                  </a:lnTo>
                  <a:lnTo>
                    <a:pt x="56473" y="4287"/>
                  </a:lnTo>
                  <a:lnTo>
                    <a:pt x="42665" y="15365"/>
                  </a:lnTo>
                  <a:lnTo>
                    <a:pt x="20436" y="46107"/>
                  </a:lnTo>
                  <a:lnTo>
                    <a:pt x="5696" y="88299"/>
                  </a:lnTo>
                  <a:lnTo>
                    <a:pt x="1752" y="124905"/>
                  </a:lnTo>
                  <a:lnTo>
                    <a:pt x="0" y="162812"/>
                  </a:lnTo>
                  <a:lnTo>
                    <a:pt x="632" y="199415"/>
                  </a:lnTo>
                  <a:lnTo>
                    <a:pt x="8921" y="246377"/>
                  </a:lnTo>
                  <a:lnTo>
                    <a:pt x="16357" y="271597"/>
                  </a:lnTo>
                  <a:lnTo>
                    <a:pt x="28128" y="288921"/>
                  </a:lnTo>
                  <a:lnTo>
                    <a:pt x="43472" y="300619"/>
                  </a:lnTo>
                  <a:lnTo>
                    <a:pt x="71944" y="310465"/>
                  </a:lnTo>
                  <a:lnTo>
                    <a:pt x="112898" y="315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SMARTInkShape-4916">
            <a:extLst>
              <a:ext uri="{FF2B5EF4-FFF2-40B4-BE49-F238E27FC236}">
                <a16:creationId xmlns:a16="http://schemas.microsoft.com/office/drawing/2014/main" xmlns="" id="{9F314407-47AD-4D0B-A7DE-0E9B7E48FC8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08868" y="826526"/>
            <a:ext cx="2594375" cy="582660"/>
          </a:xfrm>
          <a:custGeom>
            <a:avLst/>
            <a:gdLst/>
            <a:ahLst/>
            <a:cxnLst/>
            <a:rect l="0" t="0" r="0" b="0"/>
            <a:pathLst>
              <a:path w="2594375" h="582660">
                <a:moveTo>
                  <a:pt x="148932" y="145024"/>
                </a:moveTo>
                <a:lnTo>
                  <a:pt x="148932" y="145024"/>
                </a:lnTo>
                <a:lnTo>
                  <a:pt x="185560" y="153862"/>
                </a:lnTo>
                <a:lnTo>
                  <a:pt x="215776" y="154126"/>
                </a:lnTo>
                <a:lnTo>
                  <a:pt x="253429" y="151186"/>
                </a:lnTo>
                <a:lnTo>
                  <a:pt x="296035" y="145176"/>
                </a:lnTo>
                <a:lnTo>
                  <a:pt x="319673" y="141597"/>
                </a:lnTo>
                <a:lnTo>
                  <a:pt x="344604" y="137801"/>
                </a:lnTo>
                <a:lnTo>
                  <a:pt x="370396" y="133858"/>
                </a:lnTo>
                <a:lnTo>
                  <a:pt x="398175" y="129114"/>
                </a:lnTo>
                <a:lnTo>
                  <a:pt x="427277" y="123834"/>
                </a:lnTo>
                <a:lnTo>
                  <a:pt x="457262" y="118197"/>
                </a:lnTo>
                <a:lnTo>
                  <a:pt x="489952" y="112323"/>
                </a:lnTo>
                <a:lnTo>
                  <a:pt x="524446" y="106290"/>
                </a:lnTo>
                <a:lnTo>
                  <a:pt x="560141" y="100151"/>
                </a:lnTo>
                <a:lnTo>
                  <a:pt x="596638" y="93942"/>
                </a:lnTo>
                <a:lnTo>
                  <a:pt x="633669" y="87686"/>
                </a:lnTo>
                <a:lnTo>
                  <a:pt x="671057" y="81399"/>
                </a:lnTo>
                <a:lnTo>
                  <a:pt x="709387" y="75090"/>
                </a:lnTo>
                <a:lnTo>
                  <a:pt x="748347" y="68768"/>
                </a:lnTo>
                <a:lnTo>
                  <a:pt x="787725" y="62437"/>
                </a:lnTo>
                <a:lnTo>
                  <a:pt x="828089" y="56805"/>
                </a:lnTo>
                <a:lnTo>
                  <a:pt x="869109" y="51639"/>
                </a:lnTo>
                <a:lnTo>
                  <a:pt x="910566" y="46784"/>
                </a:lnTo>
                <a:lnTo>
                  <a:pt x="953021" y="42136"/>
                </a:lnTo>
                <a:lnTo>
                  <a:pt x="996141" y="37627"/>
                </a:lnTo>
                <a:lnTo>
                  <a:pt x="1039705" y="33209"/>
                </a:lnTo>
                <a:lnTo>
                  <a:pt x="1082858" y="28853"/>
                </a:lnTo>
                <a:lnTo>
                  <a:pt x="1125738" y="24538"/>
                </a:lnTo>
                <a:lnTo>
                  <a:pt x="1168436" y="20250"/>
                </a:lnTo>
                <a:lnTo>
                  <a:pt x="1211012" y="16686"/>
                </a:lnTo>
                <a:lnTo>
                  <a:pt x="1253508" y="13604"/>
                </a:lnTo>
                <a:lnTo>
                  <a:pt x="1295949" y="10844"/>
                </a:lnTo>
                <a:lnTo>
                  <a:pt x="1338354" y="9004"/>
                </a:lnTo>
                <a:lnTo>
                  <a:pt x="1380735" y="7777"/>
                </a:lnTo>
                <a:lnTo>
                  <a:pt x="1423101" y="6959"/>
                </a:lnTo>
                <a:lnTo>
                  <a:pt x="1466867" y="5709"/>
                </a:lnTo>
                <a:lnTo>
                  <a:pt x="1511567" y="4169"/>
                </a:lnTo>
                <a:lnTo>
                  <a:pt x="1556888" y="2438"/>
                </a:lnTo>
                <a:lnTo>
                  <a:pt x="1601214" y="1283"/>
                </a:lnTo>
                <a:lnTo>
                  <a:pt x="1644876" y="513"/>
                </a:lnTo>
                <a:lnTo>
                  <a:pt x="1688094" y="0"/>
                </a:lnTo>
                <a:lnTo>
                  <a:pt x="1730312" y="364"/>
                </a:lnTo>
                <a:lnTo>
                  <a:pt x="1771863" y="1312"/>
                </a:lnTo>
                <a:lnTo>
                  <a:pt x="1812969" y="2649"/>
                </a:lnTo>
                <a:lnTo>
                  <a:pt x="1853779" y="4246"/>
                </a:lnTo>
                <a:lnTo>
                  <a:pt x="1894391" y="6016"/>
                </a:lnTo>
                <a:lnTo>
                  <a:pt x="1934872" y="7902"/>
                </a:lnTo>
                <a:lnTo>
                  <a:pt x="1974558" y="9160"/>
                </a:lnTo>
                <a:lnTo>
                  <a:pt x="2013716" y="9998"/>
                </a:lnTo>
                <a:lnTo>
                  <a:pt x="2052521" y="10556"/>
                </a:lnTo>
                <a:lnTo>
                  <a:pt x="2088975" y="11634"/>
                </a:lnTo>
                <a:lnTo>
                  <a:pt x="2123860" y="13059"/>
                </a:lnTo>
                <a:lnTo>
                  <a:pt x="2157701" y="14714"/>
                </a:lnTo>
                <a:lnTo>
                  <a:pt x="2190845" y="17228"/>
                </a:lnTo>
                <a:lnTo>
                  <a:pt x="2223524" y="20316"/>
                </a:lnTo>
                <a:lnTo>
                  <a:pt x="2255893" y="23785"/>
                </a:lnTo>
                <a:lnTo>
                  <a:pt x="2285939" y="28215"/>
                </a:lnTo>
                <a:lnTo>
                  <a:pt x="2314437" y="33285"/>
                </a:lnTo>
                <a:lnTo>
                  <a:pt x="2341902" y="38781"/>
                </a:lnTo>
                <a:lnTo>
                  <a:pt x="2367267" y="44562"/>
                </a:lnTo>
                <a:lnTo>
                  <a:pt x="2414266" y="56630"/>
                </a:lnTo>
                <a:lnTo>
                  <a:pt x="2454910" y="69049"/>
                </a:lnTo>
                <a:lnTo>
                  <a:pt x="2490377" y="82329"/>
                </a:lnTo>
                <a:lnTo>
                  <a:pt x="2532734" y="106379"/>
                </a:lnTo>
                <a:lnTo>
                  <a:pt x="2571163" y="145752"/>
                </a:lnTo>
                <a:lnTo>
                  <a:pt x="2588891" y="176990"/>
                </a:lnTo>
                <a:lnTo>
                  <a:pt x="2594374" y="198037"/>
                </a:lnTo>
                <a:lnTo>
                  <a:pt x="2592790" y="229014"/>
                </a:lnTo>
                <a:lnTo>
                  <a:pt x="2582990" y="256380"/>
                </a:lnTo>
                <a:lnTo>
                  <a:pt x="2565584" y="282362"/>
                </a:lnTo>
                <a:lnTo>
                  <a:pt x="2536596" y="307229"/>
                </a:lnTo>
                <a:lnTo>
                  <a:pt x="2491787" y="328316"/>
                </a:lnTo>
                <a:lnTo>
                  <a:pt x="2454321" y="341493"/>
                </a:lnTo>
                <a:lnTo>
                  <a:pt x="2410388" y="354405"/>
                </a:lnTo>
                <a:lnTo>
                  <a:pt x="2386819" y="360811"/>
                </a:lnTo>
                <a:lnTo>
                  <a:pt x="2360523" y="367199"/>
                </a:lnTo>
                <a:lnTo>
                  <a:pt x="2332410" y="373574"/>
                </a:lnTo>
                <a:lnTo>
                  <a:pt x="2303084" y="379940"/>
                </a:lnTo>
                <a:lnTo>
                  <a:pt x="2270128" y="386302"/>
                </a:lnTo>
                <a:lnTo>
                  <a:pt x="2234751" y="392659"/>
                </a:lnTo>
                <a:lnTo>
                  <a:pt x="2197762" y="399014"/>
                </a:lnTo>
                <a:lnTo>
                  <a:pt x="2158991" y="405367"/>
                </a:lnTo>
                <a:lnTo>
                  <a:pt x="2119033" y="411720"/>
                </a:lnTo>
                <a:lnTo>
                  <a:pt x="2078282" y="418071"/>
                </a:lnTo>
                <a:lnTo>
                  <a:pt x="2034887" y="424422"/>
                </a:lnTo>
                <a:lnTo>
                  <a:pt x="1989730" y="430773"/>
                </a:lnTo>
                <a:lnTo>
                  <a:pt x="1943397" y="437123"/>
                </a:lnTo>
                <a:lnTo>
                  <a:pt x="1895575" y="443473"/>
                </a:lnTo>
                <a:lnTo>
                  <a:pt x="1846761" y="449824"/>
                </a:lnTo>
                <a:lnTo>
                  <a:pt x="1797285" y="456174"/>
                </a:lnTo>
                <a:lnTo>
                  <a:pt x="1748072" y="462524"/>
                </a:lnTo>
                <a:lnTo>
                  <a:pt x="1699037" y="468874"/>
                </a:lnTo>
                <a:lnTo>
                  <a:pt x="1650119" y="475224"/>
                </a:lnTo>
                <a:lnTo>
                  <a:pt x="1600573" y="481574"/>
                </a:lnTo>
                <a:lnTo>
                  <a:pt x="1550609" y="487924"/>
                </a:lnTo>
                <a:lnTo>
                  <a:pt x="1500367" y="494274"/>
                </a:lnTo>
                <a:lnTo>
                  <a:pt x="1449233" y="500624"/>
                </a:lnTo>
                <a:lnTo>
                  <a:pt x="1397505" y="506974"/>
                </a:lnTo>
                <a:lnTo>
                  <a:pt x="1345381" y="513324"/>
                </a:lnTo>
                <a:lnTo>
                  <a:pt x="1293697" y="519674"/>
                </a:lnTo>
                <a:lnTo>
                  <a:pt x="1242309" y="526024"/>
                </a:lnTo>
                <a:lnTo>
                  <a:pt x="1191116" y="532374"/>
                </a:lnTo>
                <a:lnTo>
                  <a:pt x="1140761" y="538724"/>
                </a:lnTo>
                <a:lnTo>
                  <a:pt x="1090962" y="545074"/>
                </a:lnTo>
                <a:lnTo>
                  <a:pt x="1041536" y="551424"/>
                </a:lnTo>
                <a:lnTo>
                  <a:pt x="992356" y="557068"/>
                </a:lnTo>
                <a:lnTo>
                  <a:pt x="943343" y="562242"/>
                </a:lnTo>
                <a:lnTo>
                  <a:pt x="894439" y="567103"/>
                </a:lnTo>
                <a:lnTo>
                  <a:pt x="848432" y="571049"/>
                </a:lnTo>
                <a:lnTo>
                  <a:pt x="804354" y="574385"/>
                </a:lnTo>
                <a:lnTo>
                  <a:pt x="761564" y="577315"/>
                </a:lnTo>
                <a:lnTo>
                  <a:pt x="721042" y="579268"/>
                </a:lnTo>
                <a:lnTo>
                  <a:pt x="682033" y="580570"/>
                </a:lnTo>
                <a:lnTo>
                  <a:pt x="644032" y="581438"/>
                </a:lnTo>
                <a:lnTo>
                  <a:pt x="608116" y="582017"/>
                </a:lnTo>
                <a:lnTo>
                  <a:pt x="573588" y="582402"/>
                </a:lnTo>
                <a:lnTo>
                  <a:pt x="539986" y="582659"/>
                </a:lnTo>
                <a:lnTo>
                  <a:pt x="508412" y="582126"/>
                </a:lnTo>
                <a:lnTo>
                  <a:pt x="478191" y="581064"/>
                </a:lnTo>
                <a:lnTo>
                  <a:pt x="448872" y="579651"/>
                </a:lnTo>
                <a:lnTo>
                  <a:pt x="420153" y="577297"/>
                </a:lnTo>
                <a:lnTo>
                  <a:pt x="391835" y="574317"/>
                </a:lnTo>
                <a:lnTo>
                  <a:pt x="363784" y="570920"/>
                </a:lnTo>
                <a:lnTo>
                  <a:pt x="336616" y="567243"/>
                </a:lnTo>
                <a:lnTo>
                  <a:pt x="310039" y="563381"/>
                </a:lnTo>
                <a:lnTo>
                  <a:pt x="283853" y="559396"/>
                </a:lnTo>
                <a:lnTo>
                  <a:pt x="259340" y="554622"/>
                </a:lnTo>
                <a:lnTo>
                  <a:pt x="213290" y="543673"/>
                </a:lnTo>
                <a:lnTo>
                  <a:pt x="173067" y="529870"/>
                </a:lnTo>
                <a:lnTo>
                  <a:pt x="136375" y="513622"/>
                </a:lnTo>
                <a:lnTo>
                  <a:pt x="101254" y="494642"/>
                </a:lnTo>
                <a:lnTo>
                  <a:pt x="59860" y="467493"/>
                </a:lnTo>
                <a:lnTo>
                  <a:pt x="28623" y="434833"/>
                </a:lnTo>
                <a:lnTo>
                  <a:pt x="8236" y="398345"/>
                </a:lnTo>
                <a:lnTo>
                  <a:pt x="0" y="357352"/>
                </a:lnTo>
                <a:lnTo>
                  <a:pt x="931" y="317297"/>
                </a:lnTo>
                <a:lnTo>
                  <a:pt x="22530" y="271876"/>
                </a:lnTo>
                <a:lnTo>
                  <a:pt x="53477" y="237386"/>
                </a:lnTo>
                <a:lnTo>
                  <a:pt x="95219" y="201596"/>
                </a:lnTo>
                <a:lnTo>
                  <a:pt x="120178" y="184150"/>
                </a:lnTo>
                <a:lnTo>
                  <a:pt x="146696" y="166874"/>
                </a:lnTo>
                <a:lnTo>
                  <a:pt x="174958" y="151124"/>
                </a:lnTo>
                <a:lnTo>
                  <a:pt x="204382" y="136391"/>
                </a:lnTo>
                <a:lnTo>
                  <a:pt x="234583" y="122335"/>
                </a:lnTo>
                <a:lnTo>
                  <a:pt x="263888" y="110848"/>
                </a:lnTo>
                <a:lnTo>
                  <a:pt x="292597" y="101073"/>
                </a:lnTo>
                <a:lnTo>
                  <a:pt x="320909" y="92440"/>
                </a:lnTo>
                <a:lnTo>
                  <a:pt x="348955" y="86685"/>
                </a:lnTo>
                <a:lnTo>
                  <a:pt x="376825" y="82848"/>
                </a:lnTo>
                <a:lnTo>
                  <a:pt x="423078" y="78585"/>
                </a:lnTo>
                <a:lnTo>
                  <a:pt x="460082" y="7517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SMARTInkShape-Group1065">
            <a:extLst>
              <a:ext uri="{FF2B5EF4-FFF2-40B4-BE49-F238E27FC236}">
                <a16:creationId xmlns:a16="http://schemas.microsoft.com/office/drawing/2014/main" xmlns="" id="{B57A3D35-C7F2-4B6C-9904-0E2E51FEC4CF}"/>
              </a:ext>
            </a:extLst>
          </p:cNvPr>
          <p:cNvGrpSpPr/>
          <p:nvPr/>
        </p:nvGrpSpPr>
        <p:grpSpPr>
          <a:xfrm>
            <a:off x="2717900" y="3025004"/>
            <a:ext cx="641251" cy="474923"/>
            <a:chOff x="2717900" y="3025004"/>
            <a:chExt cx="641251" cy="474923"/>
          </a:xfrm>
        </p:grpSpPr>
        <p:sp>
          <p:nvSpPr>
            <p:cNvPr id="64" name="SMARTInkShape-4917">
              <a:extLst>
                <a:ext uri="{FF2B5EF4-FFF2-40B4-BE49-F238E27FC236}">
                  <a16:creationId xmlns:a16="http://schemas.microsoft.com/office/drawing/2014/main" xmlns="" id="{AC87A4E9-40A4-4549-81ED-75294F1908D1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717900" y="3025004"/>
              <a:ext cx="234851" cy="474923"/>
            </a:xfrm>
            <a:custGeom>
              <a:avLst/>
              <a:gdLst/>
              <a:ahLst/>
              <a:cxnLst/>
              <a:rect l="0" t="0" r="0" b="0"/>
              <a:pathLst>
                <a:path w="234851" h="474923">
                  <a:moveTo>
                    <a:pt x="12600" y="86496"/>
                  </a:moveTo>
                  <a:lnTo>
                    <a:pt x="12600" y="86496"/>
                  </a:lnTo>
                  <a:lnTo>
                    <a:pt x="0" y="73897"/>
                  </a:lnTo>
                  <a:lnTo>
                    <a:pt x="17585" y="115900"/>
                  </a:lnTo>
                  <a:lnTo>
                    <a:pt x="36498" y="161295"/>
                  </a:lnTo>
                  <a:lnTo>
                    <a:pt x="51914" y="202290"/>
                  </a:lnTo>
                  <a:lnTo>
                    <a:pt x="68173" y="248732"/>
                  </a:lnTo>
                  <a:lnTo>
                    <a:pt x="76459" y="272970"/>
                  </a:lnTo>
                  <a:lnTo>
                    <a:pt x="84806" y="297596"/>
                  </a:lnTo>
                  <a:lnTo>
                    <a:pt x="103488" y="343772"/>
                  </a:lnTo>
                  <a:lnTo>
                    <a:pt x="122845" y="387107"/>
                  </a:lnTo>
                  <a:lnTo>
                    <a:pt x="140855" y="427534"/>
                  </a:lnTo>
                  <a:lnTo>
                    <a:pt x="162555" y="474922"/>
                  </a:lnTo>
                  <a:lnTo>
                    <a:pt x="163370" y="473858"/>
                  </a:lnTo>
                  <a:lnTo>
                    <a:pt x="168156" y="427524"/>
                  </a:lnTo>
                  <a:lnTo>
                    <a:pt x="171812" y="388347"/>
                  </a:lnTo>
                  <a:lnTo>
                    <a:pt x="176494" y="341302"/>
                  </a:lnTo>
                  <a:lnTo>
                    <a:pt x="179718" y="314928"/>
                  </a:lnTo>
                  <a:lnTo>
                    <a:pt x="183279" y="287467"/>
                  </a:lnTo>
                  <a:lnTo>
                    <a:pt x="187769" y="259988"/>
                  </a:lnTo>
                  <a:lnTo>
                    <a:pt x="192879" y="232496"/>
                  </a:lnTo>
                  <a:lnTo>
                    <a:pt x="198403" y="204996"/>
                  </a:lnTo>
                  <a:lnTo>
                    <a:pt x="203496" y="178196"/>
                  </a:lnTo>
                  <a:lnTo>
                    <a:pt x="208303" y="151863"/>
                  </a:lnTo>
                  <a:lnTo>
                    <a:pt x="212919" y="125840"/>
                  </a:lnTo>
                  <a:lnTo>
                    <a:pt x="219929" y="81875"/>
                  </a:lnTo>
                  <a:lnTo>
                    <a:pt x="224691" y="46342"/>
                  </a:lnTo>
                  <a:lnTo>
                    <a:pt x="228166" y="0"/>
                  </a:lnTo>
                  <a:lnTo>
                    <a:pt x="234850" y="483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918">
              <a:extLst>
                <a:ext uri="{FF2B5EF4-FFF2-40B4-BE49-F238E27FC236}">
                  <a16:creationId xmlns:a16="http://schemas.microsoft.com/office/drawing/2014/main" xmlns="" id="{356F5A4D-8DF2-42FF-8F8C-64F863D69F0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981096" y="3206492"/>
              <a:ext cx="149455" cy="194855"/>
            </a:xfrm>
            <a:custGeom>
              <a:avLst/>
              <a:gdLst/>
              <a:ahLst/>
              <a:cxnLst/>
              <a:rect l="0" t="0" r="0" b="0"/>
              <a:pathLst>
                <a:path w="149455" h="194855">
                  <a:moveTo>
                    <a:pt x="98654" y="108208"/>
                  </a:moveTo>
                  <a:lnTo>
                    <a:pt x="98654" y="108208"/>
                  </a:lnTo>
                  <a:lnTo>
                    <a:pt x="98654" y="60678"/>
                  </a:lnTo>
                  <a:lnTo>
                    <a:pt x="97243" y="28996"/>
                  </a:lnTo>
                  <a:lnTo>
                    <a:pt x="88515" y="12457"/>
                  </a:lnTo>
                  <a:lnTo>
                    <a:pt x="80977" y="3093"/>
                  </a:lnTo>
                  <a:lnTo>
                    <a:pt x="76286" y="736"/>
                  </a:lnTo>
                  <a:lnTo>
                    <a:pt x="65429" y="0"/>
                  </a:lnTo>
                  <a:lnTo>
                    <a:pt x="44046" y="10294"/>
                  </a:lnTo>
                  <a:lnTo>
                    <a:pt x="23207" y="36863"/>
                  </a:lnTo>
                  <a:lnTo>
                    <a:pt x="6998" y="74917"/>
                  </a:lnTo>
                  <a:lnTo>
                    <a:pt x="0" y="114101"/>
                  </a:lnTo>
                  <a:lnTo>
                    <a:pt x="4669" y="149152"/>
                  </a:lnTo>
                  <a:lnTo>
                    <a:pt x="14989" y="175138"/>
                  </a:lnTo>
                  <a:lnTo>
                    <a:pt x="24780" y="185697"/>
                  </a:lnTo>
                  <a:lnTo>
                    <a:pt x="36188" y="192037"/>
                  </a:lnTo>
                  <a:lnTo>
                    <a:pt x="48314" y="194854"/>
                  </a:lnTo>
                  <a:lnTo>
                    <a:pt x="67040" y="193069"/>
                  </a:lnTo>
                  <a:lnTo>
                    <a:pt x="85995" y="181330"/>
                  </a:lnTo>
                  <a:lnTo>
                    <a:pt x="101645" y="161075"/>
                  </a:lnTo>
                  <a:lnTo>
                    <a:pt x="115101" y="121241"/>
                  </a:lnTo>
                  <a:lnTo>
                    <a:pt x="117253" y="113295"/>
                  </a:lnTo>
                  <a:lnTo>
                    <a:pt x="120561" y="107412"/>
                  </a:lnTo>
                  <a:lnTo>
                    <a:pt x="124383" y="104326"/>
                  </a:lnTo>
                  <a:lnTo>
                    <a:pt x="126390" y="103503"/>
                  </a:lnTo>
                  <a:lnTo>
                    <a:pt x="132383" y="104471"/>
                  </a:lnTo>
                  <a:lnTo>
                    <a:pt x="149454" y="1082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919">
              <a:extLst>
                <a:ext uri="{FF2B5EF4-FFF2-40B4-BE49-F238E27FC236}">
                  <a16:creationId xmlns:a16="http://schemas.microsoft.com/office/drawing/2014/main" xmlns="" id="{BF2C73F1-F5AC-4812-B696-9ED3E6ED84BD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092550" y="3225800"/>
              <a:ext cx="69751" cy="173569"/>
            </a:xfrm>
            <a:custGeom>
              <a:avLst/>
              <a:gdLst/>
              <a:ahLst/>
              <a:cxnLst/>
              <a:rect l="0" t="0" r="0" b="0"/>
              <a:pathLst>
                <a:path w="69751" h="173569">
                  <a:moveTo>
                    <a:pt x="12600" y="0"/>
                  </a:moveTo>
                  <a:lnTo>
                    <a:pt x="12600" y="0"/>
                  </a:lnTo>
                  <a:lnTo>
                    <a:pt x="9229" y="0"/>
                  </a:lnTo>
                  <a:lnTo>
                    <a:pt x="5693" y="3763"/>
                  </a:lnTo>
                  <a:lnTo>
                    <a:pt x="2474" y="10139"/>
                  </a:lnTo>
                  <a:lnTo>
                    <a:pt x="0" y="54608"/>
                  </a:lnTo>
                  <a:lnTo>
                    <a:pt x="5695" y="92187"/>
                  </a:lnTo>
                  <a:lnTo>
                    <a:pt x="17795" y="131700"/>
                  </a:lnTo>
                  <a:lnTo>
                    <a:pt x="30560" y="163519"/>
                  </a:lnTo>
                  <a:lnTo>
                    <a:pt x="38456" y="171453"/>
                  </a:lnTo>
                  <a:lnTo>
                    <a:pt x="42537" y="173568"/>
                  </a:lnTo>
                  <a:lnTo>
                    <a:pt x="47375" y="173568"/>
                  </a:lnTo>
                  <a:lnTo>
                    <a:pt x="6975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920">
              <a:extLst>
                <a:ext uri="{FF2B5EF4-FFF2-40B4-BE49-F238E27FC236}">
                  <a16:creationId xmlns:a16="http://schemas.microsoft.com/office/drawing/2014/main" xmlns="" id="{00F068E3-4C72-40F1-9678-7E0646D0D6E3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200400" y="3105150"/>
              <a:ext cx="158751" cy="293649"/>
            </a:xfrm>
            <a:custGeom>
              <a:avLst/>
              <a:gdLst/>
              <a:ahLst/>
              <a:cxnLst/>
              <a:rect l="0" t="0" r="0" b="0"/>
              <a:pathLst>
                <a:path w="158751" h="293649">
                  <a:moveTo>
                    <a:pt x="0" y="114300"/>
                  </a:moveTo>
                  <a:lnTo>
                    <a:pt x="0" y="114300"/>
                  </a:lnTo>
                  <a:lnTo>
                    <a:pt x="0" y="96623"/>
                  </a:lnTo>
                  <a:lnTo>
                    <a:pt x="1411" y="93343"/>
                  </a:lnTo>
                  <a:lnTo>
                    <a:pt x="6742" y="87818"/>
                  </a:lnTo>
                  <a:lnTo>
                    <a:pt x="10845" y="86768"/>
                  </a:lnTo>
                  <a:lnTo>
                    <a:pt x="21048" y="87482"/>
                  </a:lnTo>
                  <a:lnTo>
                    <a:pt x="42063" y="101964"/>
                  </a:lnTo>
                  <a:lnTo>
                    <a:pt x="62793" y="127500"/>
                  </a:lnTo>
                  <a:lnTo>
                    <a:pt x="75598" y="167521"/>
                  </a:lnTo>
                  <a:lnTo>
                    <a:pt x="77119" y="215128"/>
                  </a:lnTo>
                  <a:lnTo>
                    <a:pt x="73101" y="254869"/>
                  </a:lnTo>
                  <a:lnTo>
                    <a:pt x="64071" y="282244"/>
                  </a:lnTo>
                  <a:lnTo>
                    <a:pt x="56463" y="291247"/>
                  </a:lnTo>
                  <a:lnTo>
                    <a:pt x="52458" y="293648"/>
                  </a:lnTo>
                  <a:lnTo>
                    <a:pt x="49084" y="291721"/>
                  </a:lnTo>
                  <a:lnTo>
                    <a:pt x="43452" y="280172"/>
                  </a:lnTo>
                  <a:lnTo>
                    <a:pt x="43057" y="243724"/>
                  </a:lnTo>
                  <a:lnTo>
                    <a:pt x="49475" y="209451"/>
                  </a:lnTo>
                  <a:lnTo>
                    <a:pt x="60089" y="172112"/>
                  </a:lnTo>
                  <a:lnTo>
                    <a:pt x="74213" y="136701"/>
                  </a:lnTo>
                  <a:lnTo>
                    <a:pt x="94662" y="91775"/>
                  </a:lnTo>
                  <a:lnTo>
                    <a:pt x="117496" y="5502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066">
            <a:extLst>
              <a:ext uri="{FF2B5EF4-FFF2-40B4-BE49-F238E27FC236}">
                <a16:creationId xmlns:a16="http://schemas.microsoft.com/office/drawing/2014/main" xmlns="" id="{B46DADE2-90FA-4A18-91DB-756BC664576D}"/>
              </a:ext>
            </a:extLst>
          </p:cNvPr>
          <p:cNvGrpSpPr/>
          <p:nvPr/>
        </p:nvGrpSpPr>
        <p:grpSpPr>
          <a:xfrm>
            <a:off x="3588720" y="2931340"/>
            <a:ext cx="1294431" cy="473668"/>
            <a:chOff x="3588720" y="2931340"/>
            <a:chExt cx="1294431" cy="473668"/>
          </a:xfrm>
        </p:grpSpPr>
        <p:sp>
          <p:nvSpPr>
            <p:cNvPr id="69" name="SMARTInkShape-4921">
              <a:extLst>
                <a:ext uri="{FF2B5EF4-FFF2-40B4-BE49-F238E27FC236}">
                  <a16:creationId xmlns:a16="http://schemas.microsoft.com/office/drawing/2014/main" xmlns="" id="{668A983C-9D1A-4874-8BCA-55C138E3668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588720" y="2931340"/>
              <a:ext cx="208581" cy="473668"/>
            </a:xfrm>
            <a:custGeom>
              <a:avLst/>
              <a:gdLst/>
              <a:ahLst/>
              <a:cxnLst/>
              <a:rect l="0" t="0" r="0" b="0"/>
              <a:pathLst>
                <a:path w="208581" h="473668">
                  <a:moveTo>
                    <a:pt x="176830" y="15060"/>
                  </a:moveTo>
                  <a:lnTo>
                    <a:pt x="176830" y="15060"/>
                  </a:lnTo>
                  <a:lnTo>
                    <a:pt x="173459" y="8318"/>
                  </a:lnTo>
                  <a:lnTo>
                    <a:pt x="168041" y="3127"/>
                  </a:lnTo>
                  <a:lnTo>
                    <a:pt x="164621" y="755"/>
                  </a:lnTo>
                  <a:lnTo>
                    <a:pt x="155176" y="0"/>
                  </a:lnTo>
                  <a:lnTo>
                    <a:pt x="136077" y="5424"/>
                  </a:lnTo>
                  <a:lnTo>
                    <a:pt x="128495" y="8636"/>
                  </a:lnTo>
                  <a:lnTo>
                    <a:pt x="100968" y="33382"/>
                  </a:lnTo>
                  <a:lnTo>
                    <a:pt x="78908" y="63185"/>
                  </a:lnTo>
                  <a:lnTo>
                    <a:pt x="54992" y="102771"/>
                  </a:lnTo>
                  <a:lnTo>
                    <a:pt x="42688" y="127156"/>
                  </a:lnTo>
                  <a:lnTo>
                    <a:pt x="30252" y="153291"/>
                  </a:lnTo>
                  <a:lnTo>
                    <a:pt x="20550" y="180592"/>
                  </a:lnTo>
                  <a:lnTo>
                    <a:pt x="12671" y="208670"/>
                  </a:lnTo>
                  <a:lnTo>
                    <a:pt x="6007" y="237267"/>
                  </a:lnTo>
                  <a:lnTo>
                    <a:pt x="2270" y="264092"/>
                  </a:lnTo>
                  <a:lnTo>
                    <a:pt x="485" y="289737"/>
                  </a:lnTo>
                  <a:lnTo>
                    <a:pt x="0" y="314594"/>
                  </a:lnTo>
                  <a:lnTo>
                    <a:pt x="5106" y="359148"/>
                  </a:lnTo>
                  <a:lnTo>
                    <a:pt x="15136" y="397999"/>
                  </a:lnTo>
                  <a:lnTo>
                    <a:pt x="29001" y="429377"/>
                  </a:lnTo>
                  <a:lnTo>
                    <a:pt x="50215" y="451790"/>
                  </a:lnTo>
                  <a:lnTo>
                    <a:pt x="62787" y="460730"/>
                  </a:lnTo>
                  <a:lnTo>
                    <a:pt x="93689" y="470663"/>
                  </a:lnTo>
                  <a:lnTo>
                    <a:pt x="129295" y="473667"/>
                  </a:lnTo>
                  <a:lnTo>
                    <a:pt x="168639" y="470298"/>
                  </a:lnTo>
                  <a:lnTo>
                    <a:pt x="208580" y="4659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922">
              <a:extLst>
                <a:ext uri="{FF2B5EF4-FFF2-40B4-BE49-F238E27FC236}">
                  <a16:creationId xmlns:a16="http://schemas.microsoft.com/office/drawing/2014/main" xmlns="" id="{9E3BE5EA-7D6A-4346-900A-2CEB3B6142B3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000500" y="3048000"/>
              <a:ext cx="1" cy="298451"/>
            </a:xfrm>
            <a:custGeom>
              <a:avLst/>
              <a:gdLst/>
              <a:ahLst/>
              <a:cxnLst/>
              <a:rect l="0" t="0" r="0" b="0"/>
              <a:pathLst>
                <a:path w="1" h="298451">
                  <a:moveTo>
                    <a:pt x="0" y="0"/>
                  </a:moveTo>
                  <a:lnTo>
                    <a:pt x="0" y="0"/>
                  </a:lnTo>
                  <a:lnTo>
                    <a:pt x="0" y="36628"/>
                  </a:lnTo>
                  <a:lnTo>
                    <a:pt x="0" y="81408"/>
                  </a:lnTo>
                  <a:lnTo>
                    <a:pt x="0" y="120378"/>
                  </a:lnTo>
                  <a:lnTo>
                    <a:pt x="0" y="162862"/>
                  </a:lnTo>
                  <a:lnTo>
                    <a:pt x="0" y="205263"/>
                  </a:lnTo>
                  <a:lnTo>
                    <a:pt x="0" y="251946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923">
              <a:extLst>
                <a:ext uri="{FF2B5EF4-FFF2-40B4-BE49-F238E27FC236}">
                  <a16:creationId xmlns:a16="http://schemas.microsoft.com/office/drawing/2014/main" xmlns="" id="{83CF2CE0-3D64-4AD9-B550-EA59B6FEECC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863779" y="3019746"/>
              <a:ext cx="270072" cy="60005"/>
            </a:xfrm>
            <a:custGeom>
              <a:avLst/>
              <a:gdLst/>
              <a:ahLst/>
              <a:cxnLst/>
              <a:rect l="0" t="0" r="0" b="0"/>
              <a:pathLst>
                <a:path w="270072" h="60005">
                  <a:moveTo>
                    <a:pt x="3371" y="60004"/>
                  </a:moveTo>
                  <a:lnTo>
                    <a:pt x="3371" y="60004"/>
                  </a:lnTo>
                  <a:lnTo>
                    <a:pt x="0" y="53262"/>
                  </a:lnTo>
                  <a:lnTo>
                    <a:pt x="418" y="49865"/>
                  </a:lnTo>
                  <a:lnTo>
                    <a:pt x="4645" y="42327"/>
                  </a:lnTo>
                  <a:lnTo>
                    <a:pt x="31814" y="26779"/>
                  </a:lnTo>
                  <a:lnTo>
                    <a:pt x="68694" y="14899"/>
                  </a:lnTo>
                  <a:lnTo>
                    <a:pt x="113542" y="4679"/>
                  </a:lnTo>
                  <a:lnTo>
                    <a:pt x="156993" y="137"/>
                  </a:lnTo>
                  <a:lnTo>
                    <a:pt x="194179" y="0"/>
                  </a:lnTo>
                  <a:lnTo>
                    <a:pt x="225052" y="4408"/>
                  </a:lnTo>
                  <a:lnTo>
                    <a:pt x="270071" y="282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924">
              <a:extLst>
                <a:ext uri="{FF2B5EF4-FFF2-40B4-BE49-F238E27FC236}">
                  <a16:creationId xmlns:a16="http://schemas.microsoft.com/office/drawing/2014/main" xmlns="" id="{1339E308-3774-428B-A0B8-40652BC8D00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901879" y="3314700"/>
              <a:ext cx="289122" cy="67563"/>
            </a:xfrm>
            <a:custGeom>
              <a:avLst/>
              <a:gdLst/>
              <a:ahLst/>
              <a:cxnLst/>
              <a:rect l="0" t="0" r="0" b="0"/>
              <a:pathLst>
                <a:path w="289122" h="67563">
                  <a:moveTo>
                    <a:pt x="3371" y="44450"/>
                  </a:moveTo>
                  <a:lnTo>
                    <a:pt x="3371" y="44450"/>
                  </a:lnTo>
                  <a:lnTo>
                    <a:pt x="0" y="51192"/>
                  </a:lnTo>
                  <a:lnTo>
                    <a:pt x="227" y="58265"/>
                  </a:lnTo>
                  <a:lnTo>
                    <a:pt x="1275" y="62126"/>
                  </a:lnTo>
                  <a:lnTo>
                    <a:pt x="3385" y="64701"/>
                  </a:lnTo>
                  <a:lnTo>
                    <a:pt x="9492" y="67562"/>
                  </a:lnTo>
                  <a:lnTo>
                    <a:pt x="52375" y="57848"/>
                  </a:lnTo>
                  <a:lnTo>
                    <a:pt x="87475" y="45231"/>
                  </a:lnTo>
                  <a:lnTo>
                    <a:pt x="128474" y="32097"/>
                  </a:lnTo>
                  <a:lnTo>
                    <a:pt x="171861" y="19910"/>
                  </a:lnTo>
                  <a:lnTo>
                    <a:pt x="214663" y="9789"/>
                  </a:lnTo>
                  <a:lnTo>
                    <a:pt x="261572" y="2901"/>
                  </a:lnTo>
                  <a:lnTo>
                    <a:pt x="2891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925">
              <a:extLst>
                <a:ext uri="{FF2B5EF4-FFF2-40B4-BE49-F238E27FC236}">
                  <a16:creationId xmlns:a16="http://schemas.microsoft.com/office/drawing/2014/main" xmlns="" id="{B9E60664-1911-4F3E-B342-6427B6FAC785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333698" y="2941815"/>
              <a:ext cx="136703" cy="391936"/>
            </a:xfrm>
            <a:custGeom>
              <a:avLst/>
              <a:gdLst/>
              <a:ahLst/>
              <a:cxnLst/>
              <a:rect l="0" t="0" r="0" b="0"/>
              <a:pathLst>
                <a:path w="136703" h="391936">
                  <a:moveTo>
                    <a:pt x="117652" y="10935"/>
                  </a:moveTo>
                  <a:lnTo>
                    <a:pt x="117652" y="10935"/>
                  </a:lnTo>
                  <a:lnTo>
                    <a:pt x="114281" y="4193"/>
                  </a:lnTo>
                  <a:lnTo>
                    <a:pt x="112583" y="2207"/>
                  </a:lnTo>
                  <a:lnTo>
                    <a:pt x="108813" y="0"/>
                  </a:lnTo>
                  <a:lnTo>
                    <a:pt x="95983" y="2129"/>
                  </a:lnTo>
                  <a:lnTo>
                    <a:pt x="72034" y="13970"/>
                  </a:lnTo>
                  <a:lnTo>
                    <a:pt x="45966" y="40997"/>
                  </a:lnTo>
                  <a:lnTo>
                    <a:pt x="23740" y="85929"/>
                  </a:lnTo>
                  <a:lnTo>
                    <a:pt x="12178" y="124934"/>
                  </a:lnTo>
                  <a:lnTo>
                    <a:pt x="3747" y="168846"/>
                  </a:lnTo>
                  <a:lnTo>
                    <a:pt x="1499" y="192409"/>
                  </a:lnTo>
                  <a:lnTo>
                    <a:pt x="0" y="216584"/>
                  </a:lnTo>
                  <a:lnTo>
                    <a:pt x="2097" y="264142"/>
                  </a:lnTo>
                  <a:lnTo>
                    <a:pt x="10555" y="308327"/>
                  </a:lnTo>
                  <a:lnTo>
                    <a:pt x="28426" y="344427"/>
                  </a:lnTo>
                  <a:lnTo>
                    <a:pt x="52360" y="367528"/>
                  </a:lnTo>
                  <a:lnTo>
                    <a:pt x="79461" y="381087"/>
                  </a:lnTo>
                  <a:lnTo>
                    <a:pt x="136702" y="3919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926">
              <a:extLst>
                <a:ext uri="{FF2B5EF4-FFF2-40B4-BE49-F238E27FC236}">
                  <a16:creationId xmlns:a16="http://schemas.microsoft.com/office/drawing/2014/main" xmlns="" id="{C521A977-19AF-4890-8024-2A3787ACF21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554715" y="3007412"/>
              <a:ext cx="188736" cy="262839"/>
            </a:xfrm>
            <a:custGeom>
              <a:avLst/>
              <a:gdLst/>
              <a:ahLst/>
              <a:cxnLst/>
              <a:rect l="0" t="0" r="0" b="0"/>
              <a:pathLst>
                <a:path w="188736" h="262839">
                  <a:moveTo>
                    <a:pt x="10935" y="8838"/>
                  </a:moveTo>
                  <a:lnTo>
                    <a:pt x="10935" y="8838"/>
                  </a:lnTo>
                  <a:lnTo>
                    <a:pt x="4193" y="5467"/>
                  </a:lnTo>
                  <a:lnTo>
                    <a:pt x="2207" y="3768"/>
                  </a:lnTo>
                  <a:lnTo>
                    <a:pt x="0" y="0"/>
                  </a:lnTo>
                  <a:lnTo>
                    <a:pt x="117" y="124"/>
                  </a:lnTo>
                  <a:lnTo>
                    <a:pt x="17341" y="24267"/>
                  </a:lnTo>
                  <a:lnTo>
                    <a:pt x="58610" y="68487"/>
                  </a:lnTo>
                  <a:lnTo>
                    <a:pt x="97890" y="109689"/>
                  </a:lnTo>
                  <a:lnTo>
                    <a:pt x="131792" y="153176"/>
                  </a:lnTo>
                  <a:lnTo>
                    <a:pt x="157909" y="196636"/>
                  </a:lnTo>
                  <a:lnTo>
                    <a:pt x="176009" y="243960"/>
                  </a:lnTo>
                  <a:lnTo>
                    <a:pt x="184964" y="259832"/>
                  </a:lnTo>
                  <a:lnTo>
                    <a:pt x="188735" y="262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927">
              <a:extLst>
                <a:ext uri="{FF2B5EF4-FFF2-40B4-BE49-F238E27FC236}">
                  <a16:creationId xmlns:a16="http://schemas.microsoft.com/office/drawing/2014/main" xmlns="" id="{6BFC385F-C851-4665-9C91-D3DF5CEE62E4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624160" y="2957525"/>
              <a:ext cx="157391" cy="319076"/>
            </a:xfrm>
            <a:custGeom>
              <a:avLst/>
              <a:gdLst/>
              <a:ahLst/>
              <a:cxnLst/>
              <a:rect l="0" t="0" r="0" b="0"/>
              <a:pathLst>
                <a:path w="157391" h="319076">
                  <a:moveTo>
                    <a:pt x="157390" y="26975"/>
                  </a:moveTo>
                  <a:lnTo>
                    <a:pt x="157390" y="26975"/>
                  </a:lnTo>
                  <a:lnTo>
                    <a:pt x="146455" y="1735"/>
                  </a:lnTo>
                  <a:lnTo>
                    <a:pt x="145161" y="270"/>
                  </a:lnTo>
                  <a:lnTo>
                    <a:pt x="143593" y="0"/>
                  </a:lnTo>
                  <a:lnTo>
                    <a:pt x="141842" y="525"/>
                  </a:lnTo>
                  <a:lnTo>
                    <a:pt x="132636" y="11377"/>
                  </a:lnTo>
                  <a:lnTo>
                    <a:pt x="111813" y="51332"/>
                  </a:lnTo>
                  <a:lnTo>
                    <a:pt x="99739" y="82956"/>
                  </a:lnTo>
                  <a:lnTo>
                    <a:pt x="83554" y="120059"/>
                  </a:lnTo>
                  <a:lnTo>
                    <a:pt x="62485" y="160774"/>
                  </a:lnTo>
                  <a:lnTo>
                    <a:pt x="34306" y="204739"/>
                  </a:lnTo>
                  <a:lnTo>
                    <a:pt x="14256" y="238861"/>
                  </a:lnTo>
                  <a:lnTo>
                    <a:pt x="2758" y="265080"/>
                  </a:lnTo>
                  <a:lnTo>
                    <a:pt x="0" y="286140"/>
                  </a:lnTo>
                  <a:lnTo>
                    <a:pt x="3008" y="301145"/>
                  </a:lnTo>
                  <a:lnTo>
                    <a:pt x="11340" y="3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928">
              <a:extLst>
                <a:ext uri="{FF2B5EF4-FFF2-40B4-BE49-F238E27FC236}">
                  <a16:creationId xmlns:a16="http://schemas.microsoft.com/office/drawing/2014/main" xmlns="" id="{66A9AACF-7C30-4E64-857D-45BC8D5A8814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879492" y="3219450"/>
              <a:ext cx="3659" cy="114301"/>
            </a:xfrm>
            <a:custGeom>
              <a:avLst/>
              <a:gdLst/>
              <a:ahLst/>
              <a:cxnLst/>
              <a:rect l="0" t="0" r="0" b="0"/>
              <a:pathLst>
                <a:path w="3659" h="114301">
                  <a:moveTo>
                    <a:pt x="3658" y="0"/>
                  </a:moveTo>
                  <a:lnTo>
                    <a:pt x="3658" y="0"/>
                  </a:lnTo>
                  <a:lnTo>
                    <a:pt x="0" y="39388"/>
                  </a:lnTo>
                  <a:lnTo>
                    <a:pt x="2726" y="82178"/>
                  </a:lnTo>
                  <a:lnTo>
                    <a:pt x="3658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067">
            <a:extLst>
              <a:ext uri="{FF2B5EF4-FFF2-40B4-BE49-F238E27FC236}">
                <a16:creationId xmlns:a16="http://schemas.microsoft.com/office/drawing/2014/main" xmlns="" id="{01797F70-FEF6-435F-AFEC-A6D36E517115}"/>
              </a:ext>
            </a:extLst>
          </p:cNvPr>
          <p:cNvGrpSpPr/>
          <p:nvPr/>
        </p:nvGrpSpPr>
        <p:grpSpPr>
          <a:xfrm>
            <a:off x="5134752" y="2838450"/>
            <a:ext cx="1054522" cy="533401"/>
            <a:chOff x="5134752" y="2838450"/>
            <a:chExt cx="1054522" cy="533401"/>
          </a:xfrm>
        </p:grpSpPr>
        <p:sp>
          <p:nvSpPr>
            <p:cNvPr id="78" name="SMARTInkShape-4929">
              <a:extLst>
                <a:ext uri="{FF2B5EF4-FFF2-40B4-BE49-F238E27FC236}">
                  <a16:creationId xmlns:a16="http://schemas.microsoft.com/office/drawing/2014/main" xmlns="" id="{5730F749-6D41-41C3-B5A2-70CFA0102B40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134752" y="3016250"/>
              <a:ext cx="224649" cy="177801"/>
            </a:xfrm>
            <a:custGeom>
              <a:avLst/>
              <a:gdLst/>
              <a:ahLst/>
              <a:cxnLst/>
              <a:rect l="0" t="0" r="0" b="0"/>
              <a:pathLst>
                <a:path w="224649" h="177801">
                  <a:moveTo>
                    <a:pt x="199248" y="0"/>
                  </a:moveTo>
                  <a:lnTo>
                    <a:pt x="199248" y="0"/>
                  </a:lnTo>
                  <a:lnTo>
                    <a:pt x="195877" y="0"/>
                  </a:lnTo>
                  <a:lnTo>
                    <a:pt x="192340" y="1881"/>
                  </a:lnTo>
                  <a:lnTo>
                    <a:pt x="149212" y="28543"/>
                  </a:lnTo>
                  <a:lnTo>
                    <a:pt x="104682" y="60935"/>
                  </a:lnTo>
                  <a:lnTo>
                    <a:pt x="58429" y="94168"/>
                  </a:lnTo>
                  <a:lnTo>
                    <a:pt x="16053" y="130210"/>
                  </a:lnTo>
                  <a:lnTo>
                    <a:pt x="1975" y="147707"/>
                  </a:lnTo>
                  <a:lnTo>
                    <a:pt x="0" y="151388"/>
                  </a:lnTo>
                  <a:lnTo>
                    <a:pt x="1505" y="154547"/>
                  </a:lnTo>
                  <a:lnTo>
                    <a:pt x="10703" y="159940"/>
                  </a:lnTo>
                  <a:lnTo>
                    <a:pt x="56929" y="168445"/>
                  </a:lnTo>
                  <a:lnTo>
                    <a:pt x="92486" y="170114"/>
                  </a:lnTo>
                  <a:lnTo>
                    <a:pt x="129926" y="172738"/>
                  </a:lnTo>
                  <a:lnTo>
                    <a:pt x="165616" y="175550"/>
                  </a:lnTo>
                  <a:lnTo>
                    <a:pt x="224648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930">
              <a:extLst>
                <a:ext uri="{FF2B5EF4-FFF2-40B4-BE49-F238E27FC236}">
                  <a16:creationId xmlns:a16="http://schemas.microsoft.com/office/drawing/2014/main" xmlns="" id="{8B2C5D58-38EC-42E6-93B2-7DCCF0C27B8E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905500" y="2946400"/>
              <a:ext cx="86589" cy="361951"/>
            </a:xfrm>
            <a:custGeom>
              <a:avLst/>
              <a:gdLst/>
              <a:ahLst/>
              <a:cxnLst/>
              <a:rect l="0" t="0" r="0" b="0"/>
              <a:pathLst>
                <a:path w="86589" h="361951">
                  <a:moveTo>
                    <a:pt x="31750" y="0"/>
                  </a:moveTo>
                  <a:lnTo>
                    <a:pt x="31750" y="0"/>
                  </a:lnTo>
                  <a:lnTo>
                    <a:pt x="35121" y="0"/>
                  </a:lnTo>
                  <a:lnTo>
                    <a:pt x="43959" y="3371"/>
                  </a:lnTo>
                  <a:lnTo>
                    <a:pt x="58886" y="25693"/>
                  </a:lnTo>
                  <a:lnTo>
                    <a:pt x="69972" y="65861"/>
                  </a:lnTo>
                  <a:lnTo>
                    <a:pt x="77195" y="99121"/>
                  </a:lnTo>
                  <a:lnTo>
                    <a:pt x="83698" y="135776"/>
                  </a:lnTo>
                  <a:lnTo>
                    <a:pt x="86588" y="175585"/>
                  </a:lnTo>
                  <a:lnTo>
                    <a:pt x="84108" y="214916"/>
                  </a:lnTo>
                  <a:lnTo>
                    <a:pt x="76187" y="252857"/>
                  </a:lnTo>
                  <a:lnTo>
                    <a:pt x="60907" y="288535"/>
                  </a:lnTo>
                  <a:lnTo>
                    <a:pt x="32471" y="330241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931">
              <a:extLst>
                <a:ext uri="{FF2B5EF4-FFF2-40B4-BE49-F238E27FC236}">
                  <a16:creationId xmlns:a16="http://schemas.microsoft.com/office/drawing/2014/main" xmlns="" id="{04590605-07BD-40C3-AAEB-90B99F036BAB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594432" y="2965450"/>
              <a:ext cx="253919" cy="209551"/>
            </a:xfrm>
            <a:custGeom>
              <a:avLst/>
              <a:gdLst/>
              <a:ahLst/>
              <a:cxnLst/>
              <a:rect l="0" t="0" r="0" b="0"/>
              <a:pathLst>
                <a:path w="253919" h="209551">
                  <a:moveTo>
                    <a:pt x="184068" y="0"/>
                  </a:moveTo>
                  <a:lnTo>
                    <a:pt x="184068" y="0"/>
                  </a:lnTo>
                  <a:lnTo>
                    <a:pt x="192907" y="0"/>
                  </a:lnTo>
                  <a:lnTo>
                    <a:pt x="194194" y="1411"/>
                  </a:lnTo>
                  <a:lnTo>
                    <a:pt x="195624" y="6742"/>
                  </a:lnTo>
                  <a:lnTo>
                    <a:pt x="193058" y="31160"/>
                  </a:lnTo>
                  <a:lnTo>
                    <a:pt x="177716" y="65206"/>
                  </a:lnTo>
                  <a:lnTo>
                    <a:pt x="145183" y="108848"/>
                  </a:lnTo>
                  <a:lnTo>
                    <a:pt x="104265" y="144042"/>
                  </a:lnTo>
                  <a:lnTo>
                    <a:pt x="64232" y="165603"/>
                  </a:lnTo>
                  <a:lnTo>
                    <a:pt x="42143" y="170497"/>
                  </a:lnTo>
                  <a:lnTo>
                    <a:pt x="24329" y="169615"/>
                  </a:lnTo>
                  <a:lnTo>
                    <a:pt x="11708" y="164519"/>
                  </a:lnTo>
                  <a:lnTo>
                    <a:pt x="3277" y="153789"/>
                  </a:lnTo>
                  <a:lnTo>
                    <a:pt x="40" y="146976"/>
                  </a:lnTo>
                  <a:lnTo>
                    <a:pt x="0" y="140317"/>
                  </a:lnTo>
                  <a:lnTo>
                    <a:pt x="5599" y="127274"/>
                  </a:lnTo>
                  <a:lnTo>
                    <a:pt x="17024" y="116303"/>
                  </a:lnTo>
                  <a:lnTo>
                    <a:pt x="33626" y="107429"/>
                  </a:lnTo>
                  <a:lnTo>
                    <a:pt x="57468" y="101134"/>
                  </a:lnTo>
                  <a:lnTo>
                    <a:pt x="82646" y="103509"/>
                  </a:lnTo>
                  <a:lnTo>
                    <a:pt x="122502" y="118629"/>
                  </a:lnTo>
                  <a:lnTo>
                    <a:pt x="163710" y="142864"/>
                  </a:lnTo>
                  <a:lnTo>
                    <a:pt x="200849" y="168624"/>
                  </a:lnTo>
                  <a:lnTo>
                    <a:pt x="253918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932">
              <a:extLst>
                <a:ext uri="{FF2B5EF4-FFF2-40B4-BE49-F238E27FC236}">
                  <a16:creationId xmlns:a16="http://schemas.microsoft.com/office/drawing/2014/main" xmlns="" id="{C8DE0BF1-9698-453A-9F3F-673D36687D7B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166964" y="3206750"/>
              <a:ext cx="274987" cy="31228"/>
            </a:xfrm>
            <a:custGeom>
              <a:avLst/>
              <a:gdLst/>
              <a:ahLst/>
              <a:cxnLst/>
              <a:rect l="0" t="0" r="0" b="0"/>
              <a:pathLst>
                <a:path w="274987" h="31228">
                  <a:moveTo>
                    <a:pt x="27336" y="19050"/>
                  </a:moveTo>
                  <a:lnTo>
                    <a:pt x="27336" y="19050"/>
                  </a:lnTo>
                  <a:lnTo>
                    <a:pt x="0" y="29985"/>
                  </a:lnTo>
                  <a:lnTo>
                    <a:pt x="17120" y="31227"/>
                  </a:lnTo>
                  <a:lnTo>
                    <a:pt x="48901" y="29636"/>
                  </a:lnTo>
                  <a:lnTo>
                    <a:pt x="91953" y="25166"/>
                  </a:lnTo>
                  <a:lnTo>
                    <a:pt x="116275" y="21011"/>
                  </a:lnTo>
                  <a:lnTo>
                    <a:pt x="141662" y="16124"/>
                  </a:lnTo>
                  <a:lnTo>
                    <a:pt x="167759" y="12160"/>
                  </a:lnTo>
                  <a:lnTo>
                    <a:pt x="194329" y="8813"/>
                  </a:lnTo>
                  <a:lnTo>
                    <a:pt x="239139" y="3916"/>
                  </a:lnTo>
                  <a:lnTo>
                    <a:pt x="27498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933">
              <a:extLst>
                <a:ext uri="{FF2B5EF4-FFF2-40B4-BE49-F238E27FC236}">
                  <a16:creationId xmlns:a16="http://schemas.microsoft.com/office/drawing/2014/main" xmlns="" id="{C31020E9-FFE1-4A09-B2D6-B4D75964916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045200" y="2838450"/>
              <a:ext cx="144074" cy="533401"/>
            </a:xfrm>
            <a:custGeom>
              <a:avLst/>
              <a:gdLst/>
              <a:ahLst/>
              <a:cxnLst/>
              <a:rect l="0" t="0" r="0" b="0"/>
              <a:pathLst>
                <a:path w="144074" h="533401">
                  <a:moveTo>
                    <a:pt x="95250" y="0"/>
                  </a:moveTo>
                  <a:lnTo>
                    <a:pt x="95250" y="0"/>
                  </a:lnTo>
                  <a:lnTo>
                    <a:pt x="95250" y="37037"/>
                  </a:lnTo>
                  <a:lnTo>
                    <a:pt x="98072" y="71494"/>
                  </a:lnTo>
                  <a:lnTo>
                    <a:pt x="108734" y="117383"/>
                  </a:lnTo>
                  <a:lnTo>
                    <a:pt x="114823" y="142460"/>
                  </a:lnTo>
                  <a:lnTo>
                    <a:pt x="120998" y="168352"/>
                  </a:lnTo>
                  <a:lnTo>
                    <a:pt x="127231" y="194784"/>
                  </a:lnTo>
                  <a:lnTo>
                    <a:pt x="132094" y="220873"/>
                  </a:lnTo>
                  <a:lnTo>
                    <a:pt x="136039" y="246732"/>
                  </a:lnTo>
                  <a:lnTo>
                    <a:pt x="139376" y="272438"/>
                  </a:lnTo>
                  <a:lnTo>
                    <a:pt x="141600" y="298042"/>
                  </a:lnTo>
                  <a:lnTo>
                    <a:pt x="143084" y="323578"/>
                  </a:lnTo>
                  <a:lnTo>
                    <a:pt x="144073" y="349069"/>
                  </a:lnTo>
                  <a:lnTo>
                    <a:pt x="135764" y="394325"/>
                  </a:lnTo>
                  <a:lnTo>
                    <a:pt x="118900" y="434194"/>
                  </a:lnTo>
                  <a:lnTo>
                    <a:pt x="94943" y="468377"/>
                  </a:lnTo>
                  <a:lnTo>
                    <a:pt x="53688" y="505275"/>
                  </a:lnTo>
                  <a:lnTo>
                    <a:pt x="0" y="533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068">
            <a:extLst>
              <a:ext uri="{FF2B5EF4-FFF2-40B4-BE49-F238E27FC236}">
                <a16:creationId xmlns:a16="http://schemas.microsoft.com/office/drawing/2014/main" xmlns="" id="{445909CB-BDD9-4FAF-BAF6-A7606A812379}"/>
              </a:ext>
            </a:extLst>
          </p:cNvPr>
          <p:cNvGrpSpPr/>
          <p:nvPr/>
        </p:nvGrpSpPr>
        <p:grpSpPr>
          <a:xfrm>
            <a:off x="6657491" y="3105150"/>
            <a:ext cx="225910" cy="114040"/>
            <a:chOff x="6657491" y="3105150"/>
            <a:chExt cx="225910" cy="114040"/>
          </a:xfrm>
        </p:grpSpPr>
        <p:sp>
          <p:nvSpPr>
            <p:cNvPr id="84" name="SMARTInkShape-4934">
              <a:extLst>
                <a:ext uri="{FF2B5EF4-FFF2-40B4-BE49-F238E27FC236}">
                  <a16:creationId xmlns:a16="http://schemas.microsoft.com/office/drawing/2014/main" xmlns="" id="{1CBAFCB0-D0D1-4D47-8038-44C3243264D2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667655" y="3105150"/>
              <a:ext cx="215746" cy="25323"/>
            </a:xfrm>
            <a:custGeom>
              <a:avLst/>
              <a:gdLst/>
              <a:ahLst/>
              <a:cxnLst/>
              <a:rect l="0" t="0" r="0" b="0"/>
              <a:pathLst>
                <a:path w="215746" h="25323">
                  <a:moveTo>
                    <a:pt x="12545" y="19050"/>
                  </a:moveTo>
                  <a:lnTo>
                    <a:pt x="12545" y="19050"/>
                  </a:lnTo>
                  <a:lnTo>
                    <a:pt x="0" y="25322"/>
                  </a:lnTo>
                  <a:lnTo>
                    <a:pt x="45324" y="22022"/>
                  </a:lnTo>
                  <a:lnTo>
                    <a:pt x="77678" y="16608"/>
                  </a:lnTo>
                  <a:lnTo>
                    <a:pt x="114165" y="10203"/>
                  </a:lnTo>
                  <a:lnTo>
                    <a:pt x="149196" y="5005"/>
                  </a:lnTo>
                  <a:lnTo>
                    <a:pt x="190539" y="1483"/>
                  </a:lnTo>
                  <a:lnTo>
                    <a:pt x="21574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935">
              <a:extLst>
                <a:ext uri="{FF2B5EF4-FFF2-40B4-BE49-F238E27FC236}">
                  <a16:creationId xmlns:a16="http://schemas.microsoft.com/office/drawing/2014/main" xmlns="" id="{0E5F5BF7-9DE3-4747-B36D-2AC311E1AAC5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657491" y="3181350"/>
              <a:ext cx="219560" cy="37840"/>
            </a:xfrm>
            <a:custGeom>
              <a:avLst/>
              <a:gdLst/>
              <a:ahLst/>
              <a:cxnLst/>
              <a:rect l="0" t="0" r="0" b="0"/>
              <a:pathLst>
                <a:path w="219560" h="37840">
                  <a:moveTo>
                    <a:pt x="3659" y="31750"/>
                  </a:moveTo>
                  <a:lnTo>
                    <a:pt x="3659" y="31750"/>
                  </a:lnTo>
                  <a:lnTo>
                    <a:pt x="288" y="35121"/>
                  </a:lnTo>
                  <a:lnTo>
                    <a:pt x="0" y="36114"/>
                  </a:lnTo>
                  <a:lnTo>
                    <a:pt x="514" y="36776"/>
                  </a:lnTo>
                  <a:lnTo>
                    <a:pt x="1563" y="37217"/>
                  </a:lnTo>
                  <a:lnTo>
                    <a:pt x="16521" y="37839"/>
                  </a:lnTo>
                  <a:lnTo>
                    <a:pt x="62425" y="27909"/>
                  </a:lnTo>
                  <a:lnTo>
                    <a:pt x="101508" y="21106"/>
                  </a:lnTo>
                  <a:lnTo>
                    <a:pt x="141692" y="15025"/>
                  </a:lnTo>
                  <a:lnTo>
                    <a:pt x="180718" y="7619"/>
                  </a:lnTo>
                  <a:lnTo>
                    <a:pt x="2195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1069">
            <a:extLst>
              <a:ext uri="{FF2B5EF4-FFF2-40B4-BE49-F238E27FC236}">
                <a16:creationId xmlns:a16="http://schemas.microsoft.com/office/drawing/2014/main" xmlns="" id="{CA456CBC-F974-4582-BCA8-AB86E6DA44AD}"/>
              </a:ext>
            </a:extLst>
          </p:cNvPr>
          <p:cNvGrpSpPr/>
          <p:nvPr/>
        </p:nvGrpSpPr>
        <p:grpSpPr>
          <a:xfrm>
            <a:off x="7410015" y="2870845"/>
            <a:ext cx="1688345" cy="414274"/>
            <a:chOff x="7410015" y="2870845"/>
            <a:chExt cx="1688345" cy="414274"/>
          </a:xfrm>
        </p:grpSpPr>
        <p:sp>
          <p:nvSpPr>
            <p:cNvPr id="87" name="SMARTInkShape-4936">
              <a:extLst>
                <a:ext uri="{FF2B5EF4-FFF2-40B4-BE49-F238E27FC236}">
                  <a16:creationId xmlns:a16="http://schemas.microsoft.com/office/drawing/2014/main" xmlns="" id="{1530ADC1-8E73-4884-B5DF-2A5D95FDA153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036050" y="2914650"/>
              <a:ext cx="62310" cy="323851"/>
            </a:xfrm>
            <a:custGeom>
              <a:avLst/>
              <a:gdLst/>
              <a:ahLst/>
              <a:cxnLst/>
              <a:rect l="0" t="0" r="0" b="0"/>
              <a:pathLst>
                <a:path w="62310" h="32385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21930" y="16855"/>
                  </a:lnTo>
                  <a:lnTo>
                    <a:pt x="35582" y="50934"/>
                  </a:lnTo>
                  <a:lnTo>
                    <a:pt x="44272" y="81904"/>
                  </a:lnTo>
                  <a:lnTo>
                    <a:pt x="52837" y="117541"/>
                  </a:lnTo>
                  <a:lnTo>
                    <a:pt x="61348" y="156898"/>
                  </a:lnTo>
                  <a:lnTo>
                    <a:pt x="62309" y="196027"/>
                  </a:lnTo>
                  <a:lnTo>
                    <a:pt x="57326" y="232467"/>
                  </a:lnTo>
                  <a:lnTo>
                    <a:pt x="48056" y="262775"/>
                  </a:lnTo>
                  <a:lnTo>
                    <a:pt x="13883" y="308127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937">
              <a:extLst>
                <a:ext uri="{FF2B5EF4-FFF2-40B4-BE49-F238E27FC236}">
                  <a16:creationId xmlns:a16="http://schemas.microsoft.com/office/drawing/2014/main" xmlns="" id="{888CC9C1-5D26-486E-8D4F-B24FD16B2F57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816787" y="3022600"/>
              <a:ext cx="149414" cy="148772"/>
            </a:xfrm>
            <a:custGeom>
              <a:avLst/>
              <a:gdLst/>
              <a:ahLst/>
              <a:cxnLst/>
              <a:rect l="0" t="0" r="0" b="0"/>
              <a:pathLst>
                <a:path w="149414" h="148772">
                  <a:moveTo>
                    <a:pt x="149413" y="0"/>
                  </a:moveTo>
                  <a:lnTo>
                    <a:pt x="149413" y="0"/>
                  </a:lnTo>
                  <a:lnTo>
                    <a:pt x="125877" y="43308"/>
                  </a:lnTo>
                  <a:lnTo>
                    <a:pt x="95610" y="86558"/>
                  </a:lnTo>
                  <a:lnTo>
                    <a:pt x="54046" y="134026"/>
                  </a:lnTo>
                  <a:lnTo>
                    <a:pt x="37883" y="144234"/>
                  </a:lnTo>
                  <a:lnTo>
                    <a:pt x="23644" y="148771"/>
                  </a:lnTo>
                  <a:lnTo>
                    <a:pt x="17590" y="148569"/>
                  </a:lnTo>
                  <a:lnTo>
                    <a:pt x="7098" y="144582"/>
                  </a:lnTo>
                  <a:lnTo>
                    <a:pt x="3737" y="140838"/>
                  </a:lnTo>
                  <a:lnTo>
                    <a:pt x="0" y="131033"/>
                  </a:lnTo>
                  <a:lnTo>
                    <a:pt x="221" y="123384"/>
                  </a:lnTo>
                  <a:lnTo>
                    <a:pt x="1269" y="120356"/>
                  </a:lnTo>
                  <a:lnTo>
                    <a:pt x="11839" y="115110"/>
                  </a:lnTo>
                  <a:lnTo>
                    <a:pt x="28296" y="111838"/>
                  </a:lnTo>
                  <a:lnTo>
                    <a:pt x="57395" y="114668"/>
                  </a:lnTo>
                  <a:lnTo>
                    <a:pt x="96952" y="127909"/>
                  </a:lnTo>
                  <a:lnTo>
                    <a:pt x="143063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938">
              <a:extLst>
                <a:ext uri="{FF2B5EF4-FFF2-40B4-BE49-F238E27FC236}">
                  <a16:creationId xmlns:a16="http://schemas.microsoft.com/office/drawing/2014/main" xmlns="" id="{734945BF-EC03-40D6-A25C-B838E6B155D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488983" y="3200400"/>
              <a:ext cx="197818" cy="34239"/>
            </a:xfrm>
            <a:custGeom>
              <a:avLst/>
              <a:gdLst/>
              <a:ahLst/>
              <a:cxnLst/>
              <a:rect l="0" t="0" r="0" b="0"/>
              <a:pathLst>
                <a:path w="197818" h="34239">
                  <a:moveTo>
                    <a:pt x="7317" y="25400"/>
                  </a:moveTo>
                  <a:lnTo>
                    <a:pt x="7317" y="25400"/>
                  </a:lnTo>
                  <a:lnTo>
                    <a:pt x="575" y="28771"/>
                  </a:lnTo>
                  <a:lnTo>
                    <a:pt x="0" y="30470"/>
                  </a:lnTo>
                  <a:lnTo>
                    <a:pt x="1028" y="32307"/>
                  </a:lnTo>
                  <a:lnTo>
                    <a:pt x="3124" y="34238"/>
                  </a:lnTo>
                  <a:lnTo>
                    <a:pt x="26300" y="33585"/>
                  </a:lnTo>
                  <a:lnTo>
                    <a:pt x="66720" y="25552"/>
                  </a:lnTo>
                  <a:lnTo>
                    <a:pt x="98160" y="18177"/>
                  </a:lnTo>
                  <a:lnTo>
                    <a:pt x="130947" y="10901"/>
                  </a:lnTo>
                  <a:lnTo>
                    <a:pt x="175494" y="3543"/>
                  </a:lnTo>
                  <a:lnTo>
                    <a:pt x="1978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939">
              <a:extLst>
                <a:ext uri="{FF2B5EF4-FFF2-40B4-BE49-F238E27FC236}">
                  <a16:creationId xmlns:a16="http://schemas.microsoft.com/office/drawing/2014/main" xmlns="" id="{234E6B5A-3C20-4D85-B397-DBC18A467B2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447918" y="3000179"/>
              <a:ext cx="172601" cy="174822"/>
            </a:xfrm>
            <a:custGeom>
              <a:avLst/>
              <a:gdLst/>
              <a:ahLst/>
              <a:cxnLst/>
              <a:rect l="0" t="0" r="0" b="0"/>
              <a:pathLst>
                <a:path w="172601" h="174822">
                  <a:moveTo>
                    <a:pt x="124582" y="3371"/>
                  </a:moveTo>
                  <a:lnTo>
                    <a:pt x="124582" y="3371"/>
                  </a:lnTo>
                  <a:lnTo>
                    <a:pt x="134695" y="0"/>
                  </a:lnTo>
                  <a:lnTo>
                    <a:pt x="145304" y="227"/>
                  </a:lnTo>
                  <a:lnTo>
                    <a:pt x="165991" y="6121"/>
                  </a:lnTo>
                  <a:lnTo>
                    <a:pt x="169122" y="8732"/>
                  </a:lnTo>
                  <a:lnTo>
                    <a:pt x="172600" y="15396"/>
                  </a:lnTo>
                  <a:lnTo>
                    <a:pt x="171410" y="19855"/>
                  </a:lnTo>
                  <a:lnTo>
                    <a:pt x="164445" y="30452"/>
                  </a:lnTo>
                  <a:lnTo>
                    <a:pt x="130470" y="59573"/>
                  </a:lnTo>
                  <a:lnTo>
                    <a:pt x="88149" y="83445"/>
                  </a:lnTo>
                  <a:lnTo>
                    <a:pt x="45426" y="104237"/>
                  </a:lnTo>
                  <a:lnTo>
                    <a:pt x="6196" y="128345"/>
                  </a:lnTo>
                  <a:lnTo>
                    <a:pt x="1208" y="133254"/>
                  </a:lnTo>
                  <a:lnTo>
                    <a:pt x="0" y="137937"/>
                  </a:lnTo>
                  <a:lnTo>
                    <a:pt x="1310" y="142470"/>
                  </a:lnTo>
                  <a:lnTo>
                    <a:pt x="4301" y="146904"/>
                  </a:lnTo>
                  <a:lnTo>
                    <a:pt x="20795" y="153711"/>
                  </a:lnTo>
                  <a:lnTo>
                    <a:pt x="61610" y="161511"/>
                  </a:lnTo>
                  <a:lnTo>
                    <a:pt x="94478" y="166083"/>
                  </a:lnTo>
                  <a:lnTo>
                    <a:pt x="135810" y="171918"/>
                  </a:lnTo>
                  <a:lnTo>
                    <a:pt x="156332" y="174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940">
              <a:extLst>
                <a:ext uri="{FF2B5EF4-FFF2-40B4-BE49-F238E27FC236}">
                  <a16:creationId xmlns:a16="http://schemas.microsoft.com/office/drawing/2014/main" xmlns="" id="{BFC5FE80-8089-447E-B928-5F9F91C006A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261350" y="31813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2308" y="6742"/>
                  </a:lnTo>
                  <a:lnTo>
                    <a:pt x="4745" y="27790"/>
                  </a:lnTo>
                  <a:lnTo>
                    <a:pt x="625" y="6988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941">
              <a:extLst>
                <a:ext uri="{FF2B5EF4-FFF2-40B4-BE49-F238E27FC236}">
                  <a16:creationId xmlns:a16="http://schemas.microsoft.com/office/drawing/2014/main" xmlns="" id="{08A8D15F-A67A-4C75-85AF-64D599284758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032750" y="2949379"/>
              <a:ext cx="146051" cy="282772"/>
            </a:xfrm>
            <a:custGeom>
              <a:avLst/>
              <a:gdLst/>
              <a:ahLst/>
              <a:cxnLst/>
              <a:rect l="0" t="0" r="0" b="0"/>
              <a:pathLst>
                <a:path w="146051" h="282772">
                  <a:moveTo>
                    <a:pt x="146050" y="3371"/>
                  </a:moveTo>
                  <a:lnTo>
                    <a:pt x="146050" y="3371"/>
                  </a:lnTo>
                  <a:lnTo>
                    <a:pt x="139308" y="0"/>
                  </a:lnTo>
                  <a:lnTo>
                    <a:pt x="132235" y="227"/>
                  </a:lnTo>
                  <a:lnTo>
                    <a:pt x="128374" y="1275"/>
                  </a:lnTo>
                  <a:lnTo>
                    <a:pt x="122201" y="6202"/>
                  </a:lnTo>
                  <a:lnTo>
                    <a:pt x="92389" y="53505"/>
                  </a:lnTo>
                  <a:lnTo>
                    <a:pt x="69002" y="95836"/>
                  </a:lnTo>
                  <a:lnTo>
                    <a:pt x="52540" y="127722"/>
                  </a:lnTo>
                  <a:lnTo>
                    <a:pt x="35816" y="160708"/>
                  </a:lnTo>
                  <a:lnTo>
                    <a:pt x="17275" y="207642"/>
                  </a:lnTo>
                  <a:lnTo>
                    <a:pt x="4144" y="251833"/>
                  </a:lnTo>
                  <a:lnTo>
                    <a:pt x="0" y="282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942">
              <a:extLst>
                <a:ext uri="{FF2B5EF4-FFF2-40B4-BE49-F238E27FC236}">
                  <a16:creationId xmlns:a16="http://schemas.microsoft.com/office/drawing/2014/main" xmlns="" id="{99A24EF7-8490-4C22-A729-42AA38B9A02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001000" y="2971800"/>
              <a:ext cx="139701" cy="222251"/>
            </a:xfrm>
            <a:custGeom>
              <a:avLst/>
              <a:gdLst/>
              <a:ahLst/>
              <a:cxnLst/>
              <a:rect l="0" t="0" r="0" b="0"/>
              <a:pathLst>
                <a:path w="139701" h="222251">
                  <a:moveTo>
                    <a:pt x="0" y="0"/>
                  </a:moveTo>
                  <a:lnTo>
                    <a:pt x="0" y="0"/>
                  </a:lnTo>
                  <a:lnTo>
                    <a:pt x="6480" y="10845"/>
                  </a:lnTo>
                  <a:lnTo>
                    <a:pt x="39346" y="48805"/>
                  </a:lnTo>
                  <a:lnTo>
                    <a:pt x="83345" y="96110"/>
                  </a:lnTo>
                  <a:lnTo>
                    <a:pt x="113909" y="132899"/>
                  </a:lnTo>
                  <a:lnTo>
                    <a:pt x="131431" y="165750"/>
                  </a:lnTo>
                  <a:lnTo>
                    <a:pt x="138974" y="212633"/>
                  </a:lnTo>
                  <a:lnTo>
                    <a:pt x="139700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943">
              <a:extLst>
                <a:ext uri="{FF2B5EF4-FFF2-40B4-BE49-F238E27FC236}">
                  <a16:creationId xmlns:a16="http://schemas.microsoft.com/office/drawing/2014/main" xmlns="" id="{BC8690FA-D9C2-43AD-8E62-5CE25269DB8F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841076" y="2917930"/>
              <a:ext cx="121825" cy="328297"/>
            </a:xfrm>
            <a:custGeom>
              <a:avLst/>
              <a:gdLst/>
              <a:ahLst/>
              <a:cxnLst/>
              <a:rect l="0" t="0" r="0" b="0"/>
              <a:pathLst>
                <a:path w="121825" h="328297">
                  <a:moveTo>
                    <a:pt x="96424" y="9420"/>
                  </a:moveTo>
                  <a:lnTo>
                    <a:pt x="96424" y="9420"/>
                  </a:lnTo>
                  <a:lnTo>
                    <a:pt x="87585" y="582"/>
                  </a:lnTo>
                  <a:lnTo>
                    <a:pt x="84181" y="0"/>
                  </a:lnTo>
                  <a:lnTo>
                    <a:pt x="74755" y="1235"/>
                  </a:lnTo>
                  <a:lnTo>
                    <a:pt x="65392" y="6017"/>
                  </a:lnTo>
                  <a:lnTo>
                    <a:pt x="55115" y="15669"/>
                  </a:lnTo>
                  <a:lnTo>
                    <a:pt x="34873" y="47020"/>
                  </a:lnTo>
                  <a:lnTo>
                    <a:pt x="24148" y="78342"/>
                  </a:lnTo>
                  <a:lnTo>
                    <a:pt x="14677" y="120955"/>
                  </a:lnTo>
                  <a:lnTo>
                    <a:pt x="10177" y="145160"/>
                  </a:lnTo>
                  <a:lnTo>
                    <a:pt x="6470" y="169763"/>
                  </a:lnTo>
                  <a:lnTo>
                    <a:pt x="3294" y="194633"/>
                  </a:lnTo>
                  <a:lnTo>
                    <a:pt x="0" y="240609"/>
                  </a:lnTo>
                  <a:lnTo>
                    <a:pt x="3240" y="275154"/>
                  </a:lnTo>
                  <a:lnTo>
                    <a:pt x="15027" y="300856"/>
                  </a:lnTo>
                  <a:lnTo>
                    <a:pt x="23109" y="311660"/>
                  </a:lnTo>
                  <a:lnTo>
                    <a:pt x="45260" y="323666"/>
                  </a:lnTo>
                  <a:lnTo>
                    <a:pt x="70862" y="328296"/>
                  </a:lnTo>
                  <a:lnTo>
                    <a:pt x="121824" y="3269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944">
              <a:extLst>
                <a:ext uri="{FF2B5EF4-FFF2-40B4-BE49-F238E27FC236}">
                  <a16:creationId xmlns:a16="http://schemas.microsoft.com/office/drawing/2014/main" xmlns="" id="{EE4EE210-13FB-4F6C-925A-FDA77483346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543800" y="3048000"/>
              <a:ext cx="171451" cy="221009"/>
            </a:xfrm>
            <a:custGeom>
              <a:avLst/>
              <a:gdLst/>
              <a:ahLst/>
              <a:cxnLst/>
              <a:rect l="0" t="0" r="0" b="0"/>
              <a:pathLst>
                <a:path w="171451" h="221009">
                  <a:moveTo>
                    <a:pt x="0" y="82550"/>
                  </a:moveTo>
                  <a:lnTo>
                    <a:pt x="0" y="82550"/>
                  </a:lnTo>
                  <a:lnTo>
                    <a:pt x="0" y="75808"/>
                  </a:lnTo>
                  <a:lnTo>
                    <a:pt x="3763" y="68735"/>
                  </a:lnTo>
                  <a:lnTo>
                    <a:pt x="6741" y="64873"/>
                  </a:lnTo>
                  <a:lnTo>
                    <a:pt x="15696" y="60583"/>
                  </a:lnTo>
                  <a:lnTo>
                    <a:pt x="21048" y="59438"/>
                  </a:lnTo>
                  <a:lnTo>
                    <a:pt x="45434" y="64570"/>
                  </a:lnTo>
                  <a:lnTo>
                    <a:pt x="61115" y="76911"/>
                  </a:lnTo>
                  <a:lnTo>
                    <a:pt x="68259" y="85141"/>
                  </a:lnTo>
                  <a:lnTo>
                    <a:pt x="81687" y="120320"/>
                  </a:lnTo>
                  <a:lnTo>
                    <a:pt x="80021" y="165394"/>
                  </a:lnTo>
                  <a:lnTo>
                    <a:pt x="70589" y="201013"/>
                  </a:lnTo>
                  <a:lnTo>
                    <a:pt x="62888" y="214693"/>
                  </a:lnTo>
                  <a:lnTo>
                    <a:pt x="58858" y="219328"/>
                  </a:lnTo>
                  <a:lnTo>
                    <a:pt x="55466" y="221008"/>
                  </a:lnTo>
                  <a:lnTo>
                    <a:pt x="52500" y="220716"/>
                  </a:lnTo>
                  <a:lnTo>
                    <a:pt x="49816" y="219111"/>
                  </a:lnTo>
                  <a:lnTo>
                    <a:pt x="49411" y="189883"/>
                  </a:lnTo>
                  <a:lnTo>
                    <a:pt x="55827" y="157300"/>
                  </a:lnTo>
                  <a:lnTo>
                    <a:pt x="67145" y="120711"/>
                  </a:lnTo>
                  <a:lnTo>
                    <a:pt x="83934" y="85634"/>
                  </a:lnTo>
                  <a:lnTo>
                    <a:pt x="116591" y="4426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945">
              <a:extLst>
                <a:ext uri="{FF2B5EF4-FFF2-40B4-BE49-F238E27FC236}">
                  <a16:creationId xmlns:a16="http://schemas.microsoft.com/office/drawing/2014/main" xmlns="" id="{6DA6AA79-D7E4-4F4C-B614-D809FB00231F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410015" y="2870845"/>
              <a:ext cx="126303" cy="414274"/>
            </a:xfrm>
            <a:custGeom>
              <a:avLst/>
              <a:gdLst/>
              <a:ahLst/>
              <a:cxnLst/>
              <a:rect l="0" t="0" r="0" b="0"/>
              <a:pathLst>
                <a:path w="126303" h="414274">
                  <a:moveTo>
                    <a:pt x="19485" y="139055"/>
                  </a:moveTo>
                  <a:lnTo>
                    <a:pt x="19485" y="139055"/>
                  </a:lnTo>
                  <a:lnTo>
                    <a:pt x="19485" y="133588"/>
                  </a:lnTo>
                  <a:lnTo>
                    <a:pt x="19485" y="180912"/>
                  </a:lnTo>
                  <a:lnTo>
                    <a:pt x="19485" y="226481"/>
                  </a:lnTo>
                  <a:lnTo>
                    <a:pt x="21366" y="263753"/>
                  </a:lnTo>
                  <a:lnTo>
                    <a:pt x="24554" y="301721"/>
                  </a:lnTo>
                  <a:lnTo>
                    <a:pt x="28324" y="335058"/>
                  </a:lnTo>
                  <a:lnTo>
                    <a:pt x="31041" y="378223"/>
                  </a:lnTo>
                  <a:lnTo>
                    <a:pt x="37551" y="414273"/>
                  </a:lnTo>
                  <a:lnTo>
                    <a:pt x="37879" y="413550"/>
                  </a:lnTo>
                  <a:lnTo>
                    <a:pt x="38244" y="407103"/>
                  </a:lnTo>
                  <a:lnTo>
                    <a:pt x="31707" y="374718"/>
                  </a:lnTo>
                  <a:lnTo>
                    <a:pt x="26563" y="337633"/>
                  </a:lnTo>
                  <a:lnTo>
                    <a:pt x="21220" y="292223"/>
                  </a:lnTo>
                  <a:lnTo>
                    <a:pt x="17818" y="267273"/>
                  </a:lnTo>
                  <a:lnTo>
                    <a:pt x="14141" y="241467"/>
                  </a:lnTo>
                  <a:lnTo>
                    <a:pt x="12395" y="216502"/>
                  </a:lnTo>
                  <a:lnTo>
                    <a:pt x="11935" y="192097"/>
                  </a:lnTo>
                  <a:lnTo>
                    <a:pt x="13307" y="147107"/>
                  </a:lnTo>
                  <a:lnTo>
                    <a:pt x="16269" y="110649"/>
                  </a:lnTo>
                  <a:lnTo>
                    <a:pt x="19937" y="77982"/>
                  </a:lnTo>
                  <a:lnTo>
                    <a:pt x="27850" y="37468"/>
                  </a:lnTo>
                  <a:lnTo>
                    <a:pt x="31412" y="26881"/>
                  </a:lnTo>
                  <a:lnTo>
                    <a:pt x="42895" y="11353"/>
                  </a:lnTo>
                  <a:lnTo>
                    <a:pt x="49908" y="5237"/>
                  </a:lnTo>
                  <a:lnTo>
                    <a:pt x="57406" y="1865"/>
                  </a:lnTo>
                  <a:lnTo>
                    <a:pt x="73263" y="0"/>
                  </a:lnTo>
                  <a:lnTo>
                    <a:pt x="89718" y="7167"/>
                  </a:lnTo>
                  <a:lnTo>
                    <a:pt x="105732" y="21171"/>
                  </a:lnTo>
                  <a:lnTo>
                    <a:pt x="119906" y="41507"/>
                  </a:lnTo>
                  <a:lnTo>
                    <a:pt x="125734" y="64656"/>
                  </a:lnTo>
                  <a:lnTo>
                    <a:pt x="126302" y="76755"/>
                  </a:lnTo>
                  <a:lnTo>
                    <a:pt x="119405" y="99607"/>
                  </a:lnTo>
                  <a:lnTo>
                    <a:pt x="105522" y="120817"/>
                  </a:lnTo>
                  <a:lnTo>
                    <a:pt x="73200" y="147213"/>
                  </a:lnTo>
                  <a:lnTo>
                    <a:pt x="34773" y="163188"/>
                  </a:lnTo>
                  <a:lnTo>
                    <a:pt x="0" y="169801"/>
                  </a:lnTo>
                  <a:lnTo>
                    <a:pt x="851" y="170841"/>
                  </a:lnTo>
                  <a:lnTo>
                    <a:pt x="19485" y="1771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1070">
            <a:extLst>
              <a:ext uri="{FF2B5EF4-FFF2-40B4-BE49-F238E27FC236}">
                <a16:creationId xmlns:a16="http://schemas.microsoft.com/office/drawing/2014/main" xmlns="" id="{A6D97C69-0695-4604-9EAD-322CF7F3F877}"/>
              </a:ext>
            </a:extLst>
          </p:cNvPr>
          <p:cNvGrpSpPr/>
          <p:nvPr/>
        </p:nvGrpSpPr>
        <p:grpSpPr>
          <a:xfrm>
            <a:off x="9328690" y="2848928"/>
            <a:ext cx="2304511" cy="440373"/>
            <a:chOff x="9328690" y="2848928"/>
            <a:chExt cx="2304511" cy="440373"/>
          </a:xfrm>
        </p:grpSpPr>
        <p:sp>
          <p:nvSpPr>
            <p:cNvPr id="98" name="SMARTInkShape-4946">
              <a:extLst>
                <a:ext uri="{FF2B5EF4-FFF2-40B4-BE49-F238E27FC236}">
                  <a16:creationId xmlns:a16="http://schemas.microsoft.com/office/drawing/2014/main" xmlns="" id="{2B2E4A5D-9EFA-4C68-9A5A-3FC57C7E483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1442700" y="2914650"/>
              <a:ext cx="190501" cy="368301"/>
            </a:xfrm>
            <a:custGeom>
              <a:avLst/>
              <a:gdLst/>
              <a:ahLst/>
              <a:cxnLst/>
              <a:rect l="0" t="0" r="0" b="0"/>
              <a:pathLst>
                <a:path w="190501" h="368301">
                  <a:moveTo>
                    <a:pt x="190500" y="0"/>
                  </a:moveTo>
                  <a:lnTo>
                    <a:pt x="190500" y="0"/>
                  </a:lnTo>
                  <a:lnTo>
                    <a:pt x="190500" y="47089"/>
                  </a:lnTo>
                  <a:lnTo>
                    <a:pt x="190500" y="82312"/>
                  </a:lnTo>
                  <a:lnTo>
                    <a:pt x="190500" y="126189"/>
                  </a:lnTo>
                  <a:lnTo>
                    <a:pt x="188383" y="149742"/>
                  </a:lnTo>
                  <a:lnTo>
                    <a:pt x="184855" y="173911"/>
                  </a:lnTo>
                  <a:lnTo>
                    <a:pt x="180388" y="198491"/>
                  </a:lnTo>
                  <a:lnTo>
                    <a:pt x="166015" y="244617"/>
                  </a:lnTo>
                  <a:lnTo>
                    <a:pt x="146456" y="285813"/>
                  </a:lnTo>
                  <a:lnTo>
                    <a:pt x="121299" y="318233"/>
                  </a:lnTo>
                  <a:lnTo>
                    <a:pt x="89894" y="341109"/>
                  </a:lnTo>
                  <a:lnTo>
                    <a:pt x="56886" y="356215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947">
              <a:extLst>
                <a:ext uri="{FF2B5EF4-FFF2-40B4-BE49-F238E27FC236}">
                  <a16:creationId xmlns:a16="http://schemas.microsoft.com/office/drawing/2014/main" xmlns="" id="{1CB23677-D0CD-4E45-A7EB-B81B650B386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1404600" y="3022600"/>
              <a:ext cx="105662" cy="241301"/>
            </a:xfrm>
            <a:custGeom>
              <a:avLst/>
              <a:gdLst/>
              <a:ahLst/>
              <a:cxnLst/>
              <a:rect l="0" t="0" r="0" b="0"/>
              <a:pathLst>
                <a:path w="105662" h="241301">
                  <a:moveTo>
                    <a:pt x="82550" y="0"/>
                  </a:moveTo>
                  <a:lnTo>
                    <a:pt x="82550" y="0"/>
                  </a:lnTo>
                  <a:lnTo>
                    <a:pt x="89292" y="6742"/>
                  </a:lnTo>
                  <a:lnTo>
                    <a:pt x="100226" y="31160"/>
                  </a:lnTo>
                  <a:lnTo>
                    <a:pt x="105661" y="71948"/>
                  </a:lnTo>
                  <a:lnTo>
                    <a:pt x="103901" y="116411"/>
                  </a:lnTo>
                  <a:lnTo>
                    <a:pt x="93214" y="144166"/>
                  </a:lnTo>
                  <a:lnTo>
                    <a:pt x="75295" y="169907"/>
                  </a:lnTo>
                  <a:lnTo>
                    <a:pt x="29194" y="213296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948">
              <a:extLst>
                <a:ext uri="{FF2B5EF4-FFF2-40B4-BE49-F238E27FC236}">
                  <a16:creationId xmlns:a16="http://schemas.microsoft.com/office/drawing/2014/main" xmlns="" id="{DB0D7564-E166-48A6-83BB-E8D005814725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1233855" y="3048000"/>
              <a:ext cx="145346" cy="158751"/>
            </a:xfrm>
            <a:custGeom>
              <a:avLst/>
              <a:gdLst/>
              <a:ahLst/>
              <a:cxnLst/>
              <a:rect l="0" t="0" r="0" b="0"/>
              <a:pathLst>
                <a:path w="145346" h="158751">
                  <a:moveTo>
                    <a:pt x="145345" y="0"/>
                  </a:moveTo>
                  <a:lnTo>
                    <a:pt x="145345" y="0"/>
                  </a:lnTo>
                  <a:lnTo>
                    <a:pt x="145344" y="6742"/>
                  </a:lnTo>
                  <a:lnTo>
                    <a:pt x="133795" y="33213"/>
                  </a:lnTo>
                  <a:lnTo>
                    <a:pt x="103918" y="73980"/>
                  </a:lnTo>
                  <a:lnTo>
                    <a:pt x="60883" y="109628"/>
                  </a:lnTo>
                  <a:lnTo>
                    <a:pt x="18803" y="135955"/>
                  </a:lnTo>
                  <a:lnTo>
                    <a:pt x="5378" y="138505"/>
                  </a:lnTo>
                  <a:lnTo>
                    <a:pt x="1939" y="137493"/>
                  </a:lnTo>
                  <a:lnTo>
                    <a:pt x="353" y="135406"/>
                  </a:lnTo>
                  <a:lnTo>
                    <a:pt x="0" y="132605"/>
                  </a:lnTo>
                  <a:lnTo>
                    <a:pt x="6246" y="118547"/>
                  </a:lnTo>
                  <a:lnTo>
                    <a:pt x="18847" y="110779"/>
                  </a:lnTo>
                  <a:lnTo>
                    <a:pt x="35501" y="106385"/>
                  </a:lnTo>
                  <a:lnTo>
                    <a:pt x="52312" y="106784"/>
                  </a:lnTo>
                  <a:lnTo>
                    <a:pt x="77641" y="114347"/>
                  </a:lnTo>
                  <a:lnTo>
                    <a:pt x="106414" y="134614"/>
                  </a:lnTo>
                  <a:lnTo>
                    <a:pt x="132645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949">
              <a:extLst>
                <a:ext uri="{FF2B5EF4-FFF2-40B4-BE49-F238E27FC236}">
                  <a16:creationId xmlns:a16="http://schemas.microsoft.com/office/drawing/2014/main" xmlns="" id="{DD46F810-9C08-44CA-B03A-0BFA44483473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1017250" y="32004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37576" y="5644"/>
                  </a:lnTo>
                  <a:lnTo>
                    <a:pt x="72987" y="198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950">
              <a:extLst>
                <a:ext uri="{FF2B5EF4-FFF2-40B4-BE49-F238E27FC236}">
                  <a16:creationId xmlns:a16="http://schemas.microsoft.com/office/drawing/2014/main" xmlns="" id="{395B1C1D-AC1D-4048-A1F3-F0EBC75936B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1028315" y="3048883"/>
              <a:ext cx="96886" cy="126118"/>
            </a:xfrm>
            <a:custGeom>
              <a:avLst/>
              <a:gdLst/>
              <a:ahLst/>
              <a:cxnLst/>
              <a:rect l="0" t="0" r="0" b="0"/>
              <a:pathLst>
                <a:path w="96886" h="126118">
                  <a:moveTo>
                    <a:pt x="77835" y="5467"/>
                  </a:moveTo>
                  <a:lnTo>
                    <a:pt x="77835" y="5467"/>
                  </a:lnTo>
                  <a:lnTo>
                    <a:pt x="84577" y="5467"/>
                  </a:lnTo>
                  <a:lnTo>
                    <a:pt x="86562" y="4761"/>
                  </a:lnTo>
                  <a:lnTo>
                    <a:pt x="87886" y="3585"/>
                  </a:lnTo>
                  <a:lnTo>
                    <a:pt x="90012" y="0"/>
                  </a:lnTo>
                  <a:lnTo>
                    <a:pt x="67861" y="8022"/>
                  </a:lnTo>
                  <a:lnTo>
                    <a:pt x="28675" y="28381"/>
                  </a:lnTo>
                  <a:lnTo>
                    <a:pt x="6432" y="48161"/>
                  </a:lnTo>
                  <a:lnTo>
                    <a:pt x="240" y="58779"/>
                  </a:lnTo>
                  <a:lnTo>
                    <a:pt x="0" y="63587"/>
                  </a:lnTo>
                  <a:lnTo>
                    <a:pt x="3495" y="72690"/>
                  </a:lnTo>
                  <a:lnTo>
                    <a:pt x="20139" y="85750"/>
                  </a:lnTo>
                  <a:lnTo>
                    <a:pt x="67575" y="111287"/>
                  </a:lnTo>
                  <a:lnTo>
                    <a:pt x="96885" y="126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951">
              <a:extLst>
                <a:ext uri="{FF2B5EF4-FFF2-40B4-BE49-F238E27FC236}">
                  <a16:creationId xmlns:a16="http://schemas.microsoft.com/office/drawing/2014/main" xmlns="" id="{87DC97E4-D4D2-4F76-BC1D-54DEA4B8AAA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0814050" y="318135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10792" y="22368"/>
                  </a:lnTo>
                  <a:lnTo>
                    <a:pt x="3511" y="3837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952">
              <a:extLst>
                <a:ext uri="{FF2B5EF4-FFF2-40B4-BE49-F238E27FC236}">
                  <a16:creationId xmlns:a16="http://schemas.microsoft.com/office/drawing/2014/main" xmlns="" id="{8F175ED6-148A-4B7E-8369-30B771A7AE2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0661650" y="2979915"/>
              <a:ext cx="152401" cy="214136"/>
            </a:xfrm>
            <a:custGeom>
              <a:avLst/>
              <a:gdLst/>
              <a:ahLst/>
              <a:cxnLst/>
              <a:rect l="0" t="0" r="0" b="0"/>
              <a:pathLst>
                <a:path w="152401" h="214136">
                  <a:moveTo>
                    <a:pt x="152400" y="10935"/>
                  </a:moveTo>
                  <a:lnTo>
                    <a:pt x="152400" y="10935"/>
                  </a:lnTo>
                  <a:lnTo>
                    <a:pt x="152400" y="4193"/>
                  </a:lnTo>
                  <a:lnTo>
                    <a:pt x="151695" y="2207"/>
                  </a:lnTo>
                  <a:lnTo>
                    <a:pt x="150519" y="883"/>
                  </a:lnTo>
                  <a:lnTo>
                    <a:pt x="149030" y="0"/>
                  </a:lnTo>
                  <a:lnTo>
                    <a:pt x="141730" y="4664"/>
                  </a:lnTo>
                  <a:lnTo>
                    <a:pt x="107955" y="42382"/>
                  </a:lnTo>
                  <a:lnTo>
                    <a:pt x="79180" y="81087"/>
                  </a:lnTo>
                  <a:lnTo>
                    <a:pt x="49017" y="123835"/>
                  </a:lnTo>
                  <a:lnTo>
                    <a:pt x="23303" y="166370"/>
                  </a:lnTo>
                  <a:lnTo>
                    <a:pt x="0" y="2141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953">
              <a:extLst>
                <a:ext uri="{FF2B5EF4-FFF2-40B4-BE49-F238E27FC236}">
                  <a16:creationId xmlns:a16="http://schemas.microsoft.com/office/drawing/2014/main" xmlns="" id="{2745D13A-67D5-4E52-AE4A-D952DB70A55B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0629900" y="2991733"/>
              <a:ext cx="114301" cy="176918"/>
            </a:xfrm>
            <a:custGeom>
              <a:avLst/>
              <a:gdLst/>
              <a:ahLst/>
              <a:cxnLst/>
              <a:rect l="0" t="0" r="0" b="0"/>
              <a:pathLst>
                <a:path w="114301" h="1769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2632" y="42506"/>
                  </a:lnTo>
                  <a:lnTo>
                    <a:pt x="79265" y="89062"/>
                  </a:lnTo>
                  <a:lnTo>
                    <a:pt x="103929" y="132282"/>
                  </a:lnTo>
                  <a:lnTo>
                    <a:pt x="114300" y="176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954">
              <a:extLst>
                <a:ext uri="{FF2B5EF4-FFF2-40B4-BE49-F238E27FC236}">
                  <a16:creationId xmlns:a16="http://schemas.microsoft.com/office/drawing/2014/main" xmlns="" id="{021F6780-1620-4CD9-9EBC-EBE25212FDF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0484620" y="2909600"/>
              <a:ext cx="100831" cy="335251"/>
            </a:xfrm>
            <a:custGeom>
              <a:avLst/>
              <a:gdLst/>
              <a:ahLst/>
              <a:cxnLst/>
              <a:rect l="0" t="0" r="0" b="0"/>
              <a:pathLst>
                <a:path w="100831" h="335251">
                  <a:moveTo>
                    <a:pt x="88130" y="24100"/>
                  </a:moveTo>
                  <a:lnTo>
                    <a:pt x="88130" y="24100"/>
                  </a:lnTo>
                  <a:lnTo>
                    <a:pt x="96857" y="14666"/>
                  </a:lnTo>
                  <a:lnTo>
                    <a:pt x="99064" y="9795"/>
                  </a:lnTo>
                  <a:lnTo>
                    <a:pt x="100307" y="3085"/>
                  </a:lnTo>
                  <a:lnTo>
                    <a:pt x="99070" y="1623"/>
                  </a:lnTo>
                  <a:lnTo>
                    <a:pt x="93933" y="0"/>
                  </a:lnTo>
                  <a:lnTo>
                    <a:pt x="90588" y="1683"/>
                  </a:lnTo>
                  <a:lnTo>
                    <a:pt x="60850" y="32071"/>
                  </a:lnTo>
                  <a:lnTo>
                    <a:pt x="35283" y="78045"/>
                  </a:lnTo>
                  <a:lnTo>
                    <a:pt x="20193" y="116279"/>
                  </a:lnTo>
                  <a:lnTo>
                    <a:pt x="7842" y="156791"/>
                  </a:lnTo>
                  <a:lnTo>
                    <a:pt x="0" y="198314"/>
                  </a:lnTo>
                  <a:lnTo>
                    <a:pt x="1690" y="234644"/>
                  </a:lnTo>
                  <a:lnTo>
                    <a:pt x="10201" y="265841"/>
                  </a:lnTo>
                  <a:lnTo>
                    <a:pt x="23391" y="291466"/>
                  </a:lnTo>
                  <a:lnTo>
                    <a:pt x="42423" y="310852"/>
                  </a:lnTo>
                  <a:lnTo>
                    <a:pt x="63583" y="324406"/>
                  </a:lnTo>
                  <a:lnTo>
                    <a:pt x="100830" y="33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955">
              <a:extLst>
                <a:ext uri="{FF2B5EF4-FFF2-40B4-BE49-F238E27FC236}">
                  <a16:creationId xmlns:a16="http://schemas.microsoft.com/office/drawing/2014/main" xmlns="" id="{02F293B8-869C-45FF-B321-D188998D9739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0210800" y="3048000"/>
              <a:ext cx="114301" cy="153148"/>
            </a:xfrm>
            <a:custGeom>
              <a:avLst/>
              <a:gdLst/>
              <a:ahLst/>
              <a:cxnLst/>
              <a:rect l="0" t="0" r="0" b="0"/>
              <a:pathLst>
                <a:path w="114301" h="153148">
                  <a:moveTo>
                    <a:pt x="0" y="31750"/>
                  </a:moveTo>
                  <a:lnTo>
                    <a:pt x="0" y="31750"/>
                  </a:lnTo>
                  <a:lnTo>
                    <a:pt x="33224" y="68345"/>
                  </a:lnTo>
                  <a:lnTo>
                    <a:pt x="44495" y="95196"/>
                  </a:lnTo>
                  <a:lnTo>
                    <a:pt x="45561" y="122124"/>
                  </a:lnTo>
                  <a:lnTo>
                    <a:pt x="41181" y="135651"/>
                  </a:lnTo>
                  <a:lnTo>
                    <a:pt x="30241" y="152463"/>
                  </a:lnTo>
                  <a:lnTo>
                    <a:pt x="27217" y="153147"/>
                  </a:lnTo>
                  <a:lnTo>
                    <a:pt x="23789" y="152193"/>
                  </a:lnTo>
                  <a:lnTo>
                    <a:pt x="20093" y="150145"/>
                  </a:lnTo>
                  <a:lnTo>
                    <a:pt x="18334" y="145252"/>
                  </a:lnTo>
                  <a:lnTo>
                    <a:pt x="18260" y="130409"/>
                  </a:lnTo>
                  <a:lnTo>
                    <a:pt x="28929" y="95476"/>
                  </a:lnTo>
                  <a:lnTo>
                    <a:pt x="55608" y="53846"/>
                  </a:lnTo>
                  <a:lnTo>
                    <a:pt x="98316" y="1356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956">
              <a:extLst>
                <a:ext uri="{FF2B5EF4-FFF2-40B4-BE49-F238E27FC236}">
                  <a16:creationId xmlns:a16="http://schemas.microsoft.com/office/drawing/2014/main" xmlns="" id="{61D6F8B5-47E3-45C6-9DD3-CEA666EA428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0072265" y="2848928"/>
              <a:ext cx="130933" cy="364581"/>
            </a:xfrm>
            <a:custGeom>
              <a:avLst/>
              <a:gdLst/>
              <a:ahLst/>
              <a:cxnLst/>
              <a:rect l="0" t="0" r="0" b="0"/>
              <a:pathLst>
                <a:path w="130933" h="364581">
                  <a:moveTo>
                    <a:pt x="11535" y="160972"/>
                  </a:moveTo>
                  <a:lnTo>
                    <a:pt x="11535" y="160972"/>
                  </a:lnTo>
                  <a:lnTo>
                    <a:pt x="14905" y="167714"/>
                  </a:lnTo>
                  <a:lnTo>
                    <a:pt x="16591" y="199960"/>
                  </a:lnTo>
                  <a:lnTo>
                    <a:pt x="13346" y="242687"/>
                  </a:lnTo>
                  <a:lnTo>
                    <a:pt x="11366" y="289684"/>
                  </a:lnTo>
                  <a:lnTo>
                    <a:pt x="6624" y="329637"/>
                  </a:lnTo>
                  <a:lnTo>
                    <a:pt x="0" y="364580"/>
                  </a:lnTo>
                  <a:lnTo>
                    <a:pt x="7776" y="321163"/>
                  </a:lnTo>
                  <a:lnTo>
                    <a:pt x="13626" y="281792"/>
                  </a:lnTo>
                  <a:lnTo>
                    <a:pt x="17163" y="258452"/>
                  </a:lnTo>
                  <a:lnTo>
                    <a:pt x="20226" y="231603"/>
                  </a:lnTo>
                  <a:lnTo>
                    <a:pt x="22973" y="202415"/>
                  </a:lnTo>
                  <a:lnTo>
                    <a:pt x="25510" y="171668"/>
                  </a:lnTo>
                  <a:lnTo>
                    <a:pt x="30024" y="142702"/>
                  </a:lnTo>
                  <a:lnTo>
                    <a:pt x="35856" y="114926"/>
                  </a:lnTo>
                  <a:lnTo>
                    <a:pt x="42565" y="87941"/>
                  </a:lnTo>
                  <a:lnTo>
                    <a:pt x="53783" y="48551"/>
                  </a:lnTo>
                  <a:lnTo>
                    <a:pt x="64179" y="21401"/>
                  </a:lnTo>
                  <a:lnTo>
                    <a:pt x="75854" y="4632"/>
                  </a:lnTo>
                  <a:lnTo>
                    <a:pt x="81930" y="1006"/>
                  </a:lnTo>
                  <a:lnTo>
                    <a:pt x="88099" y="0"/>
                  </a:lnTo>
                  <a:lnTo>
                    <a:pt x="94327" y="741"/>
                  </a:lnTo>
                  <a:lnTo>
                    <a:pt x="108774" y="12853"/>
                  </a:lnTo>
                  <a:lnTo>
                    <a:pt x="116578" y="22009"/>
                  </a:lnTo>
                  <a:lnTo>
                    <a:pt x="130932" y="65235"/>
                  </a:lnTo>
                  <a:lnTo>
                    <a:pt x="129511" y="96315"/>
                  </a:lnTo>
                  <a:lnTo>
                    <a:pt x="121118" y="125180"/>
                  </a:lnTo>
                  <a:lnTo>
                    <a:pt x="99821" y="160558"/>
                  </a:lnTo>
                  <a:lnTo>
                    <a:pt x="72186" y="187112"/>
                  </a:lnTo>
                  <a:lnTo>
                    <a:pt x="36935" y="2054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957">
              <a:extLst>
                <a:ext uri="{FF2B5EF4-FFF2-40B4-BE49-F238E27FC236}">
                  <a16:creationId xmlns:a16="http://schemas.microsoft.com/office/drawing/2014/main" xmlns="" id="{451843A8-782F-4A2E-8BBE-C0093A80B83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664700" y="3124200"/>
              <a:ext cx="228601" cy="22422"/>
            </a:xfrm>
            <a:custGeom>
              <a:avLst/>
              <a:gdLst/>
              <a:ahLst/>
              <a:cxnLst/>
              <a:rect l="0" t="0" r="0" b="0"/>
              <a:pathLst>
                <a:path w="228601" h="22422">
                  <a:moveTo>
                    <a:pt x="0" y="19050"/>
                  </a:moveTo>
                  <a:lnTo>
                    <a:pt x="0" y="19050"/>
                  </a:lnTo>
                  <a:lnTo>
                    <a:pt x="3370" y="22421"/>
                  </a:lnTo>
                  <a:lnTo>
                    <a:pt x="12552" y="22194"/>
                  </a:lnTo>
                  <a:lnTo>
                    <a:pt x="54925" y="16300"/>
                  </a:lnTo>
                  <a:lnTo>
                    <a:pt x="92849" y="12419"/>
                  </a:lnTo>
                  <a:lnTo>
                    <a:pt x="137223" y="8342"/>
                  </a:lnTo>
                  <a:lnTo>
                    <a:pt x="182813" y="4178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958">
              <a:extLst>
                <a:ext uri="{FF2B5EF4-FFF2-40B4-BE49-F238E27FC236}">
                  <a16:creationId xmlns:a16="http://schemas.microsoft.com/office/drawing/2014/main" xmlns="" id="{A3A2FB36-6354-4CCA-8BFB-304BD18DFC08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544050" y="2978150"/>
              <a:ext cx="1" cy="241301"/>
            </a:xfrm>
            <a:custGeom>
              <a:avLst/>
              <a:gdLst/>
              <a:ahLst/>
              <a:cxnLst/>
              <a:rect l="0" t="0" r="0" b="0"/>
              <a:pathLst>
                <a:path w="1" h="241301">
                  <a:moveTo>
                    <a:pt x="0" y="0"/>
                  </a:moveTo>
                  <a:lnTo>
                    <a:pt x="0" y="0"/>
                  </a:lnTo>
                  <a:lnTo>
                    <a:pt x="0" y="42063"/>
                  </a:lnTo>
                  <a:lnTo>
                    <a:pt x="0" y="74434"/>
                  </a:lnTo>
                  <a:lnTo>
                    <a:pt x="0" y="109987"/>
                  </a:lnTo>
                  <a:lnTo>
                    <a:pt x="0" y="143193"/>
                  </a:lnTo>
                  <a:lnTo>
                    <a:pt x="0" y="185890"/>
                  </a:lnTo>
                  <a:lnTo>
                    <a:pt x="0" y="230554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959">
              <a:extLst>
                <a:ext uri="{FF2B5EF4-FFF2-40B4-BE49-F238E27FC236}">
                  <a16:creationId xmlns:a16="http://schemas.microsoft.com/office/drawing/2014/main" xmlns="" id="{49D0A610-23D9-4FD0-9B71-FD044A41FE4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328690" y="2893356"/>
              <a:ext cx="139161" cy="395945"/>
            </a:xfrm>
            <a:custGeom>
              <a:avLst/>
              <a:gdLst/>
              <a:ahLst/>
              <a:cxnLst/>
              <a:rect l="0" t="0" r="0" b="0"/>
              <a:pathLst>
                <a:path w="139161" h="395945">
                  <a:moveTo>
                    <a:pt x="139160" y="21294"/>
                  </a:moveTo>
                  <a:lnTo>
                    <a:pt x="139160" y="21294"/>
                  </a:lnTo>
                  <a:lnTo>
                    <a:pt x="139160" y="17923"/>
                  </a:lnTo>
                  <a:lnTo>
                    <a:pt x="132418" y="9085"/>
                  </a:lnTo>
                  <a:lnTo>
                    <a:pt x="121483" y="899"/>
                  </a:lnTo>
                  <a:lnTo>
                    <a:pt x="111548" y="0"/>
                  </a:lnTo>
                  <a:lnTo>
                    <a:pt x="98666" y="3363"/>
                  </a:lnTo>
                  <a:lnTo>
                    <a:pt x="81181" y="11914"/>
                  </a:lnTo>
                  <a:lnTo>
                    <a:pt x="51503" y="45483"/>
                  </a:lnTo>
                  <a:lnTo>
                    <a:pt x="32704" y="84726"/>
                  </a:lnTo>
                  <a:lnTo>
                    <a:pt x="16351" y="132035"/>
                  </a:lnTo>
                  <a:lnTo>
                    <a:pt x="10015" y="156505"/>
                  </a:lnTo>
                  <a:lnTo>
                    <a:pt x="4380" y="181285"/>
                  </a:lnTo>
                  <a:lnTo>
                    <a:pt x="1329" y="205566"/>
                  </a:lnTo>
                  <a:lnTo>
                    <a:pt x="0" y="229514"/>
                  </a:lnTo>
                  <a:lnTo>
                    <a:pt x="1817" y="275408"/>
                  </a:lnTo>
                  <a:lnTo>
                    <a:pt x="9680" y="316973"/>
                  </a:lnTo>
                  <a:lnTo>
                    <a:pt x="32748" y="362589"/>
                  </a:lnTo>
                  <a:lnTo>
                    <a:pt x="51884" y="379473"/>
                  </a:lnTo>
                  <a:lnTo>
                    <a:pt x="82010" y="395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1071">
            <a:extLst>
              <a:ext uri="{FF2B5EF4-FFF2-40B4-BE49-F238E27FC236}">
                <a16:creationId xmlns:a16="http://schemas.microsoft.com/office/drawing/2014/main" xmlns="" id="{C09B938E-643C-4669-AC45-4DB840B3FDC6}"/>
              </a:ext>
            </a:extLst>
          </p:cNvPr>
          <p:cNvGrpSpPr/>
          <p:nvPr/>
        </p:nvGrpSpPr>
        <p:grpSpPr>
          <a:xfrm>
            <a:off x="6778141" y="3848100"/>
            <a:ext cx="187810" cy="131586"/>
            <a:chOff x="6778141" y="3848100"/>
            <a:chExt cx="187810" cy="131586"/>
          </a:xfrm>
        </p:grpSpPr>
        <p:sp>
          <p:nvSpPr>
            <p:cNvPr id="113" name="SMARTInkShape-4960">
              <a:extLst>
                <a:ext uri="{FF2B5EF4-FFF2-40B4-BE49-F238E27FC236}">
                  <a16:creationId xmlns:a16="http://schemas.microsoft.com/office/drawing/2014/main" xmlns="" id="{77C1DE11-D669-4DC6-9ED6-913DE225E4A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835579" y="3962400"/>
              <a:ext cx="130372" cy="17286"/>
            </a:xfrm>
            <a:custGeom>
              <a:avLst/>
              <a:gdLst/>
              <a:ahLst/>
              <a:cxnLst/>
              <a:rect l="0" t="0" r="0" b="0"/>
              <a:pathLst>
                <a:path w="130372" h="17286">
                  <a:moveTo>
                    <a:pt x="3371" y="6350"/>
                  </a:moveTo>
                  <a:lnTo>
                    <a:pt x="3371" y="6350"/>
                  </a:lnTo>
                  <a:lnTo>
                    <a:pt x="0" y="13092"/>
                  </a:lnTo>
                  <a:lnTo>
                    <a:pt x="1124" y="15078"/>
                  </a:lnTo>
                  <a:lnTo>
                    <a:pt x="8016" y="17285"/>
                  </a:lnTo>
                  <a:lnTo>
                    <a:pt x="52789" y="12926"/>
                  </a:lnTo>
                  <a:lnTo>
                    <a:pt x="90717" y="6686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961">
              <a:extLst>
                <a:ext uri="{FF2B5EF4-FFF2-40B4-BE49-F238E27FC236}">
                  <a16:creationId xmlns:a16="http://schemas.microsoft.com/office/drawing/2014/main" xmlns="" id="{E3774977-A8E9-4993-9AFA-5925E4E230A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778141" y="3848100"/>
              <a:ext cx="149710" cy="19051"/>
            </a:xfrm>
            <a:custGeom>
              <a:avLst/>
              <a:gdLst/>
              <a:ahLst/>
              <a:cxnLst/>
              <a:rect l="0" t="0" r="0" b="0"/>
              <a:pathLst>
                <a:path w="14971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8344"/>
                  </a:lnTo>
                  <a:lnTo>
                    <a:pt x="1563" y="15679"/>
                  </a:lnTo>
                  <a:lnTo>
                    <a:pt x="40420" y="9329"/>
                  </a:lnTo>
                  <a:lnTo>
                    <a:pt x="72913" y="4146"/>
                  </a:lnTo>
                  <a:lnTo>
                    <a:pt x="110874" y="1843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1072">
            <a:extLst>
              <a:ext uri="{FF2B5EF4-FFF2-40B4-BE49-F238E27FC236}">
                <a16:creationId xmlns:a16="http://schemas.microsoft.com/office/drawing/2014/main" xmlns="" id="{A395A5F8-DDD0-4953-81EA-87B9A9A77E55}"/>
              </a:ext>
            </a:extLst>
          </p:cNvPr>
          <p:cNvGrpSpPr/>
          <p:nvPr/>
        </p:nvGrpSpPr>
        <p:grpSpPr>
          <a:xfrm>
            <a:off x="7575550" y="3754144"/>
            <a:ext cx="908577" cy="360657"/>
            <a:chOff x="7575550" y="3754144"/>
            <a:chExt cx="908577" cy="360657"/>
          </a:xfrm>
        </p:grpSpPr>
        <p:sp>
          <p:nvSpPr>
            <p:cNvPr id="116" name="SMARTInkShape-4962">
              <a:extLst>
                <a:ext uri="{FF2B5EF4-FFF2-40B4-BE49-F238E27FC236}">
                  <a16:creationId xmlns:a16="http://schemas.microsoft.com/office/drawing/2014/main" xmlns="" id="{BE7B6677-0D63-44DB-AA41-C187C36176C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382000" y="3793641"/>
              <a:ext cx="102127" cy="302110"/>
            </a:xfrm>
            <a:custGeom>
              <a:avLst/>
              <a:gdLst/>
              <a:ahLst/>
              <a:cxnLst/>
              <a:rect l="0" t="0" r="0" b="0"/>
              <a:pathLst>
                <a:path w="102127" h="302110">
                  <a:moveTo>
                    <a:pt x="69850" y="3659"/>
                  </a:moveTo>
                  <a:lnTo>
                    <a:pt x="69850" y="3659"/>
                  </a:lnTo>
                  <a:lnTo>
                    <a:pt x="69849" y="288"/>
                  </a:lnTo>
                  <a:lnTo>
                    <a:pt x="70555" y="0"/>
                  </a:lnTo>
                  <a:lnTo>
                    <a:pt x="73220" y="1563"/>
                  </a:lnTo>
                  <a:lnTo>
                    <a:pt x="85430" y="19893"/>
                  </a:lnTo>
                  <a:lnTo>
                    <a:pt x="99082" y="61150"/>
                  </a:lnTo>
                  <a:lnTo>
                    <a:pt x="102126" y="99296"/>
                  </a:lnTo>
                  <a:lnTo>
                    <a:pt x="99012" y="141414"/>
                  </a:lnTo>
                  <a:lnTo>
                    <a:pt x="88220" y="183652"/>
                  </a:lnTo>
                  <a:lnTo>
                    <a:pt x="70254" y="222180"/>
                  </a:lnTo>
                  <a:lnTo>
                    <a:pt x="36337" y="268078"/>
                  </a:lnTo>
                  <a:lnTo>
                    <a:pt x="0" y="3021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963">
              <a:extLst>
                <a:ext uri="{FF2B5EF4-FFF2-40B4-BE49-F238E27FC236}">
                  <a16:creationId xmlns:a16="http://schemas.microsoft.com/office/drawing/2014/main" xmlns="" id="{DC90252B-1FEA-49C3-9DAC-08FBAECB1EE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175775" y="3829312"/>
              <a:ext cx="174476" cy="209289"/>
            </a:xfrm>
            <a:custGeom>
              <a:avLst/>
              <a:gdLst/>
              <a:ahLst/>
              <a:cxnLst/>
              <a:rect l="0" t="0" r="0" b="0"/>
              <a:pathLst>
                <a:path w="174476" h="209289">
                  <a:moveTo>
                    <a:pt x="168125" y="6088"/>
                  </a:moveTo>
                  <a:lnTo>
                    <a:pt x="168125" y="6088"/>
                  </a:lnTo>
                  <a:lnTo>
                    <a:pt x="168125" y="0"/>
                  </a:lnTo>
                  <a:lnTo>
                    <a:pt x="166713" y="38022"/>
                  </a:lnTo>
                  <a:lnTo>
                    <a:pt x="152428" y="80573"/>
                  </a:lnTo>
                  <a:lnTo>
                    <a:pt x="129842" y="121762"/>
                  </a:lnTo>
                  <a:lnTo>
                    <a:pt x="96339" y="161482"/>
                  </a:lnTo>
                  <a:lnTo>
                    <a:pt x="63364" y="188068"/>
                  </a:lnTo>
                  <a:lnTo>
                    <a:pt x="45365" y="195623"/>
                  </a:lnTo>
                  <a:lnTo>
                    <a:pt x="30309" y="196629"/>
                  </a:lnTo>
                  <a:lnTo>
                    <a:pt x="16562" y="189080"/>
                  </a:lnTo>
                  <a:lnTo>
                    <a:pt x="9932" y="183116"/>
                  </a:lnTo>
                  <a:lnTo>
                    <a:pt x="2568" y="167082"/>
                  </a:lnTo>
                  <a:lnTo>
                    <a:pt x="0" y="149607"/>
                  </a:lnTo>
                  <a:lnTo>
                    <a:pt x="1210" y="134786"/>
                  </a:lnTo>
                  <a:lnTo>
                    <a:pt x="3931" y="129281"/>
                  </a:lnTo>
                  <a:lnTo>
                    <a:pt x="12600" y="121283"/>
                  </a:lnTo>
                  <a:lnTo>
                    <a:pt x="27271" y="119139"/>
                  </a:lnTo>
                  <a:lnTo>
                    <a:pt x="44846" y="121950"/>
                  </a:lnTo>
                  <a:lnTo>
                    <a:pt x="81005" y="142882"/>
                  </a:lnTo>
                  <a:lnTo>
                    <a:pt x="126600" y="180814"/>
                  </a:lnTo>
                  <a:lnTo>
                    <a:pt x="154749" y="200031"/>
                  </a:lnTo>
                  <a:lnTo>
                    <a:pt x="174475" y="209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964">
              <a:extLst>
                <a:ext uri="{FF2B5EF4-FFF2-40B4-BE49-F238E27FC236}">
                  <a16:creationId xmlns:a16="http://schemas.microsoft.com/office/drawing/2014/main" xmlns="" id="{DEA97143-0537-475C-97C0-29CD3047A06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947821" y="3754144"/>
              <a:ext cx="148430" cy="337546"/>
            </a:xfrm>
            <a:custGeom>
              <a:avLst/>
              <a:gdLst/>
              <a:ahLst/>
              <a:cxnLst/>
              <a:rect l="0" t="0" r="0" b="0"/>
              <a:pathLst>
                <a:path w="148430" h="337546">
                  <a:moveTo>
                    <a:pt x="148429" y="5056"/>
                  </a:moveTo>
                  <a:lnTo>
                    <a:pt x="148429" y="5056"/>
                  </a:lnTo>
                  <a:lnTo>
                    <a:pt x="127706" y="30"/>
                  </a:lnTo>
                  <a:lnTo>
                    <a:pt x="115936" y="0"/>
                  </a:lnTo>
                  <a:lnTo>
                    <a:pt x="103648" y="2338"/>
                  </a:lnTo>
                  <a:lnTo>
                    <a:pt x="71347" y="24477"/>
                  </a:lnTo>
                  <a:lnTo>
                    <a:pt x="33867" y="71331"/>
                  </a:lnTo>
                  <a:lnTo>
                    <a:pt x="16138" y="111652"/>
                  </a:lnTo>
                  <a:lnTo>
                    <a:pt x="4966" y="154737"/>
                  </a:lnTo>
                  <a:lnTo>
                    <a:pt x="0" y="197405"/>
                  </a:lnTo>
                  <a:lnTo>
                    <a:pt x="1557" y="236124"/>
                  </a:lnTo>
                  <a:lnTo>
                    <a:pt x="8363" y="270031"/>
                  </a:lnTo>
                  <a:lnTo>
                    <a:pt x="20796" y="296860"/>
                  </a:lnTo>
                  <a:lnTo>
                    <a:pt x="39492" y="316780"/>
                  </a:lnTo>
                  <a:lnTo>
                    <a:pt x="50405" y="325055"/>
                  </a:lnTo>
                  <a:lnTo>
                    <a:pt x="75699" y="334250"/>
                  </a:lnTo>
                  <a:lnTo>
                    <a:pt x="113944" y="337545"/>
                  </a:lnTo>
                  <a:lnTo>
                    <a:pt x="148429" y="3352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965">
              <a:extLst>
                <a:ext uri="{FF2B5EF4-FFF2-40B4-BE49-F238E27FC236}">
                  <a16:creationId xmlns:a16="http://schemas.microsoft.com/office/drawing/2014/main" xmlns="" id="{093B7225-BB08-4039-83B3-AFFC95D2F34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591229" y="3949700"/>
              <a:ext cx="193872" cy="27889"/>
            </a:xfrm>
            <a:custGeom>
              <a:avLst/>
              <a:gdLst/>
              <a:ahLst/>
              <a:cxnLst/>
              <a:rect l="0" t="0" r="0" b="0"/>
              <a:pathLst>
                <a:path w="193872" h="27889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1829" y="24119"/>
                  </a:lnTo>
                  <a:lnTo>
                    <a:pt x="11388" y="27888"/>
                  </a:lnTo>
                  <a:lnTo>
                    <a:pt x="57139" y="25212"/>
                  </a:lnTo>
                  <a:lnTo>
                    <a:pt x="90063" y="19202"/>
                  </a:lnTo>
                  <a:lnTo>
                    <a:pt x="129625" y="11827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966">
              <a:extLst>
                <a:ext uri="{FF2B5EF4-FFF2-40B4-BE49-F238E27FC236}">
                  <a16:creationId xmlns:a16="http://schemas.microsoft.com/office/drawing/2014/main" xmlns="" id="{0DFB1852-4C23-4E18-8F53-09E2B1CB1C2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575550" y="3778250"/>
              <a:ext cx="234951" cy="63501"/>
            </a:xfrm>
            <a:custGeom>
              <a:avLst/>
              <a:gdLst/>
              <a:ahLst/>
              <a:cxnLst/>
              <a:rect l="0" t="0" r="0" b="0"/>
              <a:pathLst>
                <a:path w="234951" h="63501">
                  <a:moveTo>
                    <a:pt x="0" y="63500"/>
                  </a:moveTo>
                  <a:lnTo>
                    <a:pt x="0" y="63500"/>
                  </a:lnTo>
                  <a:lnTo>
                    <a:pt x="12961" y="52655"/>
                  </a:lnTo>
                  <a:lnTo>
                    <a:pt x="44762" y="36768"/>
                  </a:lnTo>
                  <a:lnTo>
                    <a:pt x="78691" y="24808"/>
                  </a:lnTo>
                  <a:lnTo>
                    <a:pt x="119170" y="16200"/>
                  </a:lnTo>
                  <a:lnTo>
                    <a:pt x="160914" y="10022"/>
                  </a:lnTo>
                  <a:lnTo>
                    <a:pt x="198282" y="4924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967">
              <a:extLst>
                <a:ext uri="{FF2B5EF4-FFF2-40B4-BE49-F238E27FC236}">
                  <a16:creationId xmlns:a16="http://schemas.microsoft.com/office/drawing/2014/main" xmlns="" id="{1AEFFB80-E815-4B4F-B926-7D6D22D7F1F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588250" y="3829933"/>
              <a:ext cx="25401" cy="284868"/>
            </a:xfrm>
            <a:custGeom>
              <a:avLst/>
              <a:gdLst/>
              <a:ahLst/>
              <a:cxnLst/>
              <a:rect l="0" t="0" r="0" b="0"/>
              <a:pathLst>
                <a:path w="25401" h="284868">
                  <a:moveTo>
                    <a:pt x="25400" y="5467"/>
                  </a:moveTo>
                  <a:lnTo>
                    <a:pt x="25400" y="5467"/>
                  </a:lnTo>
                  <a:lnTo>
                    <a:pt x="25399" y="0"/>
                  </a:lnTo>
                  <a:lnTo>
                    <a:pt x="22029" y="12862"/>
                  </a:lnTo>
                  <a:lnTo>
                    <a:pt x="23304" y="51402"/>
                  </a:lnTo>
                  <a:lnTo>
                    <a:pt x="22586" y="87031"/>
                  </a:lnTo>
                  <a:lnTo>
                    <a:pt x="19210" y="127090"/>
                  </a:lnTo>
                  <a:lnTo>
                    <a:pt x="13006" y="170764"/>
                  </a:lnTo>
                  <a:lnTo>
                    <a:pt x="7427" y="208519"/>
                  </a:lnTo>
                  <a:lnTo>
                    <a:pt x="2201" y="251897"/>
                  </a:lnTo>
                  <a:lnTo>
                    <a:pt x="0" y="284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073">
            <a:extLst>
              <a:ext uri="{FF2B5EF4-FFF2-40B4-BE49-F238E27FC236}">
                <a16:creationId xmlns:a16="http://schemas.microsoft.com/office/drawing/2014/main" xmlns="" id="{35FCA2EF-E4F5-4581-96C1-C1FB8B9CB175}"/>
              </a:ext>
            </a:extLst>
          </p:cNvPr>
          <p:cNvGrpSpPr/>
          <p:nvPr/>
        </p:nvGrpSpPr>
        <p:grpSpPr>
          <a:xfrm>
            <a:off x="8724007" y="3763423"/>
            <a:ext cx="534294" cy="356293"/>
            <a:chOff x="8724007" y="3763423"/>
            <a:chExt cx="534294" cy="356293"/>
          </a:xfrm>
        </p:grpSpPr>
        <p:sp>
          <p:nvSpPr>
            <p:cNvPr id="123" name="SMARTInkShape-4968">
              <a:extLst>
                <a:ext uri="{FF2B5EF4-FFF2-40B4-BE49-F238E27FC236}">
                  <a16:creationId xmlns:a16="http://schemas.microsoft.com/office/drawing/2014/main" xmlns="" id="{51CCAA95-2373-48C4-BD46-97C313AAF58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121579" y="3937000"/>
              <a:ext cx="136722" cy="31751"/>
            </a:xfrm>
            <a:custGeom>
              <a:avLst/>
              <a:gdLst/>
              <a:ahLst/>
              <a:cxnLst/>
              <a:rect l="0" t="0" r="0" b="0"/>
              <a:pathLst>
                <a:path w="1367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18" y="31044"/>
                  </a:lnTo>
                  <a:lnTo>
                    <a:pt x="21700" y="19540"/>
                  </a:lnTo>
                  <a:lnTo>
                    <a:pt x="67251" y="8981"/>
                  </a:lnTo>
                  <a:lnTo>
                    <a:pt x="112102" y="1983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969">
              <a:extLst>
                <a:ext uri="{FF2B5EF4-FFF2-40B4-BE49-F238E27FC236}">
                  <a16:creationId xmlns:a16="http://schemas.microsoft.com/office/drawing/2014/main" xmlns="" id="{07A0676E-2D90-43C2-B655-D717530F6D6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983821" y="3829050"/>
              <a:ext cx="45880" cy="247651"/>
            </a:xfrm>
            <a:custGeom>
              <a:avLst/>
              <a:gdLst/>
              <a:ahLst/>
              <a:cxnLst/>
              <a:rect l="0" t="0" r="0" b="0"/>
              <a:pathLst>
                <a:path w="45880" h="247651">
                  <a:moveTo>
                    <a:pt x="14129" y="0"/>
                  </a:moveTo>
                  <a:lnTo>
                    <a:pt x="14129" y="0"/>
                  </a:lnTo>
                  <a:lnTo>
                    <a:pt x="10758" y="0"/>
                  </a:lnTo>
                  <a:lnTo>
                    <a:pt x="1919" y="10113"/>
                  </a:lnTo>
                  <a:lnTo>
                    <a:pt x="0" y="28248"/>
                  </a:lnTo>
                  <a:lnTo>
                    <a:pt x="2887" y="68107"/>
                  </a:lnTo>
                  <a:lnTo>
                    <a:pt x="10093" y="115665"/>
                  </a:lnTo>
                  <a:lnTo>
                    <a:pt x="21165" y="161741"/>
                  </a:lnTo>
                  <a:lnTo>
                    <a:pt x="33382" y="200323"/>
                  </a:lnTo>
                  <a:lnTo>
                    <a:pt x="45879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970">
              <a:extLst>
                <a:ext uri="{FF2B5EF4-FFF2-40B4-BE49-F238E27FC236}">
                  <a16:creationId xmlns:a16="http://schemas.microsoft.com/office/drawing/2014/main" xmlns="" id="{CF114B23-9762-42BD-A067-01FC4693A90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724007" y="3763423"/>
              <a:ext cx="134244" cy="356293"/>
            </a:xfrm>
            <a:custGeom>
              <a:avLst/>
              <a:gdLst/>
              <a:ahLst/>
              <a:cxnLst/>
              <a:rect l="0" t="0" r="0" b="0"/>
              <a:pathLst>
                <a:path w="134244" h="356293">
                  <a:moveTo>
                    <a:pt x="134243" y="27527"/>
                  </a:moveTo>
                  <a:lnTo>
                    <a:pt x="134243" y="27527"/>
                  </a:lnTo>
                  <a:lnTo>
                    <a:pt x="134243" y="9850"/>
                  </a:lnTo>
                  <a:lnTo>
                    <a:pt x="132831" y="6570"/>
                  </a:lnTo>
                  <a:lnTo>
                    <a:pt x="127501" y="1045"/>
                  </a:lnTo>
                  <a:lnTo>
                    <a:pt x="116665" y="0"/>
                  </a:lnTo>
                  <a:lnTo>
                    <a:pt x="109824" y="709"/>
                  </a:lnTo>
                  <a:lnTo>
                    <a:pt x="86712" y="11820"/>
                  </a:lnTo>
                  <a:lnTo>
                    <a:pt x="61990" y="45372"/>
                  </a:lnTo>
                  <a:lnTo>
                    <a:pt x="45216" y="80849"/>
                  </a:lnTo>
                  <a:lnTo>
                    <a:pt x="28353" y="123192"/>
                  </a:lnTo>
                  <a:lnTo>
                    <a:pt x="11450" y="170234"/>
                  </a:lnTo>
                  <a:lnTo>
                    <a:pt x="2058" y="217482"/>
                  </a:lnTo>
                  <a:lnTo>
                    <a:pt x="0" y="261529"/>
                  </a:lnTo>
                  <a:lnTo>
                    <a:pt x="6140" y="297569"/>
                  </a:lnTo>
                  <a:lnTo>
                    <a:pt x="19687" y="324405"/>
                  </a:lnTo>
                  <a:lnTo>
                    <a:pt x="28239" y="335512"/>
                  </a:lnTo>
                  <a:lnTo>
                    <a:pt x="50911" y="349735"/>
                  </a:lnTo>
                  <a:lnTo>
                    <a:pt x="77451" y="356292"/>
                  </a:lnTo>
                  <a:lnTo>
                    <a:pt x="134243" y="3513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1074">
            <a:extLst>
              <a:ext uri="{FF2B5EF4-FFF2-40B4-BE49-F238E27FC236}">
                <a16:creationId xmlns:a16="http://schemas.microsoft.com/office/drawing/2014/main" xmlns="" id="{C8DD4C4E-551D-44B5-846E-DE1C07292FA4}"/>
              </a:ext>
            </a:extLst>
          </p:cNvPr>
          <p:cNvGrpSpPr/>
          <p:nvPr/>
        </p:nvGrpSpPr>
        <p:grpSpPr>
          <a:xfrm>
            <a:off x="9499600" y="3759200"/>
            <a:ext cx="876210" cy="368301"/>
            <a:chOff x="9499600" y="3759200"/>
            <a:chExt cx="876210" cy="368301"/>
          </a:xfrm>
        </p:grpSpPr>
        <p:sp>
          <p:nvSpPr>
            <p:cNvPr id="127" name="SMARTInkShape-4971">
              <a:extLst>
                <a:ext uri="{FF2B5EF4-FFF2-40B4-BE49-F238E27FC236}">
                  <a16:creationId xmlns:a16="http://schemas.microsoft.com/office/drawing/2014/main" xmlns="" id="{E9DD9E81-2AFC-43AE-A28F-4B49BFF392A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210800" y="3810000"/>
              <a:ext cx="63872" cy="249061"/>
            </a:xfrm>
            <a:custGeom>
              <a:avLst/>
              <a:gdLst/>
              <a:ahLst/>
              <a:cxnLst/>
              <a:rect l="0" t="0" r="0" b="0"/>
              <a:pathLst>
                <a:path w="63872" h="24906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3371"/>
                  </a:lnTo>
                  <a:lnTo>
                    <a:pt x="30507" y="22322"/>
                  </a:lnTo>
                  <a:lnTo>
                    <a:pt x="50432" y="60393"/>
                  </a:lnTo>
                  <a:lnTo>
                    <a:pt x="59573" y="93163"/>
                  </a:lnTo>
                  <a:lnTo>
                    <a:pt x="63871" y="127484"/>
                  </a:lnTo>
                  <a:lnTo>
                    <a:pt x="56946" y="174572"/>
                  </a:lnTo>
                  <a:lnTo>
                    <a:pt x="38353" y="216982"/>
                  </a:lnTo>
                  <a:lnTo>
                    <a:pt x="20536" y="242091"/>
                  </a:lnTo>
                  <a:lnTo>
                    <a:pt x="13125" y="248707"/>
                  </a:lnTo>
                  <a:lnTo>
                    <a:pt x="10161" y="249060"/>
                  </a:lnTo>
                  <a:lnTo>
                    <a:pt x="7479" y="247884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972">
              <a:extLst>
                <a:ext uri="{FF2B5EF4-FFF2-40B4-BE49-F238E27FC236}">
                  <a16:creationId xmlns:a16="http://schemas.microsoft.com/office/drawing/2014/main" xmlns="" id="{DB75891A-0665-46A3-9943-43FE15CE8E9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248900" y="3759200"/>
              <a:ext cx="126910" cy="368301"/>
            </a:xfrm>
            <a:custGeom>
              <a:avLst/>
              <a:gdLst/>
              <a:ahLst/>
              <a:cxnLst/>
              <a:rect l="0" t="0" r="0" b="0"/>
              <a:pathLst>
                <a:path w="126910" h="368301">
                  <a:moveTo>
                    <a:pt x="82550" y="0"/>
                  </a:moveTo>
                  <a:lnTo>
                    <a:pt x="82550" y="0"/>
                  </a:lnTo>
                  <a:lnTo>
                    <a:pt x="85920" y="0"/>
                  </a:lnTo>
                  <a:lnTo>
                    <a:pt x="98130" y="13484"/>
                  </a:lnTo>
                  <a:lnTo>
                    <a:pt x="115153" y="48837"/>
                  </a:lnTo>
                  <a:lnTo>
                    <a:pt x="123616" y="82854"/>
                  </a:lnTo>
                  <a:lnTo>
                    <a:pt x="126909" y="122901"/>
                  </a:lnTo>
                  <a:lnTo>
                    <a:pt x="121314" y="168923"/>
                  </a:lnTo>
                  <a:lnTo>
                    <a:pt x="104247" y="211954"/>
                  </a:lnTo>
                  <a:lnTo>
                    <a:pt x="81609" y="251540"/>
                  </a:lnTo>
                  <a:lnTo>
                    <a:pt x="59789" y="287949"/>
                  </a:lnTo>
                  <a:lnTo>
                    <a:pt x="31043" y="330068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973">
              <a:extLst>
                <a:ext uri="{FF2B5EF4-FFF2-40B4-BE49-F238E27FC236}">
                  <a16:creationId xmlns:a16="http://schemas.microsoft.com/office/drawing/2014/main" xmlns="" id="{4F4FB683-9506-4160-939F-F6ACE80B63D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966395" y="3864662"/>
              <a:ext cx="130106" cy="173939"/>
            </a:xfrm>
            <a:custGeom>
              <a:avLst/>
              <a:gdLst/>
              <a:ahLst/>
              <a:cxnLst/>
              <a:rect l="0" t="0" r="0" b="0"/>
              <a:pathLst>
                <a:path w="130106" h="173939">
                  <a:moveTo>
                    <a:pt x="130105" y="8838"/>
                  </a:moveTo>
                  <a:lnTo>
                    <a:pt x="130105" y="8838"/>
                  </a:lnTo>
                  <a:lnTo>
                    <a:pt x="130105" y="0"/>
                  </a:lnTo>
                  <a:lnTo>
                    <a:pt x="129399" y="123"/>
                  </a:lnTo>
                  <a:lnTo>
                    <a:pt x="126734" y="4024"/>
                  </a:lnTo>
                  <a:lnTo>
                    <a:pt x="106569" y="49649"/>
                  </a:lnTo>
                  <a:lnTo>
                    <a:pt x="84326" y="87723"/>
                  </a:lnTo>
                  <a:lnTo>
                    <a:pt x="59861" y="126521"/>
                  </a:lnTo>
                  <a:lnTo>
                    <a:pt x="34739" y="154714"/>
                  </a:lnTo>
                  <a:lnTo>
                    <a:pt x="19282" y="164689"/>
                  </a:lnTo>
                  <a:lnTo>
                    <a:pt x="7708" y="166770"/>
                  </a:lnTo>
                  <a:lnTo>
                    <a:pt x="4057" y="164926"/>
                  </a:lnTo>
                  <a:lnTo>
                    <a:pt x="1623" y="161579"/>
                  </a:lnTo>
                  <a:lnTo>
                    <a:pt x="0" y="157232"/>
                  </a:lnTo>
                  <a:lnTo>
                    <a:pt x="1959" y="142995"/>
                  </a:lnTo>
                  <a:lnTo>
                    <a:pt x="14717" y="111852"/>
                  </a:lnTo>
                  <a:lnTo>
                    <a:pt x="26375" y="100248"/>
                  </a:lnTo>
                  <a:lnTo>
                    <a:pt x="33435" y="95178"/>
                  </a:lnTo>
                  <a:lnTo>
                    <a:pt x="46924" y="91426"/>
                  </a:lnTo>
                  <a:lnTo>
                    <a:pt x="60680" y="92816"/>
                  </a:lnTo>
                  <a:lnTo>
                    <a:pt x="76201" y="98138"/>
                  </a:lnTo>
                  <a:lnTo>
                    <a:pt x="97435" y="115809"/>
                  </a:lnTo>
                  <a:lnTo>
                    <a:pt x="121457" y="146359"/>
                  </a:lnTo>
                  <a:lnTo>
                    <a:pt x="130105" y="173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974">
              <a:extLst>
                <a:ext uri="{FF2B5EF4-FFF2-40B4-BE49-F238E27FC236}">
                  <a16:creationId xmlns:a16="http://schemas.microsoft.com/office/drawing/2014/main" xmlns="" id="{602CF392-5641-4BB2-97FC-E6178C4BB3B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801385" y="3798705"/>
              <a:ext cx="123666" cy="271646"/>
            </a:xfrm>
            <a:custGeom>
              <a:avLst/>
              <a:gdLst/>
              <a:ahLst/>
              <a:cxnLst/>
              <a:rect l="0" t="0" r="0" b="0"/>
              <a:pathLst>
                <a:path w="123666" h="271646">
                  <a:moveTo>
                    <a:pt x="123665" y="17645"/>
                  </a:moveTo>
                  <a:lnTo>
                    <a:pt x="123665" y="17645"/>
                  </a:lnTo>
                  <a:lnTo>
                    <a:pt x="123665" y="10903"/>
                  </a:lnTo>
                  <a:lnTo>
                    <a:pt x="121784" y="5712"/>
                  </a:lnTo>
                  <a:lnTo>
                    <a:pt x="120294" y="3340"/>
                  </a:lnTo>
                  <a:lnTo>
                    <a:pt x="112994" y="704"/>
                  </a:lnTo>
                  <a:lnTo>
                    <a:pt x="108085" y="0"/>
                  </a:lnTo>
                  <a:lnTo>
                    <a:pt x="84319" y="5753"/>
                  </a:lnTo>
                  <a:lnTo>
                    <a:pt x="54935" y="29879"/>
                  </a:lnTo>
                  <a:lnTo>
                    <a:pt x="27257" y="73952"/>
                  </a:lnTo>
                  <a:lnTo>
                    <a:pt x="13554" y="108993"/>
                  </a:lnTo>
                  <a:lnTo>
                    <a:pt x="4171" y="145027"/>
                  </a:lnTo>
                  <a:lnTo>
                    <a:pt x="0" y="179857"/>
                  </a:lnTo>
                  <a:lnTo>
                    <a:pt x="3791" y="208507"/>
                  </a:lnTo>
                  <a:lnTo>
                    <a:pt x="7766" y="221087"/>
                  </a:lnTo>
                  <a:lnTo>
                    <a:pt x="23471" y="240708"/>
                  </a:lnTo>
                  <a:lnTo>
                    <a:pt x="44561" y="255073"/>
                  </a:lnTo>
                  <a:lnTo>
                    <a:pt x="91915" y="2716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975">
              <a:extLst>
                <a:ext uri="{FF2B5EF4-FFF2-40B4-BE49-F238E27FC236}">
                  <a16:creationId xmlns:a16="http://schemas.microsoft.com/office/drawing/2014/main" xmlns="" id="{BB36281C-8153-43D9-B1FC-8BF784B47B6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521341" y="3930650"/>
              <a:ext cx="130660" cy="23292"/>
            </a:xfrm>
            <a:custGeom>
              <a:avLst/>
              <a:gdLst/>
              <a:ahLst/>
              <a:cxnLst/>
              <a:rect l="0" t="0" r="0" b="0"/>
              <a:pathLst>
                <a:path w="130660" h="23292">
                  <a:moveTo>
                    <a:pt x="3659" y="6350"/>
                  </a:moveTo>
                  <a:lnTo>
                    <a:pt x="3659" y="6350"/>
                  </a:lnTo>
                  <a:lnTo>
                    <a:pt x="288" y="13092"/>
                  </a:lnTo>
                  <a:lnTo>
                    <a:pt x="0" y="15784"/>
                  </a:lnTo>
                  <a:lnTo>
                    <a:pt x="1563" y="20655"/>
                  </a:lnTo>
                  <a:lnTo>
                    <a:pt x="12135" y="23291"/>
                  </a:lnTo>
                  <a:lnTo>
                    <a:pt x="51038" y="21612"/>
                  </a:lnTo>
                  <a:lnTo>
                    <a:pt x="97371" y="13781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976">
              <a:extLst>
                <a:ext uri="{FF2B5EF4-FFF2-40B4-BE49-F238E27FC236}">
                  <a16:creationId xmlns:a16="http://schemas.microsoft.com/office/drawing/2014/main" xmlns="" id="{CAD8E03F-C0C0-485A-BEEF-ED378D429DE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499600" y="3830815"/>
              <a:ext cx="25401" cy="264936"/>
            </a:xfrm>
            <a:custGeom>
              <a:avLst/>
              <a:gdLst/>
              <a:ahLst/>
              <a:cxnLst/>
              <a:rect l="0" t="0" r="0" b="0"/>
              <a:pathLst>
                <a:path w="25401" h="264936">
                  <a:moveTo>
                    <a:pt x="25400" y="10935"/>
                  </a:moveTo>
                  <a:lnTo>
                    <a:pt x="25400" y="10935"/>
                  </a:lnTo>
                  <a:lnTo>
                    <a:pt x="19933" y="0"/>
                  </a:lnTo>
                  <a:lnTo>
                    <a:pt x="15678" y="2782"/>
                  </a:lnTo>
                  <a:lnTo>
                    <a:pt x="12568" y="5500"/>
                  </a:lnTo>
                  <a:lnTo>
                    <a:pt x="4821" y="29551"/>
                  </a:lnTo>
                  <a:lnTo>
                    <a:pt x="1428" y="73600"/>
                  </a:lnTo>
                  <a:lnTo>
                    <a:pt x="634" y="108636"/>
                  </a:lnTo>
                  <a:lnTo>
                    <a:pt x="281" y="145374"/>
                  </a:lnTo>
                  <a:lnTo>
                    <a:pt x="125" y="182869"/>
                  </a:lnTo>
                  <a:lnTo>
                    <a:pt x="36" y="226194"/>
                  </a:lnTo>
                  <a:lnTo>
                    <a:pt x="0" y="2649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977">
              <a:extLst>
                <a:ext uri="{FF2B5EF4-FFF2-40B4-BE49-F238E27FC236}">
                  <a16:creationId xmlns:a16="http://schemas.microsoft.com/office/drawing/2014/main" xmlns="" id="{F196BFDB-6456-4F27-B77A-E03F0052329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504278" y="3812880"/>
              <a:ext cx="179473" cy="60621"/>
            </a:xfrm>
            <a:custGeom>
              <a:avLst/>
              <a:gdLst/>
              <a:ahLst/>
              <a:cxnLst/>
              <a:rect l="0" t="0" r="0" b="0"/>
              <a:pathLst>
                <a:path w="179473" h="60621">
                  <a:moveTo>
                    <a:pt x="8022" y="60620"/>
                  </a:moveTo>
                  <a:lnTo>
                    <a:pt x="8022" y="60620"/>
                  </a:lnTo>
                  <a:lnTo>
                    <a:pt x="1280" y="50507"/>
                  </a:lnTo>
                  <a:lnTo>
                    <a:pt x="0" y="46117"/>
                  </a:lnTo>
                  <a:lnTo>
                    <a:pt x="458" y="37476"/>
                  </a:lnTo>
                  <a:lnTo>
                    <a:pt x="4895" y="28932"/>
                  </a:lnTo>
                  <a:lnTo>
                    <a:pt x="8054" y="24678"/>
                  </a:lnTo>
                  <a:lnTo>
                    <a:pt x="22853" y="18070"/>
                  </a:lnTo>
                  <a:lnTo>
                    <a:pt x="58748" y="8501"/>
                  </a:lnTo>
                  <a:lnTo>
                    <a:pt x="103250" y="492"/>
                  </a:lnTo>
                  <a:lnTo>
                    <a:pt x="143952" y="0"/>
                  </a:lnTo>
                  <a:lnTo>
                    <a:pt x="179472" y="34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075">
            <a:extLst>
              <a:ext uri="{FF2B5EF4-FFF2-40B4-BE49-F238E27FC236}">
                <a16:creationId xmlns:a16="http://schemas.microsoft.com/office/drawing/2014/main" xmlns="" id="{8AA53496-3975-4DBC-AF8F-29B740CE4EEF}"/>
              </a:ext>
            </a:extLst>
          </p:cNvPr>
          <p:cNvGrpSpPr/>
          <p:nvPr/>
        </p:nvGrpSpPr>
        <p:grpSpPr>
          <a:xfrm>
            <a:off x="2089656" y="4682530"/>
            <a:ext cx="999787" cy="695921"/>
            <a:chOff x="2089656" y="4682530"/>
            <a:chExt cx="999787" cy="695921"/>
          </a:xfrm>
        </p:grpSpPr>
        <p:sp>
          <p:nvSpPr>
            <p:cNvPr id="135" name="SMARTInkShape-4978">
              <a:extLst>
                <a:ext uri="{FF2B5EF4-FFF2-40B4-BE49-F238E27FC236}">
                  <a16:creationId xmlns:a16="http://schemas.microsoft.com/office/drawing/2014/main" xmlns="" id="{0644D3DC-B96B-476D-A103-293FD57D4D9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127250" y="4980688"/>
              <a:ext cx="22291" cy="397763"/>
            </a:xfrm>
            <a:custGeom>
              <a:avLst/>
              <a:gdLst/>
              <a:ahLst/>
              <a:cxnLst/>
              <a:rect l="0" t="0" r="0" b="0"/>
              <a:pathLst>
                <a:path w="22291" h="397763">
                  <a:moveTo>
                    <a:pt x="12700" y="23112"/>
                  </a:moveTo>
                  <a:lnTo>
                    <a:pt x="12700" y="23112"/>
                  </a:lnTo>
                  <a:lnTo>
                    <a:pt x="12700" y="5435"/>
                  </a:lnTo>
                  <a:lnTo>
                    <a:pt x="13405" y="2861"/>
                  </a:lnTo>
                  <a:lnTo>
                    <a:pt x="14581" y="1144"/>
                  </a:lnTo>
                  <a:lnTo>
                    <a:pt x="16071" y="0"/>
                  </a:lnTo>
                  <a:lnTo>
                    <a:pt x="17064" y="1354"/>
                  </a:lnTo>
                  <a:lnTo>
                    <a:pt x="18788" y="37912"/>
                  </a:lnTo>
                  <a:lnTo>
                    <a:pt x="17052" y="69671"/>
                  </a:lnTo>
                  <a:lnTo>
                    <a:pt x="15340" y="108011"/>
                  </a:lnTo>
                  <a:lnTo>
                    <a:pt x="16931" y="150920"/>
                  </a:lnTo>
                  <a:lnTo>
                    <a:pt x="19989" y="195862"/>
                  </a:lnTo>
                  <a:lnTo>
                    <a:pt x="22290" y="241706"/>
                  </a:lnTo>
                  <a:lnTo>
                    <a:pt x="20960" y="287952"/>
                  </a:lnTo>
                  <a:lnTo>
                    <a:pt x="18017" y="326850"/>
                  </a:lnTo>
                  <a:lnTo>
                    <a:pt x="10513" y="370871"/>
                  </a:lnTo>
                  <a:lnTo>
                    <a:pt x="0" y="397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979">
              <a:extLst>
                <a:ext uri="{FF2B5EF4-FFF2-40B4-BE49-F238E27FC236}">
                  <a16:creationId xmlns:a16="http://schemas.microsoft.com/office/drawing/2014/main" xmlns="" id="{A061789F-7764-4657-9487-1491AA0658C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089656" y="4936868"/>
              <a:ext cx="361445" cy="63487"/>
            </a:xfrm>
            <a:custGeom>
              <a:avLst/>
              <a:gdLst/>
              <a:ahLst/>
              <a:cxnLst/>
              <a:rect l="0" t="0" r="0" b="0"/>
              <a:pathLst>
                <a:path w="361445" h="63487">
                  <a:moveTo>
                    <a:pt x="56644" y="60582"/>
                  </a:moveTo>
                  <a:lnTo>
                    <a:pt x="56644" y="60582"/>
                  </a:lnTo>
                  <a:lnTo>
                    <a:pt x="41435" y="51854"/>
                  </a:lnTo>
                  <a:lnTo>
                    <a:pt x="15235" y="48405"/>
                  </a:lnTo>
                  <a:lnTo>
                    <a:pt x="8136" y="49996"/>
                  </a:lnTo>
                  <a:lnTo>
                    <a:pt x="5255" y="51408"/>
                  </a:lnTo>
                  <a:lnTo>
                    <a:pt x="3335" y="53055"/>
                  </a:lnTo>
                  <a:lnTo>
                    <a:pt x="1201" y="56766"/>
                  </a:lnTo>
                  <a:lnTo>
                    <a:pt x="0" y="62822"/>
                  </a:lnTo>
                  <a:lnTo>
                    <a:pt x="1242" y="63486"/>
                  </a:lnTo>
                  <a:lnTo>
                    <a:pt x="6386" y="62344"/>
                  </a:lnTo>
                  <a:lnTo>
                    <a:pt x="37441" y="50991"/>
                  </a:lnTo>
                  <a:lnTo>
                    <a:pt x="76096" y="36328"/>
                  </a:lnTo>
                  <a:lnTo>
                    <a:pt x="99246" y="27479"/>
                  </a:lnTo>
                  <a:lnTo>
                    <a:pt x="125262" y="20169"/>
                  </a:lnTo>
                  <a:lnTo>
                    <a:pt x="153189" y="13885"/>
                  </a:lnTo>
                  <a:lnTo>
                    <a:pt x="182391" y="8284"/>
                  </a:lnTo>
                  <a:lnTo>
                    <a:pt x="209619" y="4550"/>
                  </a:lnTo>
                  <a:lnTo>
                    <a:pt x="235533" y="2061"/>
                  </a:lnTo>
                  <a:lnTo>
                    <a:pt x="281495" y="0"/>
                  </a:lnTo>
                  <a:lnTo>
                    <a:pt x="328348" y="3513"/>
                  </a:lnTo>
                  <a:lnTo>
                    <a:pt x="361444" y="16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980">
              <a:extLst>
                <a:ext uri="{FF2B5EF4-FFF2-40B4-BE49-F238E27FC236}">
                  <a16:creationId xmlns:a16="http://schemas.microsoft.com/office/drawing/2014/main" xmlns="" id="{5D687C09-8B14-40F6-BBD1-5BC1DCEE951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104542" y="5124450"/>
              <a:ext cx="289409" cy="57151"/>
            </a:xfrm>
            <a:custGeom>
              <a:avLst/>
              <a:gdLst/>
              <a:ahLst/>
              <a:cxnLst/>
              <a:rect l="0" t="0" r="0" b="0"/>
              <a:pathLst>
                <a:path w="289409" h="57151">
                  <a:moveTo>
                    <a:pt x="3658" y="57150"/>
                  </a:moveTo>
                  <a:lnTo>
                    <a:pt x="3658" y="57150"/>
                  </a:lnTo>
                  <a:lnTo>
                    <a:pt x="0" y="57150"/>
                  </a:lnTo>
                  <a:lnTo>
                    <a:pt x="1562" y="57150"/>
                  </a:lnTo>
                  <a:lnTo>
                    <a:pt x="43564" y="43335"/>
                  </a:lnTo>
                  <a:lnTo>
                    <a:pt x="74310" y="34783"/>
                  </a:lnTo>
                  <a:lnTo>
                    <a:pt x="111494" y="23925"/>
                  </a:lnTo>
                  <a:lnTo>
                    <a:pt x="155302" y="13926"/>
                  </a:lnTo>
                  <a:lnTo>
                    <a:pt x="201583" y="6189"/>
                  </a:lnTo>
                  <a:lnTo>
                    <a:pt x="245671" y="2751"/>
                  </a:lnTo>
                  <a:lnTo>
                    <a:pt x="289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981">
              <a:extLst>
                <a:ext uri="{FF2B5EF4-FFF2-40B4-BE49-F238E27FC236}">
                  <a16:creationId xmlns:a16="http://schemas.microsoft.com/office/drawing/2014/main" xmlns="" id="{CCE06CFE-7403-444E-AD73-5574C3BE377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179309" y="4682530"/>
              <a:ext cx="163842" cy="168871"/>
            </a:xfrm>
            <a:custGeom>
              <a:avLst/>
              <a:gdLst/>
              <a:ahLst/>
              <a:cxnLst/>
              <a:rect l="0" t="0" r="0" b="0"/>
              <a:pathLst>
                <a:path w="163842" h="168871">
                  <a:moveTo>
                    <a:pt x="55891" y="73620"/>
                  </a:moveTo>
                  <a:lnTo>
                    <a:pt x="55891" y="73620"/>
                  </a:lnTo>
                  <a:lnTo>
                    <a:pt x="46457" y="64892"/>
                  </a:lnTo>
                  <a:lnTo>
                    <a:pt x="41585" y="62685"/>
                  </a:lnTo>
                  <a:lnTo>
                    <a:pt x="40004" y="63508"/>
                  </a:lnTo>
                  <a:lnTo>
                    <a:pt x="38950" y="65467"/>
                  </a:lnTo>
                  <a:lnTo>
                    <a:pt x="22659" y="111867"/>
                  </a:lnTo>
                  <a:lnTo>
                    <a:pt x="13683" y="135764"/>
                  </a:lnTo>
                  <a:lnTo>
                    <a:pt x="9380" y="140045"/>
                  </a:lnTo>
                  <a:lnTo>
                    <a:pt x="7245" y="139776"/>
                  </a:lnTo>
                  <a:lnTo>
                    <a:pt x="2991" y="135713"/>
                  </a:lnTo>
                  <a:lnTo>
                    <a:pt x="0" y="118751"/>
                  </a:lnTo>
                  <a:lnTo>
                    <a:pt x="5856" y="89109"/>
                  </a:lnTo>
                  <a:lnTo>
                    <a:pt x="30616" y="42577"/>
                  </a:lnTo>
                  <a:lnTo>
                    <a:pt x="67632" y="2696"/>
                  </a:lnTo>
                  <a:lnTo>
                    <a:pt x="74302" y="231"/>
                  </a:lnTo>
                  <a:lnTo>
                    <a:pt x="80865" y="0"/>
                  </a:lnTo>
                  <a:lnTo>
                    <a:pt x="87357" y="1257"/>
                  </a:lnTo>
                  <a:lnTo>
                    <a:pt x="100215" y="10179"/>
                  </a:lnTo>
                  <a:lnTo>
                    <a:pt x="112279" y="24963"/>
                  </a:lnTo>
                  <a:lnTo>
                    <a:pt x="131523" y="68947"/>
                  </a:lnTo>
                  <a:lnTo>
                    <a:pt x="145541" y="111659"/>
                  </a:lnTo>
                  <a:lnTo>
                    <a:pt x="154167" y="152120"/>
                  </a:lnTo>
                  <a:lnTo>
                    <a:pt x="163841" y="168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982">
              <a:extLst>
                <a:ext uri="{FF2B5EF4-FFF2-40B4-BE49-F238E27FC236}">
                  <a16:creationId xmlns:a16="http://schemas.microsoft.com/office/drawing/2014/main" xmlns="" id="{407EB5C2-24F7-4CBE-B26B-F03315A49AF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561912" y="4956502"/>
              <a:ext cx="111439" cy="358449"/>
            </a:xfrm>
            <a:custGeom>
              <a:avLst/>
              <a:gdLst/>
              <a:ahLst/>
              <a:cxnLst/>
              <a:rect l="0" t="0" r="0" b="0"/>
              <a:pathLst>
                <a:path w="111439" h="358449">
                  <a:moveTo>
                    <a:pt x="111438" y="15548"/>
                  </a:moveTo>
                  <a:lnTo>
                    <a:pt x="111438" y="15548"/>
                  </a:lnTo>
                  <a:lnTo>
                    <a:pt x="111438" y="8806"/>
                  </a:lnTo>
                  <a:lnTo>
                    <a:pt x="110732" y="6820"/>
                  </a:lnTo>
                  <a:lnTo>
                    <a:pt x="109556" y="5496"/>
                  </a:lnTo>
                  <a:lnTo>
                    <a:pt x="95858" y="0"/>
                  </a:lnTo>
                  <a:lnTo>
                    <a:pt x="89762" y="949"/>
                  </a:lnTo>
                  <a:lnTo>
                    <a:pt x="75464" y="7648"/>
                  </a:lnTo>
                  <a:lnTo>
                    <a:pt x="51547" y="33433"/>
                  </a:lnTo>
                  <a:lnTo>
                    <a:pt x="26586" y="77998"/>
                  </a:lnTo>
                  <a:lnTo>
                    <a:pt x="13519" y="118798"/>
                  </a:lnTo>
                  <a:lnTo>
                    <a:pt x="4418" y="165153"/>
                  </a:lnTo>
                  <a:lnTo>
                    <a:pt x="1992" y="189368"/>
                  </a:lnTo>
                  <a:lnTo>
                    <a:pt x="0" y="236029"/>
                  </a:lnTo>
                  <a:lnTo>
                    <a:pt x="1468" y="275583"/>
                  </a:lnTo>
                  <a:lnTo>
                    <a:pt x="13002" y="319471"/>
                  </a:lnTo>
                  <a:lnTo>
                    <a:pt x="25826" y="337832"/>
                  </a:lnTo>
                  <a:lnTo>
                    <a:pt x="40933" y="349285"/>
                  </a:lnTo>
                  <a:lnTo>
                    <a:pt x="73338" y="358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983">
              <a:extLst>
                <a:ext uri="{FF2B5EF4-FFF2-40B4-BE49-F238E27FC236}">
                  <a16:creationId xmlns:a16="http://schemas.microsoft.com/office/drawing/2014/main" xmlns="" id="{8420DEAD-A42B-4198-87E1-724414B74D9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741936" y="5025541"/>
              <a:ext cx="217165" cy="196760"/>
            </a:xfrm>
            <a:custGeom>
              <a:avLst/>
              <a:gdLst/>
              <a:ahLst/>
              <a:cxnLst/>
              <a:rect l="0" t="0" r="0" b="0"/>
              <a:pathLst>
                <a:path w="217165" h="196760">
                  <a:moveTo>
                    <a:pt x="160014" y="3659"/>
                  </a:moveTo>
                  <a:lnTo>
                    <a:pt x="160014" y="3659"/>
                  </a:lnTo>
                  <a:lnTo>
                    <a:pt x="163672" y="0"/>
                  </a:lnTo>
                  <a:lnTo>
                    <a:pt x="162110" y="1563"/>
                  </a:lnTo>
                  <a:lnTo>
                    <a:pt x="149619" y="39802"/>
                  </a:lnTo>
                  <a:lnTo>
                    <a:pt x="131534" y="76692"/>
                  </a:lnTo>
                  <a:lnTo>
                    <a:pt x="106420" y="117021"/>
                  </a:lnTo>
                  <a:lnTo>
                    <a:pt x="76636" y="153899"/>
                  </a:lnTo>
                  <a:lnTo>
                    <a:pt x="38338" y="187853"/>
                  </a:lnTo>
                  <a:lnTo>
                    <a:pt x="15542" y="196759"/>
                  </a:lnTo>
                  <a:lnTo>
                    <a:pt x="10077" y="195893"/>
                  </a:lnTo>
                  <a:lnTo>
                    <a:pt x="5728" y="193198"/>
                  </a:lnTo>
                  <a:lnTo>
                    <a:pt x="2123" y="189285"/>
                  </a:lnTo>
                  <a:lnTo>
                    <a:pt x="0" y="173648"/>
                  </a:lnTo>
                  <a:lnTo>
                    <a:pt x="2819" y="152587"/>
                  </a:lnTo>
                  <a:lnTo>
                    <a:pt x="16306" y="119752"/>
                  </a:lnTo>
                  <a:lnTo>
                    <a:pt x="27705" y="105585"/>
                  </a:lnTo>
                  <a:lnTo>
                    <a:pt x="41708" y="98349"/>
                  </a:lnTo>
                  <a:lnTo>
                    <a:pt x="49394" y="96419"/>
                  </a:lnTo>
                  <a:lnTo>
                    <a:pt x="80436" y="100444"/>
                  </a:lnTo>
                  <a:lnTo>
                    <a:pt x="119815" y="120687"/>
                  </a:lnTo>
                  <a:lnTo>
                    <a:pt x="167230" y="157722"/>
                  </a:lnTo>
                  <a:lnTo>
                    <a:pt x="217164" y="194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984">
              <a:extLst>
                <a:ext uri="{FF2B5EF4-FFF2-40B4-BE49-F238E27FC236}">
                  <a16:creationId xmlns:a16="http://schemas.microsoft.com/office/drawing/2014/main" xmlns="" id="{FC01521A-E981-4958-B96F-B4EAA0A6ABD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003550" y="4992865"/>
              <a:ext cx="85893" cy="366536"/>
            </a:xfrm>
            <a:custGeom>
              <a:avLst/>
              <a:gdLst/>
              <a:ahLst/>
              <a:cxnLst/>
              <a:rect l="0" t="0" r="0" b="0"/>
              <a:pathLst>
                <a:path w="85893" h="366536">
                  <a:moveTo>
                    <a:pt x="6350" y="10935"/>
                  </a:moveTo>
                  <a:lnTo>
                    <a:pt x="6350" y="10935"/>
                  </a:lnTo>
                  <a:lnTo>
                    <a:pt x="6350" y="4193"/>
                  </a:lnTo>
                  <a:lnTo>
                    <a:pt x="7761" y="2207"/>
                  </a:lnTo>
                  <a:lnTo>
                    <a:pt x="10113" y="883"/>
                  </a:lnTo>
                  <a:lnTo>
                    <a:pt x="13092" y="0"/>
                  </a:lnTo>
                  <a:lnTo>
                    <a:pt x="23928" y="4664"/>
                  </a:lnTo>
                  <a:lnTo>
                    <a:pt x="30769" y="8871"/>
                  </a:lnTo>
                  <a:lnTo>
                    <a:pt x="50509" y="45130"/>
                  </a:lnTo>
                  <a:lnTo>
                    <a:pt x="63371" y="78344"/>
                  </a:lnTo>
                  <a:lnTo>
                    <a:pt x="74731" y="115684"/>
                  </a:lnTo>
                  <a:lnTo>
                    <a:pt x="82132" y="158149"/>
                  </a:lnTo>
                  <a:lnTo>
                    <a:pt x="85892" y="199130"/>
                  </a:lnTo>
                  <a:lnTo>
                    <a:pt x="84741" y="237805"/>
                  </a:lnTo>
                  <a:lnTo>
                    <a:pt x="74822" y="273809"/>
                  </a:lnTo>
                  <a:lnTo>
                    <a:pt x="49717" y="310507"/>
                  </a:lnTo>
                  <a:lnTo>
                    <a:pt x="0" y="366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1076">
            <a:extLst>
              <a:ext uri="{FF2B5EF4-FFF2-40B4-BE49-F238E27FC236}">
                <a16:creationId xmlns:a16="http://schemas.microsoft.com/office/drawing/2014/main" xmlns="" id="{7ED704DC-875A-40A5-BF53-FD4C83A543E1}"/>
              </a:ext>
            </a:extLst>
          </p:cNvPr>
          <p:cNvGrpSpPr/>
          <p:nvPr/>
        </p:nvGrpSpPr>
        <p:grpSpPr>
          <a:xfrm>
            <a:off x="3455283" y="5024256"/>
            <a:ext cx="259468" cy="325816"/>
            <a:chOff x="3455283" y="5024256"/>
            <a:chExt cx="259468" cy="325816"/>
          </a:xfrm>
        </p:grpSpPr>
        <p:sp>
          <p:nvSpPr>
            <p:cNvPr id="143" name="SMARTInkShape-4985">
              <a:extLst>
                <a:ext uri="{FF2B5EF4-FFF2-40B4-BE49-F238E27FC236}">
                  <a16:creationId xmlns:a16="http://schemas.microsoft.com/office/drawing/2014/main" xmlns="" id="{908C8D0D-FE62-48C4-B8DB-5BD5B7A4B98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455283" y="5124450"/>
              <a:ext cx="246768" cy="19051"/>
            </a:xfrm>
            <a:custGeom>
              <a:avLst/>
              <a:gdLst/>
              <a:ahLst/>
              <a:cxnLst/>
              <a:rect l="0" t="0" r="0" b="0"/>
              <a:pathLst>
                <a:path w="2467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35823" y="10211"/>
                  </a:lnTo>
                  <a:lnTo>
                    <a:pt x="80548" y="7494"/>
                  </a:lnTo>
                  <a:lnTo>
                    <a:pt x="117623" y="4977"/>
                  </a:lnTo>
                  <a:lnTo>
                    <a:pt x="154797" y="2212"/>
                  </a:lnTo>
                  <a:lnTo>
                    <a:pt x="198820" y="656"/>
                  </a:lnTo>
                  <a:lnTo>
                    <a:pt x="246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986">
              <a:extLst>
                <a:ext uri="{FF2B5EF4-FFF2-40B4-BE49-F238E27FC236}">
                  <a16:creationId xmlns:a16="http://schemas.microsoft.com/office/drawing/2014/main" xmlns="" id="{A52CDF01-78E2-45BA-BB29-166330C2EF3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575050" y="5024256"/>
              <a:ext cx="38101" cy="227195"/>
            </a:xfrm>
            <a:custGeom>
              <a:avLst/>
              <a:gdLst/>
              <a:ahLst/>
              <a:cxnLst/>
              <a:rect l="0" t="0" r="0" b="0"/>
              <a:pathLst>
                <a:path w="38101" h="227195">
                  <a:moveTo>
                    <a:pt x="0" y="17644"/>
                  </a:moveTo>
                  <a:lnTo>
                    <a:pt x="0" y="17644"/>
                  </a:lnTo>
                  <a:lnTo>
                    <a:pt x="0" y="0"/>
                  </a:lnTo>
                  <a:lnTo>
                    <a:pt x="15195" y="44130"/>
                  </a:lnTo>
                  <a:lnTo>
                    <a:pt x="20394" y="74572"/>
                  </a:lnTo>
                  <a:lnTo>
                    <a:pt x="25057" y="111149"/>
                  </a:lnTo>
                  <a:lnTo>
                    <a:pt x="29481" y="150219"/>
                  </a:lnTo>
                  <a:lnTo>
                    <a:pt x="33799" y="188749"/>
                  </a:lnTo>
                  <a:lnTo>
                    <a:pt x="38100" y="227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987">
              <a:extLst>
                <a:ext uri="{FF2B5EF4-FFF2-40B4-BE49-F238E27FC236}">
                  <a16:creationId xmlns:a16="http://schemas.microsoft.com/office/drawing/2014/main" xmlns="" id="{EE59B3CF-6DD3-4E31-8C25-4AC0173C3B1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498850" y="5327650"/>
              <a:ext cx="215901" cy="22422"/>
            </a:xfrm>
            <a:custGeom>
              <a:avLst/>
              <a:gdLst/>
              <a:ahLst/>
              <a:cxnLst/>
              <a:rect l="0" t="0" r="0" b="0"/>
              <a:pathLst>
                <a:path w="215901" h="22422">
                  <a:moveTo>
                    <a:pt x="0" y="19050"/>
                  </a:moveTo>
                  <a:lnTo>
                    <a:pt x="0" y="19050"/>
                  </a:lnTo>
                  <a:lnTo>
                    <a:pt x="3371" y="22421"/>
                  </a:lnTo>
                  <a:lnTo>
                    <a:pt x="22322" y="21146"/>
                  </a:lnTo>
                  <a:lnTo>
                    <a:pt x="63764" y="12929"/>
                  </a:lnTo>
                  <a:lnTo>
                    <a:pt x="100071" y="7392"/>
                  </a:lnTo>
                  <a:lnTo>
                    <a:pt x="139020" y="3285"/>
                  </a:lnTo>
                  <a:lnTo>
                    <a:pt x="177498" y="1460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1077">
            <a:extLst>
              <a:ext uri="{FF2B5EF4-FFF2-40B4-BE49-F238E27FC236}">
                <a16:creationId xmlns:a16="http://schemas.microsoft.com/office/drawing/2014/main" xmlns="" id="{6E4DB927-49C0-4329-82A4-780ED235FA5B}"/>
              </a:ext>
            </a:extLst>
          </p:cNvPr>
          <p:cNvGrpSpPr/>
          <p:nvPr/>
        </p:nvGrpSpPr>
        <p:grpSpPr>
          <a:xfrm>
            <a:off x="3939979" y="5054991"/>
            <a:ext cx="1098092" cy="511040"/>
            <a:chOff x="3939979" y="5054991"/>
            <a:chExt cx="1098092" cy="511040"/>
          </a:xfrm>
        </p:grpSpPr>
        <p:sp>
          <p:nvSpPr>
            <p:cNvPr id="147" name="SMARTInkShape-4988">
              <a:extLst>
                <a:ext uri="{FF2B5EF4-FFF2-40B4-BE49-F238E27FC236}">
                  <a16:creationId xmlns:a16="http://schemas.microsoft.com/office/drawing/2014/main" xmlns="" id="{EACED289-BB63-435A-87EE-E6DE708043C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939979" y="5054991"/>
              <a:ext cx="378022" cy="315958"/>
            </a:xfrm>
            <a:custGeom>
              <a:avLst/>
              <a:gdLst/>
              <a:ahLst/>
              <a:cxnLst/>
              <a:rect l="0" t="0" r="0" b="0"/>
              <a:pathLst>
                <a:path w="378022" h="315958">
                  <a:moveTo>
                    <a:pt x="3371" y="31359"/>
                  </a:moveTo>
                  <a:lnTo>
                    <a:pt x="3371" y="31359"/>
                  </a:lnTo>
                  <a:lnTo>
                    <a:pt x="0" y="31359"/>
                  </a:lnTo>
                  <a:lnTo>
                    <a:pt x="8016" y="27988"/>
                  </a:lnTo>
                  <a:lnTo>
                    <a:pt x="47014" y="16164"/>
                  </a:lnTo>
                  <a:lnTo>
                    <a:pt x="78507" y="10965"/>
                  </a:lnTo>
                  <a:lnTo>
                    <a:pt x="115552" y="6302"/>
                  </a:lnTo>
                  <a:lnTo>
                    <a:pt x="154123" y="2584"/>
                  </a:lnTo>
                  <a:lnTo>
                    <a:pt x="190081" y="931"/>
                  </a:lnTo>
                  <a:lnTo>
                    <a:pt x="231945" y="0"/>
                  </a:lnTo>
                  <a:lnTo>
                    <a:pt x="270510" y="4755"/>
                  </a:lnTo>
                  <a:lnTo>
                    <a:pt x="280379" y="8481"/>
                  </a:lnTo>
                  <a:lnTo>
                    <a:pt x="281882" y="11874"/>
                  </a:lnTo>
                  <a:lnTo>
                    <a:pt x="281473" y="16252"/>
                  </a:lnTo>
                  <a:lnTo>
                    <a:pt x="279789" y="21288"/>
                  </a:lnTo>
                  <a:lnTo>
                    <a:pt x="251033" y="54717"/>
                  </a:lnTo>
                  <a:lnTo>
                    <a:pt x="203437" y="97174"/>
                  </a:lnTo>
                  <a:lnTo>
                    <a:pt x="163074" y="135526"/>
                  </a:lnTo>
                  <a:lnTo>
                    <a:pt x="122422" y="178170"/>
                  </a:lnTo>
                  <a:lnTo>
                    <a:pt x="84742" y="220203"/>
                  </a:lnTo>
                  <a:lnTo>
                    <a:pt x="59466" y="257587"/>
                  </a:lnTo>
                  <a:lnTo>
                    <a:pt x="41654" y="295082"/>
                  </a:lnTo>
                  <a:lnTo>
                    <a:pt x="39906" y="305673"/>
                  </a:lnTo>
                  <a:lnTo>
                    <a:pt x="40428" y="309485"/>
                  </a:lnTo>
                  <a:lnTo>
                    <a:pt x="42892" y="312026"/>
                  </a:lnTo>
                  <a:lnTo>
                    <a:pt x="51275" y="314850"/>
                  </a:lnTo>
                  <a:lnTo>
                    <a:pt x="86864" y="315957"/>
                  </a:lnTo>
                  <a:lnTo>
                    <a:pt x="117385" y="313539"/>
                  </a:lnTo>
                  <a:lnTo>
                    <a:pt x="155879" y="308232"/>
                  </a:lnTo>
                  <a:lnTo>
                    <a:pt x="198152" y="301875"/>
                  </a:lnTo>
                  <a:lnTo>
                    <a:pt x="240459" y="296698"/>
                  </a:lnTo>
                  <a:lnTo>
                    <a:pt x="280899" y="293926"/>
                  </a:lnTo>
                  <a:lnTo>
                    <a:pt x="317922" y="292694"/>
                  </a:lnTo>
                  <a:lnTo>
                    <a:pt x="378021" y="291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989">
              <a:extLst>
                <a:ext uri="{FF2B5EF4-FFF2-40B4-BE49-F238E27FC236}">
                  <a16:creationId xmlns:a16="http://schemas.microsoft.com/office/drawing/2014/main" xmlns="" id="{9CF290FC-FDB3-416B-A1FF-470C3B8D85A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370475" y="5385683"/>
              <a:ext cx="78196" cy="169752"/>
            </a:xfrm>
            <a:custGeom>
              <a:avLst/>
              <a:gdLst/>
              <a:ahLst/>
              <a:cxnLst/>
              <a:rect l="0" t="0" r="0" b="0"/>
              <a:pathLst>
                <a:path w="78196" h="169752">
                  <a:moveTo>
                    <a:pt x="61825" y="5467"/>
                  </a:moveTo>
                  <a:lnTo>
                    <a:pt x="61825" y="5467"/>
                  </a:lnTo>
                  <a:lnTo>
                    <a:pt x="56358" y="0"/>
                  </a:lnTo>
                  <a:lnTo>
                    <a:pt x="48994" y="2749"/>
                  </a:lnTo>
                  <a:lnTo>
                    <a:pt x="41246" y="8033"/>
                  </a:lnTo>
                  <a:lnTo>
                    <a:pt x="22874" y="37122"/>
                  </a:lnTo>
                  <a:lnTo>
                    <a:pt x="6806" y="82903"/>
                  </a:lnTo>
                  <a:lnTo>
                    <a:pt x="0" y="129340"/>
                  </a:lnTo>
                  <a:lnTo>
                    <a:pt x="2832" y="147305"/>
                  </a:lnTo>
                  <a:lnTo>
                    <a:pt x="5563" y="155059"/>
                  </a:lnTo>
                  <a:lnTo>
                    <a:pt x="14242" y="165556"/>
                  </a:lnTo>
                  <a:lnTo>
                    <a:pt x="19520" y="169343"/>
                  </a:lnTo>
                  <a:lnTo>
                    <a:pt x="25860" y="169751"/>
                  </a:lnTo>
                  <a:lnTo>
                    <a:pt x="40431" y="164560"/>
                  </a:lnTo>
                  <a:lnTo>
                    <a:pt x="52552" y="151434"/>
                  </a:lnTo>
                  <a:lnTo>
                    <a:pt x="71831" y="107521"/>
                  </a:lnTo>
                  <a:lnTo>
                    <a:pt x="78195" y="75843"/>
                  </a:lnTo>
                  <a:lnTo>
                    <a:pt x="75921" y="61205"/>
                  </a:lnTo>
                  <a:lnTo>
                    <a:pt x="66707" y="45030"/>
                  </a:lnTo>
                  <a:lnTo>
                    <a:pt x="55040" y="33182"/>
                  </a:lnTo>
                  <a:lnTo>
                    <a:pt x="41827" y="22857"/>
                  </a:lnTo>
                  <a:lnTo>
                    <a:pt x="39321" y="22000"/>
                  </a:lnTo>
                  <a:lnTo>
                    <a:pt x="36944" y="22133"/>
                  </a:lnTo>
                  <a:lnTo>
                    <a:pt x="30075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990">
              <a:extLst>
                <a:ext uri="{FF2B5EF4-FFF2-40B4-BE49-F238E27FC236}">
                  <a16:creationId xmlns:a16="http://schemas.microsoft.com/office/drawing/2014/main" xmlns="" id="{A6AC5B75-0D90-4BB2-8187-2983ABE7134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521200" y="5499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991">
              <a:extLst>
                <a:ext uri="{FF2B5EF4-FFF2-40B4-BE49-F238E27FC236}">
                  <a16:creationId xmlns:a16="http://schemas.microsoft.com/office/drawing/2014/main" xmlns="" id="{1C44F760-EBEC-4B8A-85EA-B1D6E82A00B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581463" y="5406829"/>
              <a:ext cx="93698" cy="159202"/>
            </a:xfrm>
            <a:custGeom>
              <a:avLst/>
              <a:gdLst/>
              <a:ahLst/>
              <a:cxnLst/>
              <a:rect l="0" t="0" r="0" b="0"/>
              <a:pathLst>
                <a:path w="93698" h="159202">
                  <a:moveTo>
                    <a:pt x="73087" y="3371"/>
                  </a:moveTo>
                  <a:lnTo>
                    <a:pt x="73087" y="3371"/>
                  </a:lnTo>
                  <a:lnTo>
                    <a:pt x="62974" y="0"/>
                  </a:lnTo>
                  <a:lnTo>
                    <a:pt x="52364" y="226"/>
                  </a:lnTo>
                  <a:lnTo>
                    <a:pt x="46572" y="1275"/>
                  </a:lnTo>
                  <a:lnTo>
                    <a:pt x="24935" y="16234"/>
                  </a:lnTo>
                  <a:lnTo>
                    <a:pt x="7393" y="45282"/>
                  </a:lnTo>
                  <a:lnTo>
                    <a:pt x="0" y="77329"/>
                  </a:lnTo>
                  <a:lnTo>
                    <a:pt x="4551" y="112538"/>
                  </a:lnTo>
                  <a:lnTo>
                    <a:pt x="14875" y="131617"/>
                  </a:lnTo>
                  <a:lnTo>
                    <a:pt x="41127" y="157742"/>
                  </a:lnTo>
                  <a:lnTo>
                    <a:pt x="48253" y="159201"/>
                  </a:lnTo>
                  <a:lnTo>
                    <a:pt x="63696" y="155178"/>
                  </a:lnTo>
                  <a:lnTo>
                    <a:pt x="76203" y="142572"/>
                  </a:lnTo>
                  <a:lnTo>
                    <a:pt x="89297" y="115641"/>
                  </a:lnTo>
                  <a:lnTo>
                    <a:pt x="93697" y="94191"/>
                  </a:lnTo>
                  <a:lnTo>
                    <a:pt x="91502" y="57170"/>
                  </a:lnTo>
                  <a:lnTo>
                    <a:pt x="85740" y="39276"/>
                  </a:lnTo>
                  <a:lnTo>
                    <a:pt x="80817" y="33658"/>
                  </a:lnTo>
                  <a:lnTo>
                    <a:pt x="67820" y="27415"/>
                  </a:lnTo>
                  <a:lnTo>
                    <a:pt x="61814" y="27161"/>
                  </a:lnTo>
                  <a:lnTo>
                    <a:pt x="41337" y="35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992">
              <a:extLst>
                <a:ext uri="{FF2B5EF4-FFF2-40B4-BE49-F238E27FC236}">
                  <a16:creationId xmlns:a16="http://schemas.microsoft.com/office/drawing/2014/main" xmlns="" id="{80D0CE3C-85A4-4A0B-9925-30A945FDCFD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718050" y="5401214"/>
              <a:ext cx="177801" cy="122320"/>
            </a:xfrm>
            <a:custGeom>
              <a:avLst/>
              <a:gdLst/>
              <a:ahLst/>
              <a:cxnLst/>
              <a:rect l="0" t="0" r="0" b="0"/>
              <a:pathLst>
                <a:path w="177801" h="122320">
                  <a:moveTo>
                    <a:pt x="0" y="15336"/>
                  </a:moveTo>
                  <a:lnTo>
                    <a:pt x="0" y="15336"/>
                  </a:lnTo>
                  <a:lnTo>
                    <a:pt x="0" y="11965"/>
                  </a:lnTo>
                  <a:lnTo>
                    <a:pt x="3763" y="8428"/>
                  </a:lnTo>
                  <a:lnTo>
                    <a:pt x="21048" y="409"/>
                  </a:lnTo>
                  <a:lnTo>
                    <a:pt x="32638" y="0"/>
                  </a:lnTo>
                  <a:lnTo>
                    <a:pt x="38692" y="879"/>
                  </a:lnTo>
                  <a:lnTo>
                    <a:pt x="44140" y="4287"/>
                  </a:lnTo>
                  <a:lnTo>
                    <a:pt x="53954" y="15599"/>
                  </a:lnTo>
                  <a:lnTo>
                    <a:pt x="64043" y="41206"/>
                  </a:lnTo>
                  <a:lnTo>
                    <a:pt x="63506" y="59054"/>
                  </a:lnTo>
                  <a:lnTo>
                    <a:pt x="52212" y="100612"/>
                  </a:lnTo>
                  <a:lnTo>
                    <a:pt x="40237" y="120021"/>
                  </a:lnTo>
                  <a:lnTo>
                    <a:pt x="40230" y="121109"/>
                  </a:lnTo>
                  <a:lnTo>
                    <a:pt x="40931" y="121835"/>
                  </a:lnTo>
                  <a:lnTo>
                    <a:pt x="42104" y="122319"/>
                  </a:lnTo>
                  <a:lnTo>
                    <a:pt x="88356" y="112398"/>
                  </a:lnTo>
                  <a:lnTo>
                    <a:pt x="126525" y="106968"/>
                  </a:lnTo>
                  <a:lnTo>
                    <a:pt x="177800" y="104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993">
              <a:extLst>
                <a:ext uri="{FF2B5EF4-FFF2-40B4-BE49-F238E27FC236}">
                  <a16:creationId xmlns:a16="http://schemas.microsoft.com/office/drawing/2014/main" xmlns="" id="{3031774A-AC0B-4978-A9B7-F49FDF84CF7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917506" y="5349980"/>
              <a:ext cx="120565" cy="189895"/>
            </a:xfrm>
            <a:custGeom>
              <a:avLst/>
              <a:gdLst/>
              <a:ahLst/>
              <a:cxnLst/>
              <a:rect l="0" t="0" r="0" b="0"/>
              <a:pathLst>
                <a:path w="120565" h="189895">
                  <a:moveTo>
                    <a:pt x="79944" y="9420"/>
                  </a:moveTo>
                  <a:lnTo>
                    <a:pt x="79944" y="9420"/>
                  </a:lnTo>
                  <a:lnTo>
                    <a:pt x="79944" y="6049"/>
                  </a:lnTo>
                  <a:lnTo>
                    <a:pt x="78062" y="2512"/>
                  </a:lnTo>
                  <a:lnTo>
                    <a:pt x="76573" y="582"/>
                  </a:lnTo>
                  <a:lnTo>
                    <a:pt x="74169" y="0"/>
                  </a:lnTo>
                  <a:lnTo>
                    <a:pt x="67735" y="1235"/>
                  </a:lnTo>
                  <a:lnTo>
                    <a:pt x="24447" y="23703"/>
                  </a:lnTo>
                  <a:lnTo>
                    <a:pt x="3256" y="42790"/>
                  </a:lnTo>
                  <a:lnTo>
                    <a:pt x="0" y="48475"/>
                  </a:lnTo>
                  <a:lnTo>
                    <a:pt x="433" y="55235"/>
                  </a:lnTo>
                  <a:lnTo>
                    <a:pt x="2979" y="62238"/>
                  </a:lnTo>
                  <a:lnTo>
                    <a:pt x="12389" y="74745"/>
                  </a:lnTo>
                  <a:lnTo>
                    <a:pt x="16523" y="77258"/>
                  </a:lnTo>
                  <a:lnTo>
                    <a:pt x="18614" y="77929"/>
                  </a:lnTo>
                  <a:lnTo>
                    <a:pt x="20712" y="77670"/>
                  </a:lnTo>
                  <a:lnTo>
                    <a:pt x="24926" y="75502"/>
                  </a:lnTo>
                  <a:lnTo>
                    <a:pt x="39728" y="62946"/>
                  </a:lnTo>
                  <a:lnTo>
                    <a:pt x="43961" y="61432"/>
                  </a:lnTo>
                  <a:lnTo>
                    <a:pt x="57052" y="60579"/>
                  </a:lnTo>
                  <a:lnTo>
                    <a:pt x="66477" y="64142"/>
                  </a:lnTo>
                  <a:lnTo>
                    <a:pt x="92673" y="82609"/>
                  </a:lnTo>
                  <a:lnTo>
                    <a:pt x="102300" y="93454"/>
                  </a:lnTo>
                  <a:lnTo>
                    <a:pt x="112281" y="114831"/>
                  </a:lnTo>
                  <a:lnTo>
                    <a:pt x="120564" y="150290"/>
                  </a:lnTo>
                  <a:lnTo>
                    <a:pt x="119634" y="162810"/>
                  </a:lnTo>
                  <a:lnTo>
                    <a:pt x="113106" y="174960"/>
                  </a:lnTo>
                  <a:lnTo>
                    <a:pt x="108402" y="181164"/>
                  </a:lnTo>
                  <a:lnTo>
                    <a:pt x="97531" y="188056"/>
                  </a:lnTo>
                  <a:lnTo>
                    <a:pt x="91668" y="189894"/>
                  </a:lnTo>
                  <a:lnTo>
                    <a:pt x="44492" y="187593"/>
                  </a:lnTo>
                  <a:lnTo>
                    <a:pt x="35494" y="187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1078">
            <a:extLst>
              <a:ext uri="{FF2B5EF4-FFF2-40B4-BE49-F238E27FC236}">
                <a16:creationId xmlns:a16="http://schemas.microsoft.com/office/drawing/2014/main" xmlns="" id="{F1CFABBA-B2D6-4DF1-ACEC-E432986F09A3}"/>
              </a:ext>
            </a:extLst>
          </p:cNvPr>
          <p:cNvGrpSpPr/>
          <p:nvPr/>
        </p:nvGrpSpPr>
        <p:grpSpPr>
          <a:xfrm>
            <a:off x="5381429" y="4642029"/>
            <a:ext cx="2352872" cy="1149692"/>
            <a:chOff x="5381429" y="4642029"/>
            <a:chExt cx="2352872" cy="1149692"/>
          </a:xfrm>
        </p:grpSpPr>
        <p:sp>
          <p:nvSpPr>
            <p:cNvPr id="154" name="SMARTInkShape-4994">
              <a:extLst>
                <a:ext uri="{FF2B5EF4-FFF2-40B4-BE49-F238E27FC236}">
                  <a16:creationId xmlns:a16="http://schemas.microsoft.com/office/drawing/2014/main" xmlns="" id="{F917FB2B-F18D-4C54-AF8C-4B70C058FC2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381429" y="4642029"/>
              <a:ext cx="2352872" cy="1149692"/>
            </a:xfrm>
            <a:custGeom>
              <a:avLst/>
              <a:gdLst/>
              <a:ahLst/>
              <a:cxnLst/>
              <a:rect l="0" t="0" r="0" b="0"/>
              <a:pathLst>
                <a:path w="2352872" h="1149692">
                  <a:moveTo>
                    <a:pt x="3371" y="939621"/>
                  </a:moveTo>
                  <a:lnTo>
                    <a:pt x="3371" y="939621"/>
                  </a:lnTo>
                  <a:lnTo>
                    <a:pt x="0" y="976249"/>
                  </a:lnTo>
                  <a:lnTo>
                    <a:pt x="4646" y="1010917"/>
                  </a:lnTo>
                  <a:lnTo>
                    <a:pt x="14959" y="1054741"/>
                  </a:lnTo>
                  <a:lnTo>
                    <a:pt x="26952" y="1096732"/>
                  </a:lnTo>
                  <a:lnTo>
                    <a:pt x="44097" y="1142196"/>
                  </a:lnTo>
                  <a:lnTo>
                    <a:pt x="46166" y="1148893"/>
                  </a:lnTo>
                  <a:lnTo>
                    <a:pt x="46717" y="1149691"/>
                  </a:lnTo>
                  <a:lnTo>
                    <a:pt x="47085" y="1149517"/>
                  </a:lnTo>
                  <a:lnTo>
                    <a:pt x="46265" y="1105155"/>
                  </a:lnTo>
                  <a:lnTo>
                    <a:pt x="41014" y="1061640"/>
                  </a:lnTo>
                  <a:lnTo>
                    <a:pt x="36933" y="1030139"/>
                  </a:lnTo>
                  <a:lnTo>
                    <a:pt x="32096" y="992911"/>
                  </a:lnTo>
                  <a:lnTo>
                    <a:pt x="26754" y="951864"/>
                  </a:lnTo>
                  <a:lnTo>
                    <a:pt x="21077" y="903334"/>
                  </a:lnTo>
                  <a:lnTo>
                    <a:pt x="15174" y="849813"/>
                  </a:lnTo>
                  <a:lnTo>
                    <a:pt x="9123" y="792965"/>
                  </a:lnTo>
                  <a:lnTo>
                    <a:pt x="5089" y="734606"/>
                  </a:lnTo>
                  <a:lnTo>
                    <a:pt x="2399" y="675239"/>
                  </a:lnTo>
                  <a:lnTo>
                    <a:pt x="606" y="615199"/>
                  </a:lnTo>
                  <a:lnTo>
                    <a:pt x="117" y="561767"/>
                  </a:lnTo>
                  <a:lnTo>
                    <a:pt x="496" y="512741"/>
                  </a:lnTo>
                  <a:lnTo>
                    <a:pt x="1454" y="466651"/>
                  </a:lnTo>
                  <a:lnTo>
                    <a:pt x="2799" y="425341"/>
                  </a:lnTo>
                  <a:lnTo>
                    <a:pt x="4400" y="387218"/>
                  </a:lnTo>
                  <a:lnTo>
                    <a:pt x="6174" y="351219"/>
                  </a:lnTo>
                  <a:lnTo>
                    <a:pt x="8062" y="318047"/>
                  </a:lnTo>
                  <a:lnTo>
                    <a:pt x="10026" y="286761"/>
                  </a:lnTo>
                  <a:lnTo>
                    <a:pt x="12041" y="256731"/>
                  </a:lnTo>
                  <a:lnTo>
                    <a:pt x="13384" y="228950"/>
                  </a:lnTo>
                  <a:lnTo>
                    <a:pt x="14280" y="202668"/>
                  </a:lnTo>
                  <a:lnTo>
                    <a:pt x="14877" y="177386"/>
                  </a:lnTo>
                  <a:lnTo>
                    <a:pt x="17422" y="132361"/>
                  </a:lnTo>
                  <a:lnTo>
                    <a:pt x="19494" y="94711"/>
                  </a:lnTo>
                  <a:lnTo>
                    <a:pt x="16956" y="51308"/>
                  </a:lnTo>
                  <a:lnTo>
                    <a:pt x="15758" y="39637"/>
                  </a:lnTo>
                  <a:lnTo>
                    <a:pt x="9998" y="25825"/>
                  </a:lnTo>
                  <a:lnTo>
                    <a:pt x="11726" y="25489"/>
                  </a:lnTo>
                  <a:lnTo>
                    <a:pt x="13174" y="25400"/>
                  </a:lnTo>
                  <a:lnTo>
                    <a:pt x="16665" y="27182"/>
                  </a:lnTo>
                  <a:lnTo>
                    <a:pt x="18584" y="28645"/>
                  </a:lnTo>
                  <a:lnTo>
                    <a:pt x="20716" y="32152"/>
                  </a:lnTo>
                  <a:lnTo>
                    <a:pt x="21284" y="34075"/>
                  </a:lnTo>
                  <a:lnTo>
                    <a:pt x="23074" y="35357"/>
                  </a:lnTo>
                  <a:lnTo>
                    <a:pt x="28826" y="36781"/>
                  </a:lnTo>
                  <a:lnTo>
                    <a:pt x="72593" y="37771"/>
                  </a:lnTo>
                  <a:lnTo>
                    <a:pt x="118661" y="35995"/>
                  </a:lnTo>
                  <a:lnTo>
                    <a:pt x="161855" y="32831"/>
                  </a:lnTo>
                  <a:lnTo>
                    <a:pt x="190166" y="31000"/>
                  </a:lnTo>
                  <a:lnTo>
                    <a:pt x="221034" y="29073"/>
                  </a:lnTo>
                  <a:lnTo>
                    <a:pt x="255725" y="27084"/>
                  </a:lnTo>
                  <a:lnTo>
                    <a:pt x="292962" y="25052"/>
                  </a:lnTo>
                  <a:lnTo>
                    <a:pt x="331898" y="22992"/>
                  </a:lnTo>
                  <a:lnTo>
                    <a:pt x="375494" y="21618"/>
                  </a:lnTo>
                  <a:lnTo>
                    <a:pt x="422197" y="20702"/>
                  </a:lnTo>
                  <a:lnTo>
                    <a:pt x="470972" y="20092"/>
                  </a:lnTo>
                  <a:lnTo>
                    <a:pt x="522539" y="19685"/>
                  </a:lnTo>
                  <a:lnTo>
                    <a:pt x="575966" y="19413"/>
                  </a:lnTo>
                  <a:lnTo>
                    <a:pt x="630635" y="19233"/>
                  </a:lnTo>
                  <a:lnTo>
                    <a:pt x="688952" y="18406"/>
                  </a:lnTo>
                  <a:lnTo>
                    <a:pt x="749703" y="17150"/>
                  </a:lnTo>
                  <a:lnTo>
                    <a:pt x="812076" y="15607"/>
                  </a:lnTo>
                  <a:lnTo>
                    <a:pt x="879762" y="13167"/>
                  </a:lnTo>
                  <a:lnTo>
                    <a:pt x="950993" y="10129"/>
                  </a:lnTo>
                  <a:lnTo>
                    <a:pt x="1024585" y="6693"/>
                  </a:lnTo>
                  <a:lnTo>
                    <a:pt x="1098341" y="4403"/>
                  </a:lnTo>
                  <a:lnTo>
                    <a:pt x="1172207" y="2875"/>
                  </a:lnTo>
                  <a:lnTo>
                    <a:pt x="1246145" y="1857"/>
                  </a:lnTo>
                  <a:lnTo>
                    <a:pt x="1318015" y="1179"/>
                  </a:lnTo>
                  <a:lnTo>
                    <a:pt x="1388505" y="726"/>
                  </a:lnTo>
                  <a:lnTo>
                    <a:pt x="1458078" y="424"/>
                  </a:lnTo>
                  <a:lnTo>
                    <a:pt x="1526331" y="223"/>
                  </a:lnTo>
                  <a:lnTo>
                    <a:pt x="1593706" y="89"/>
                  </a:lnTo>
                  <a:lnTo>
                    <a:pt x="1660493" y="0"/>
                  </a:lnTo>
                  <a:lnTo>
                    <a:pt x="1723364" y="646"/>
                  </a:lnTo>
                  <a:lnTo>
                    <a:pt x="1783622" y="1782"/>
                  </a:lnTo>
                  <a:lnTo>
                    <a:pt x="1842138" y="3245"/>
                  </a:lnTo>
                  <a:lnTo>
                    <a:pt x="1896671" y="4926"/>
                  </a:lnTo>
                  <a:lnTo>
                    <a:pt x="1948549" y="6752"/>
                  </a:lnTo>
                  <a:lnTo>
                    <a:pt x="1998655" y="8675"/>
                  </a:lnTo>
                  <a:lnTo>
                    <a:pt x="2046172" y="10663"/>
                  </a:lnTo>
                  <a:lnTo>
                    <a:pt x="2091961" y="12693"/>
                  </a:lnTo>
                  <a:lnTo>
                    <a:pt x="2136597" y="14752"/>
                  </a:lnTo>
                  <a:lnTo>
                    <a:pt x="2174821" y="17536"/>
                  </a:lnTo>
                  <a:lnTo>
                    <a:pt x="2208771" y="20803"/>
                  </a:lnTo>
                  <a:lnTo>
                    <a:pt x="2239872" y="24392"/>
                  </a:lnTo>
                  <a:lnTo>
                    <a:pt x="2265544" y="28196"/>
                  </a:lnTo>
                  <a:lnTo>
                    <a:pt x="2307239" y="36186"/>
                  </a:lnTo>
                  <a:lnTo>
                    <a:pt x="2330944" y="46322"/>
                  </a:lnTo>
                  <a:lnTo>
                    <a:pt x="2352871" y="63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995">
              <a:extLst>
                <a:ext uri="{FF2B5EF4-FFF2-40B4-BE49-F238E27FC236}">
                  <a16:creationId xmlns:a16="http://schemas.microsoft.com/office/drawing/2014/main" xmlns="" id="{67368C68-E82D-4875-A859-2C7B0206924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588000" y="4851400"/>
              <a:ext cx="5068" cy="203201"/>
            </a:xfrm>
            <a:custGeom>
              <a:avLst/>
              <a:gdLst/>
              <a:ahLst/>
              <a:cxnLst/>
              <a:rect l="0" t="0" r="0" b="0"/>
              <a:pathLst>
                <a:path w="5068" h="203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658" y="2117"/>
                  </a:lnTo>
                  <a:lnTo>
                    <a:pt x="414" y="39680"/>
                  </a:lnTo>
                  <a:lnTo>
                    <a:pt x="829" y="76354"/>
                  </a:lnTo>
                  <a:lnTo>
                    <a:pt x="4401" y="115052"/>
                  </a:lnTo>
                  <a:lnTo>
                    <a:pt x="5067" y="154661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996">
              <a:extLst>
                <a:ext uri="{FF2B5EF4-FFF2-40B4-BE49-F238E27FC236}">
                  <a16:creationId xmlns:a16="http://schemas.microsoft.com/office/drawing/2014/main" xmlns="" id="{AFAE6992-8C90-4124-8C94-B1043A5A284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600700" y="4908550"/>
              <a:ext cx="146051" cy="50801"/>
            </a:xfrm>
            <a:custGeom>
              <a:avLst/>
              <a:gdLst/>
              <a:ahLst/>
              <a:cxnLst/>
              <a:rect l="0" t="0" r="0" b="0"/>
              <a:pathLst>
                <a:path w="146051" h="50801">
                  <a:moveTo>
                    <a:pt x="0" y="50800"/>
                  </a:moveTo>
                  <a:lnTo>
                    <a:pt x="0" y="50800"/>
                  </a:lnTo>
                  <a:lnTo>
                    <a:pt x="5774" y="45731"/>
                  </a:lnTo>
                  <a:lnTo>
                    <a:pt x="51706" y="20762"/>
                  </a:lnTo>
                  <a:lnTo>
                    <a:pt x="88071" y="8347"/>
                  </a:lnTo>
                  <a:lnTo>
                    <a:pt x="130939" y="164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997">
              <a:extLst>
                <a:ext uri="{FF2B5EF4-FFF2-40B4-BE49-F238E27FC236}">
                  <a16:creationId xmlns:a16="http://schemas.microsoft.com/office/drawing/2014/main" xmlns="" id="{F4E3A1BC-709E-4639-907C-7B704FC80A3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588000" y="4800600"/>
              <a:ext cx="133351" cy="63501"/>
            </a:xfrm>
            <a:custGeom>
              <a:avLst/>
              <a:gdLst/>
              <a:ahLst/>
              <a:cxnLst/>
              <a:rect l="0" t="0" r="0" b="0"/>
              <a:pathLst>
                <a:path w="133351" h="63501">
                  <a:moveTo>
                    <a:pt x="0" y="63500"/>
                  </a:moveTo>
                  <a:lnTo>
                    <a:pt x="0" y="63500"/>
                  </a:lnTo>
                  <a:lnTo>
                    <a:pt x="8839" y="49194"/>
                  </a:lnTo>
                  <a:lnTo>
                    <a:pt x="21669" y="35743"/>
                  </a:lnTo>
                  <a:lnTo>
                    <a:pt x="59470" y="17304"/>
                  </a:lnTo>
                  <a:lnTo>
                    <a:pt x="101640" y="383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998">
              <a:extLst>
                <a:ext uri="{FF2B5EF4-FFF2-40B4-BE49-F238E27FC236}">
                  <a16:creationId xmlns:a16="http://schemas.microsoft.com/office/drawing/2014/main" xmlns="" id="{167D1899-E2DB-4F5C-9BC8-A568F272E5C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812220" y="4795133"/>
              <a:ext cx="105981" cy="228616"/>
            </a:xfrm>
            <a:custGeom>
              <a:avLst/>
              <a:gdLst/>
              <a:ahLst/>
              <a:cxnLst/>
              <a:rect l="0" t="0" r="0" b="0"/>
              <a:pathLst>
                <a:path w="105981" h="228616">
                  <a:moveTo>
                    <a:pt x="86930" y="5467"/>
                  </a:moveTo>
                  <a:lnTo>
                    <a:pt x="86930" y="5467"/>
                  </a:lnTo>
                  <a:lnTo>
                    <a:pt x="80188" y="2096"/>
                  </a:lnTo>
                  <a:lnTo>
                    <a:pt x="65882" y="0"/>
                  </a:lnTo>
                  <a:lnTo>
                    <a:pt x="51609" y="2749"/>
                  </a:lnTo>
                  <a:lnTo>
                    <a:pt x="35072" y="18145"/>
                  </a:lnTo>
                  <a:lnTo>
                    <a:pt x="16766" y="50694"/>
                  </a:lnTo>
                  <a:lnTo>
                    <a:pt x="4679" y="91618"/>
                  </a:lnTo>
                  <a:lnTo>
                    <a:pt x="0" y="138394"/>
                  </a:lnTo>
                  <a:lnTo>
                    <a:pt x="1985" y="181260"/>
                  </a:lnTo>
                  <a:lnTo>
                    <a:pt x="8960" y="202131"/>
                  </a:lnTo>
                  <a:lnTo>
                    <a:pt x="19116" y="217051"/>
                  </a:lnTo>
                  <a:lnTo>
                    <a:pt x="30684" y="226034"/>
                  </a:lnTo>
                  <a:lnTo>
                    <a:pt x="46644" y="228615"/>
                  </a:lnTo>
                  <a:lnTo>
                    <a:pt x="75464" y="224220"/>
                  </a:lnTo>
                  <a:lnTo>
                    <a:pt x="10598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999">
              <a:extLst>
                <a:ext uri="{FF2B5EF4-FFF2-40B4-BE49-F238E27FC236}">
                  <a16:creationId xmlns:a16="http://schemas.microsoft.com/office/drawing/2014/main" xmlns="" id="{212A1CCC-493B-4724-B26A-E6BAA31CB08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965339" y="4845050"/>
              <a:ext cx="124312" cy="133351"/>
            </a:xfrm>
            <a:custGeom>
              <a:avLst/>
              <a:gdLst/>
              <a:ahLst/>
              <a:cxnLst/>
              <a:rect l="0" t="0" r="0" b="0"/>
              <a:pathLst>
                <a:path w="124312" h="133351">
                  <a:moveTo>
                    <a:pt x="111611" y="0"/>
                  </a:moveTo>
                  <a:lnTo>
                    <a:pt x="111611" y="0"/>
                  </a:lnTo>
                  <a:lnTo>
                    <a:pt x="109730" y="12552"/>
                  </a:lnTo>
                  <a:lnTo>
                    <a:pt x="99368" y="54570"/>
                  </a:lnTo>
                  <a:lnTo>
                    <a:pt x="83760" y="83745"/>
                  </a:lnTo>
                  <a:lnTo>
                    <a:pt x="69364" y="99309"/>
                  </a:lnTo>
                  <a:lnTo>
                    <a:pt x="45393" y="113229"/>
                  </a:lnTo>
                  <a:lnTo>
                    <a:pt x="30675" y="115470"/>
                  </a:lnTo>
                  <a:lnTo>
                    <a:pt x="23787" y="115080"/>
                  </a:lnTo>
                  <a:lnTo>
                    <a:pt x="12371" y="109002"/>
                  </a:lnTo>
                  <a:lnTo>
                    <a:pt x="7351" y="104418"/>
                  </a:lnTo>
                  <a:lnTo>
                    <a:pt x="1774" y="93680"/>
                  </a:lnTo>
                  <a:lnTo>
                    <a:pt x="0" y="82558"/>
                  </a:lnTo>
                  <a:lnTo>
                    <a:pt x="1563" y="72911"/>
                  </a:lnTo>
                  <a:lnTo>
                    <a:pt x="3674" y="69774"/>
                  </a:lnTo>
                  <a:lnTo>
                    <a:pt x="6491" y="67683"/>
                  </a:lnTo>
                  <a:lnTo>
                    <a:pt x="9782" y="66289"/>
                  </a:lnTo>
                  <a:lnTo>
                    <a:pt x="20963" y="68502"/>
                  </a:lnTo>
                  <a:lnTo>
                    <a:pt x="67565" y="94365"/>
                  </a:lnTo>
                  <a:lnTo>
                    <a:pt x="112352" y="123717"/>
                  </a:lnTo>
                  <a:lnTo>
                    <a:pt x="12431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000">
              <a:extLst>
                <a:ext uri="{FF2B5EF4-FFF2-40B4-BE49-F238E27FC236}">
                  <a16:creationId xmlns:a16="http://schemas.microsoft.com/office/drawing/2014/main" xmlns="" id="{A33C388F-499F-4DC1-8863-EEABFF8C765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140450" y="4775200"/>
              <a:ext cx="48314" cy="254001"/>
            </a:xfrm>
            <a:custGeom>
              <a:avLst/>
              <a:gdLst/>
              <a:ahLst/>
              <a:cxnLst/>
              <a:rect l="0" t="0" r="0" b="0"/>
              <a:pathLst>
                <a:path w="48314" h="2540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27838" y="42645"/>
                  </a:lnTo>
                  <a:lnTo>
                    <a:pt x="39606" y="82407"/>
                  </a:lnTo>
                  <a:lnTo>
                    <a:pt x="47170" y="124763"/>
                  </a:lnTo>
                  <a:lnTo>
                    <a:pt x="48313" y="163731"/>
                  </a:lnTo>
                  <a:lnTo>
                    <a:pt x="36772" y="206980"/>
                  </a:lnTo>
                  <a:lnTo>
                    <a:pt x="23125" y="232307"/>
                  </a:lnTo>
                  <a:lnTo>
                    <a:pt x="63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001">
              <a:extLst>
                <a:ext uri="{FF2B5EF4-FFF2-40B4-BE49-F238E27FC236}">
                  <a16:creationId xmlns:a16="http://schemas.microsoft.com/office/drawing/2014/main" xmlns="" id="{383C7704-44DA-4E27-B721-BAE64C1C1C9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305550" y="4972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002">
              <a:extLst>
                <a:ext uri="{FF2B5EF4-FFF2-40B4-BE49-F238E27FC236}">
                  <a16:creationId xmlns:a16="http://schemas.microsoft.com/office/drawing/2014/main" xmlns="" id="{948B04D8-51D6-4B63-8CFC-35B3598AD2F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444774" y="4782044"/>
              <a:ext cx="57627" cy="240807"/>
            </a:xfrm>
            <a:custGeom>
              <a:avLst/>
              <a:gdLst/>
              <a:ahLst/>
              <a:cxnLst/>
              <a:rect l="0" t="0" r="0" b="0"/>
              <a:pathLst>
                <a:path w="57627" h="240807">
                  <a:moveTo>
                    <a:pt x="57626" y="24906"/>
                  </a:moveTo>
                  <a:lnTo>
                    <a:pt x="57626" y="24906"/>
                  </a:lnTo>
                  <a:lnTo>
                    <a:pt x="57626" y="0"/>
                  </a:lnTo>
                  <a:lnTo>
                    <a:pt x="39950" y="29435"/>
                  </a:lnTo>
                  <a:lnTo>
                    <a:pt x="23613" y="76575"/>
                  </a:lnTo>
                  <a:lnTo>
                    <a:pt x="11016" y="118924"/>
                  </a:lnTo>
                  <a:lnTo>
                    <a:pt x="463" y="162045"/>
                  </a:lnTo>
                  <a:lnTo>
                    <a:pt x="0" y="188868"/>
                  </a:lnTo>
                  <a:lnTo>
                    <a:pt x="5909" y="209255"/>
                  </a:lnTo>
                  <a:lnTo>
                    <a:pt x="10447" y="217655"/>
                  </a:lnTo>
                  <a:lnTo>
                    <a:pt x="24898" y="228871"/>
                  </a:lnTo>
                  <a:lnTo>
                    <a:pt x="51276" y="240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003">
              <a:extLst>
                <a:ext uri="{FF2B5EF4-FFF2-40B4-BE49-F238E27FC236}">
                  <a16:creationId xmlns:a16="http://schemas.microsoft.com/office/drawing/2014/main" xmlns="" id="{47FC72DA-5876-4C75-BB77-F213B275D14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584949" y="4860442"/>
              <a:ext cx="31752" cy="149709"/>
            </a:xfrm>
            <a:custGeom>
              <a:avLst/>
              <a:gdLst/>
              <a:ahLst/>
              <a:cxnLst/>
              <a:rect l="0" t="0" r="0" b="0"/>
              <a:pathLst>
                <a:path w="31752" h="149709">
                  <a:moveTo>
                    <a:pt x="1" y="3658"/>
                  </a:moveTo>
                  <a:lnTo>
                    <a:pt x="1" y="3658"/>
                  </a:lnTo>
                  <a:lnTo>
                    <a:pt x="0" y="0"/>
                  </a:lnTo>
                  <a:lnTo>
                    <a:pt x="0" y="1561"/>
                  </a:lnTo>
                  <a:lnTo>
                    <a:pt x="10832" y="45476"/>
                  </a:lnTo>
                  <a:lnTo>
                    <a:pt x="19100" y="89529"/>
                  </a:lnTo>
                  <a:lnTo>
                    <a:pt x="28935" y="132376"/>
                  </a:lnTo>
                  <a:lnTo>
                    <a:pt x="31751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004">
              <a:extLst>
                <a:ext uri="{FF2B5EF4-FFF2-40B4-BE49-F238E27FC236}">
                  <a16:creationId xmlns:a16="http://schemas.microsoft.com/office/drawing/2014/main" xmlns="" id="{D80C402A-C1ED-4991-B621-725B8649077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680200" y="4925356"/>
              <a:ext cx="63501" cy="21295"/>
            </a:xfrm>
            <a:custGeom>
              <a:avLst/>
              <a:gdLst/>
              <a:ahLst/>
              <a:cxnLst/>
              <a:rect l="0" t="0" r="0" b="0"/>
              <a:pathLst>
                <a:path w="63501" h="21295">
                  <a:moveTo>
                    <a:pt x="0" y="21294"/>
                  </a:moveTo>
                  <a:lnTo>
                    <a:pt x="0" y="21294"/>
                  </a:lnTo>
                  <a:lnTo>
                    <a:pt x="3370" y="21294"/>
                  </a:lnTo>
                  <a:lnTo>
                    <a:pt x="4364" y="20589"/>
                  </a:lnTo>
                  <a:lnTo>
                    <a:pt x="5026" y="19412"/>
                  </a:lnTo>
                  <a:lnTo>
                    <a:pt x="5467" y="17923"/>
                  </a:lnTo>
                  <a:lnTo>
                    <a:pt x="12831" y="9085"/>
                  </a:lnTo>
                  <a:lnTo>
                    <a:pt x="27320" y="900"/>
                  </a:lnTo>
                  <a:lnTo>
                    <a:pt x="40835" y="0"/>
                  </a:lnTo>
                  <a:lnTo>
                    <a:pt x="63500" y="2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005">
              <a:extLst>
                <a:ext uri="{FF2B5EF4-FFF2-40B4-BE49-F238E27FC236}">
                  <a16:creationId xmlns:a16="http://schemas.microsoft.com/office/drawing/2014/main" xmlns="" id="{4DDDC28B-8397-4E98-AC43-368B2895A93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902450" y="4857750"/>
              <a:ext cx="19051" cy="158751"/>
            </a:xfrm>
            <a:custGeom>
              <a:avLst/>
              <a:gdLst/>
              <a:ahLst/>
              <a:cxnLst/>
              <a:rect l="0" t="0" r="0" b="0"/>
              <a:pathLst>
                <a:path w="19051" h="1587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5958" y="46453"/>
                  </a:lnTo>
                  <a:lnTo>
                    <a:pt x="9644" y="90550"/>
                  </a:lnTo>
                  <a:lnTo>
                    <a:pt x="16460" y="132840"/>
                  </a:lnTo>
                  <a:lnTo>
                    <a:pt x="190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006">
              <a:extLst>
                <a:ext uri="{FF2B5EF4-FFF2-40B4-BE49-F238E27FC236}">
                  <a16:creationId xmlns:a16="http://schemas.microsoft.com/office/drawing/2014/main" xmlns="" id="{7A566135-9A6B-4032-9E70-320927752EC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886091" y="4832350"/>
              <a:ext cx="130660" cy="57151"/>
            </a:xfrm>
            <a:custGeom>
              <a:avLst/>
              <a:gdLst/>
              <a:ahLst/>
              <a:cxnLst/>
              <a:rect l="0" t="0" r="0" b="0"/>
              <a:pathLst>
                <a:path w="130660" h="57151">
                  <a:moveTo>
                    <a:pt x="3659" y="57150"/>
                  </a:moveTo>
                  <a:lnTo>
                    <a:pt x="3659" y="57150"/>
                  </a:lnTo>
                  <a:lnTo>
                    <a:pt x="288" y="50408"/>
                  </a:lnTo>
                  <a:lnTo>
                    <a:pt x="0" y="47716"/>
                  </a:lnTo>
                  <a:lnTo>
                    <a:pt x="1563" y="42844"/>
                  </a:lnTo>
                  <a:lnTo>
                    <a:pt x="16521" y="32764"/>
                  </a:lnTo>
                  <a:lnTo>
                    <a:pt x="57000" y="16716"/>
                  </a:lnTo>
                  <a:lnTo>
                    <a:pt x="101998" y="3720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007">
              <a:extLst>
                <a:ext uri="{FF2B5EF4-FFF2-40B4-BE49-F238E27FC236}">
                  <a16:creationId xmlns:a16="http://schemas.microsoft.com/office/drawing/2014/main" xmlns="" id="{C659787D-1DF8-488E-AB66-E3F09EE663B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927849" y="4914900"/>
              <a:ext cx="127002" cy="25401"/>
            </a:xfrm>
            <a:custGeom>
              <a:avLst/>
              <a:gdLst/>
              <a:ahLst/>
              <a:cxnLst/>
              <a:rect l="0" t="0" r="0" b="0"/>
              <a:pathLst>
                <a:path w="127002" h="25401">
                  <a:moveTo>
                    <a:pt x="1" y="25400"/>
                  </a:moveTo>
                  <a:lnTo>
                    <a:pt x="1" y="25400"/>
                  </a:lnTo>
                  <a:lnTo>
                    <a:pt x="0" y="22029"/>
                  </a:lnTo>
                  <a:lnTo>
                    <a:pt x="2117" y="21036"/>
                  </a:lnTo>
                  <a:lnTo>
                    <a:pt x="44240" y="12259"/>
                  </a:lnTo>
                  <a:lnTo>
                    <a:pt x="86743" y="7517"/>
                  </a:lnTo>
                  <a:lnTo>
                    <a:pt x="127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008">
              <a:extLst>
                <a:ext uri="{FF2B5EF4-FFF2-40B4-BE49-F238E27FC236}">
                  <a16:creationId xmlns:a16="http://schemas.microsoft.com/office/drawing/2014/main" xmlns="" id="{7543B357-07A4-45FD-A422-963BB0B39B6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139429" y="4816279"/>
              <a:ext cx="67822" cy="187522"/>
            </a:xfrm>
            <a:custGeom>
              <a:avLst/>
              <a:gdLst/>
              <a:ahLst/>
              <a:cxnLst/>
              <a:rect l="0" t="0" r="0" b="0"/>
              <a:pathLst>
                <a:path w="67822" h="187522">
                  <a:moveTo>
                    <a:pt x="67821" y="3371"/>
                  </a:moveTo>
                  <a:lnTo>
                    <a:pt x="67821" y="3371"/>
                  </a:lnTo>
                  <a:lnTo>
                    <a:pt x="64450" y="0"/>
                  </a:lnTo>
                  <a:lnTo>
                    <a:pt x="62045" y="418"/>
                  </a:lnTo>
                  <a:lnTo>
                    <a:pt x="30550" y="20974"/>
                  </a:lnTo>
                  <a:lnTo>
                    <a:pt x="17388" y="37065"/>
                  </a:lnTo>
                  <a:lnTo>
                    <a:pt x="4822" y="69329"/>
                  </a:lnTo>
                  <a:lnTo>
                    <a:pt x="0" y="105699"/>
                  </a:lnTo>
                  <a:lnTo>
                    <a:pt x="1944" y="139915"/>
                  </a:lnTo>
                  <a:lnTo>
                    <a:pt x="10790" y="157896"/>
                  </a:lnTo>
                  <a:lnTo>
                    <a:pt x="17101" y="165655"/>
                  </a:lnTo>
                  <a:lnTo>
                    <a:pt x="33519" y="176156"/>
                  </a:lnTo>
                  <a:lnTo>
                    <a:pt x="61471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009">
              <a:extLst>
                <a:ext uri="{FF2B5EF4-FFF2-40B4-BE49-F238E27FC236}">
                  <a16:creationId xmlns:a16="http://schemas.microsoft.com/office/drawing/2014/main" xmlns="" id="{1D8B71F5-F60F-4EAB-8CC8-88F65560FAD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286762" y="5452350"/>
              <a:ext cx="210236" cy="224551"/>
            </a:xfrm>
            <a:custGeom>
              <a:avLst/>
              <a:gdLst/>
              <a:ahLst/>
              <a:cxnLst/>
              <a:rect l="0" t="0" r="0" b="0"/>
              <a:pathLst>
                <a:path w="210236" h="224551">
                  <a:moveTo>
                    <a:pt x="6088" y="27700"/>
                  </a:moveTo>
                  <a:lnTo>
                    <a:pt x="6088" y="27700"/>
                  </a:lnTo>
                  <a:lnTo>
                    <a:pt x="6088" y="24329"/>
                  </a:lnTo>
                  <a:lnTo>
                    <a:pt x="6793" y="24042"/>
                  </a:lnTo>
                  <a:lnTo>
                    <a:pt x="9459" y="25603"/>
                  </a:lnTo>
                  <a:lnTo>
                    <a:pt x="14927" y="40563"/>
                  </a:lnTo>
                  <a:lnTo>
                    <a:pt x="17320" y="81746"/>
                  </a:lnTo>
                  <a:lnTo>
                    <a:pt x="12787" y="120306"/>
                  </a:lnTo>
                  <a:lnTo>
                    <a:pt x="1069" y="164418"/>
                  </a:lnTo>
                  <a:lnTo>
                    <a:pt x="626" y="164706"/>
                  </a:lnTo>
                  <a:lnTo>
                    <a:pt x="0" y="152726"/>
                  </a:lnTo>
                  <a:lnTo>
                    <a:pt x="3161" y="113701"/>
                  </a:lnTo>
                  <a:lnTo>
                    <a:pt x="15332" y="74270"/>
                  </a:lnTo>
                  <a:lnTo>
                    <a:pt x="39088" y="34678"/>
                  </a:lnTo>
                  <a:lnTo>
                    <a:pt x="60266" y="16455"/>
                  </a:lnTo>
                  <a:lnTo>
                    <a:pt x="82378" y="5063"/>
                  </a:lnTo>
                  <a:lnTo>
                    <a:pt x="101614" y="0"/>
                  </a:lnTo>
                  <a:lnTo>
                    <a:pt x="119570" y="3394"/>
                  </a:lnTo>
                  <a:lnTo>
                    <a:pt x="136958" y="13370"/>
                  </a:lnTo>
                  <a:lnTo>
                    <a:pt x="154093" y="29562"/>
                  </a:lnTo>
                  <a:lnTo>
                    <a:pt x="176236" y="68625"/>
                  </a:lnTo>
                  <a:lnTo>
                    <a:pt x="196202" y="112577"/>
                  </a:lnTo>
                  <a:lnTo>
                    <a:pt x="208781" y="156879"/>
                  </a:lnTo>
                  <a:lnTo>
                    <a:pt x="210235" y="191172"/>
                  </a:lnTo>
                  <a:lnTo>
                    <a:pt x="202938" y="224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010">
              <a:extLst>
                <a:ext uri="{FF2B5EF4-FFF2-40B4-BE49-F238E27FC236}">
                  <a16:creationId xmlns:a16="http://schemas.microsoft.com/office/drawing/2014/main" xmlns="" id="{CE84095D-98EB-42A9-AE61-C0E417A9367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600308" y="5270500"/>
              <a:ext cx="1321193" cy="73205"/>
            </a:xfrm>
            <a:custGeom>
              <a:avLst/>
              <a:gdLst/>
              <a:ahLst/>
              <a:cxnLst/>
              <a:rect l="0" t="0" r="0" b="0"/>
              <a:pathLst>
                <a:path w="1321193" h="73205">
                  <a:moveTo>
                    <a:pt x="6742" y="69850"/>
                  </a:moveTo>
                  <a:lnTo>
                    <a:pt x="6742" y="69850"/>
                  </a:lnTo>
                  <a:lnTo>
                    <a:pt x="0" y="66479"/>
                  </a:lnTo>
                  <a:lnTo>
                    <a:pt x="836" y="66192"/>
                  </a:lnTo>
                  <a:lnTo>
                    <a:pt x="46773" y="69229"/>
                  </a:lnTo>
                  <a:lnTo>
                    <a:pt x="91561" y="69573"/>
                  </a:lnTo>
                  <a:lnTo>
                    <a:pt x="118322" y="69666"/>
                  </a:lnTo>
                  <a:lnTo>
                    <a:pt x="151684" y="69727"/>
                  </a:lnTo>
                  <a:lnTo>
                    <a:pt x="189448" y="69767"/>
                  </a:lnTo>
                  <a:lnTo>
                    <a:pt x="230145" y="69795"/>
                  </a:lnTo>
                  <a:lnTo>
                    <a:pt x="280561" y="70519"/>
                  </a:lnTo>
                  <a:lnTo>
                    <a:pt x="337455" y="71706"/>
                  </a:lnTo>
                  <a:lnTo>
                    <a:pt x="398667" y="73204"/>
                  </a:lnTo>
                  <a:lnTo>
                    <a:pt x="465581" y="70675"/>
                  </a:lnTo>
                  <a:lnTo>
                    <a:pt x="536296" y="65461"/>
                  </a:lnTo>
                  <a:lnTo>
                    <a:pt x="609544" y="58457"/>
                  </a:lnTo>
                  <a:lnTo>
                    <a:pt x="683777" y="51672"/>
                  </a:lnTo>
                  <a:lnTo>
                    <a:pt x="758664" y="45031"/>
                  </a:lnTo>
                  <a:lnTo>
                    <a:pt x="833990" y="38488"/>
                  </a:lnTo>
                  <a:lnTo>
                    <a:pt x="905374" y="32714"/>
                  </a:lnTo>
                  <a:lnTo>
                    <a:pt x="974130" y="27453"/>
                  </a:lnTo>
                  <a:lnTo>
                    <a:pt x="1041135" y="22535"/>
                  </a:lnTo>
                  <a:lnTo>
                    <a:pt x="1097093" y="18552"/>
                  </a:lnTo>
                  <a:lnTo>
                    <a:pt x="1145687" y="15190"/>
                  </a:lnTo>
                  <a:lnTo>
                    <a:pt x="1189371" y="12243"/>
                  </a:lnTo>
                  <a:lnTo>
                    <a:pt x="1223434" y="9573"/>
                  </a:lnTo>
                  <a:lnTo>
                    <a:pt x="1251081" y="7088"/>
                  </a:lnTo>
                  <a:lnTo>
                    <a:pt x="1290032" y="3150"/>
                  </a:lnTo>
                  <a:lnTo>
                    <a:pt x="13211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011">
              <a:extLst>
                <a:ext uri="{FF2B5EF4-FFF2-40B4-BE49-F238E27FC236}">
                  <a16:creationId xmlns:a16="http://schemas.microsoft.com/office/drawing/2014/main" xmlns="" id="{BFAE30A4-41DA-48D0-9574-8BF13C91D7F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499350" y="4790879"/>
              <a:ext cx="63738" cy="263722"/>
            </a:xfrm>
            <a:custGeom>
              <a:avLst/>
              <a:gdLst/>
              <a:ahLst/>
              <a:cxnLst/>
              <a:rect l="0" t="0" r="0" b="0"/>
              <a:pathLst>
                <a:path w="63738" h="263722">
                  <a:moveTo>
                    <a:pt x="6350" y="3371"/>
                  </a:moveTo>
                  <a:lnTo>
                    <a:pt x="6350" y="3371"/>
                  </a:lnTo>
                  <a:lnTo>
                    <a:pt x="13091" y="0"/>
                  </a:lnTo>
                  <a:lnTo>
                    <a:pt x="15784" y="1124"/>
                  </a:lnTo>
                  <a:lnTo>
                    <a:pt x="20655" y="8016"/>
                  </a:lnTo>
                  <a:lnTo>
                    <a:pt x="35306" y="45603"/>
                  </a:lnTo>
                  <a:lnTo>
                    <a:pt x="51148" y="86361"/>
                  </a:lnTo>
                  <a:lnTo>
                    <a:pt x="62976" y="133166"/>
                  </a:lnTo>
                  <a:lnTo>
                    <a:pt x="63737" y="163599"/>
                  </a:lnTo>
                  <a:lnTo>
                    <a:pt x="54197" y="191705"/>
                  </a:lnTo>
                  <a:lnTo>
                    <a:pt x="28994" y="229448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012">
              <a:extLst>
                <a:ext uri="{FF2B5EF4-FFF2-40B4-BE49-F238E27FC236}">
                  <a16:creationId xmlns:a16="http://schemas.microsoft.com/office/drawing/2014/main" xmlns="" id="{4179EE1F-7E0A-4563-B86C-658AD8D9FDE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435850" y="4819650"/>
              <a:ext cx="36545" cy="215901"/>
            </a:xfrm>
            <a:custGeom>
              <a:avLst/>
              <a:gdLst/>
              <a:ahLst/>
              <a:cxnLst/>
              <a:rect l="0" t="0" r="0" b="0"/>
              <a:pathLst>
                <a:path w="36545" h="2159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6742"/>
                  </a:lnTo>
                  <a:lnTo>
                    <a:pt x="20394" y="24418"/>
                  </a:lnTo>
                  <a:lnTo>
                    <a:pt x="29480" y="70884"/>
                  </a:lnTo>
                  <a:lnTo>
                    <a:pt x="35233" y="112411"/>
                  </a:lnTo>
                  <a:lnTo>
                    <a:pt x="36544" y="151135"/>
                  </a:lnTo>
                  <a:lnTo>
                    <a:pt x="32073" y="183853"/>
                  </a:lnTo>
                  <a:lnTo>
                    <a:pt x="190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013">
              <a:extLst>
                <a:ext uri="{FF2B5EF4-FFF2-40B4-BE49-F238E27FC236}">
                  <a16:creationId xmlns:a16="http://schemas.microsoft.com/office/drawing/2014/main" xmlns="" id="{FECCD400-7D94-4380-992C-40AFEF1BAC0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250076" y="4841392"/>
              <a:ext cx="106595" cy="124309"/>
            </a:xfrm>
            <a:custGeom>
              <a:avLst/>
              <a:gdLst/>
              <a:ahLst/>
              <a:cxnLst/>
              <a:rect l="0" t="0" r="0" b="0"/>
              <a:pathLst>
                <a:path w="106595" h="124309">
                  <a:moveTo>
                    <a:pt x="103224" y="3658"/>
                  </a:moveTo>
                  <a:lnTo>
                    <a:pt x="103224" y="3658"/>
                  </a:lnTo>
                  <a:lnTo>
                    <a:pt x="103224" y="287"/>
                  </a:lnTo>
                  <a:lnTo>
                    <a:pt x="103929" y="0"/>
                  </a:lnTo>
                  <a:lnTo>
                    <a:pt x="106594" y="1561"/>
                  </a:lnTo>
                  <a:lnTo>
                    <a:pt x="106368" y="10253"/>
                  </a:lnTo>
                  <a:lnTo>
                    <a:pt x="94711" y="55037"/>
                  </a:lnTo>
                  <a:lnTo>
                    <a:pt x="76142" y="88439"/>
                  </a:lnTo>
                  <a:lnTo>
                    <a:pt x="58276" y="107017"/>
                  </a:lnTo>
                  <a:lnTo>
                    <a:pt x="45852" y="113095"/>
                  </a:lnTo>
                  <a:lnTo>
                    <a:pt x="39577" y="114716"/>
                  </a:lnTo>
                  <a:lnTo>
                    <a:pt x="26958" y="112754"/>
                  </a:lnTo>
                  <a:lnTo>
                    <a:pt x="20629" y="110255"/>
                  </a:lnTo>
                  <a:lnTo>
                    <a:pt x="11717" y="101834"/>
                  </a:lnTo>
                  <a:lnTo>
                    <a:pt x="247" y="79181"/>
                  </a:lnTo>
                  <a:lnTo>
                    <a:pt x="0" y="75173"/>
                  </a:lnTo>
                  <a:lnTo>
                    <a:pt x="1247" y="72501"/>
                  </a:lnTo>
                  <a:lnTo>
                    <a:pt x="3489" y="70720"/>
                  </a:lnTo>
                  <a:lnTo>
                    <a:pt x="16758" y="68213"/>
                  </a:lnTo>
                  <a:lnTo>
                    <a:pt x="28105" y="71390"/>
                  </a:lnTo>
                  <a:lnTo>
                    <a:pt x="70245" y="94811"/>
                  </a:lnTo>
                  <a:lnTo>
                    <a:pt x="103224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5" name="SMARTInkShape-5014">
            <a:extLst>
              <a:ext uri="{FF2B5EF4-FFF2-40B4-BE49-F238E27FC236}">
                <a16:creationId xmlns:a16="http://schemas.microsoft.com/office/drawing/2014/main" xmlns="" id="{1CA9F5A0-BD04-4E68-AB40-51293DC2DDA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713275" y="4536592"/>
            <a:ext cx="363176" cy="1508609"/>
          </a:xfrm>
          <a:custGeom>
            <a:avLst/>
            <a:gdLst/>
            <a:ahLst/>
            <a:cxnLst/>
            <a:rect l="0" t="0" r="0" b="0"/>
            <a:pathLst>
              <a:path w="363176" h="1508609">
                <a:moveTo>
                  <a:pt x="77425" y="3658"/>
                </a:moveTo>
                <a:lnTo>
                  <a:pt x="77425" y="3658"/>
                </a:lnTo>
                <a:lnTo>
                  <a:pt x="74054" y="287"/>
                </a:lnTo>
                <a:lnTo>
                  <a:pt x="71650" y="0"/>
                </a:lnTo>
                <a:lnTo>
                  <a:pt x="65215" y="1561"/>
                </a:lnTo>
                <a:lnTo>
                  <a:pt x="53660" y="9779"/>
                </a:lnTo>
                <a:lnTo>
                  <a:pt x="41299" y="34634"/>
                </a:lnTo>
                <a:lnTo>
                  <a:pt x="34793" y="70107"/>
                </a:lnTo>
                <a:lnTo>
                  <a:pt x="32070" y="92407"/>
                </a:lnTo>
                <a:lnTo>
                  <a:pt x="29550" y="120680"/>
                </a:lnTo>
                <a:lnTo>
                  <a:pt x="27164" y="152933"/>
                </a:lnTo>
                <a:lnTo>
                  <a:pt x="24867" y="187842"/>
                </a:lnTo>
                <a:lnTo>
                  <a:pt x="22631" y="229458"/>
                </a:lnTo>
                <a:lnTo>
                  <a:pt x="20434" y="275547"/>
                </a:lnTo>
                <a:lnTo>
                  <a:pt x="18265" y="324617"/>
                </a:lnTo>
                <a:lnTo>
                  <a:pt x="15407" y="379203"/>
                </a:lnTo>
                <a:lnTo>
                  <a:pt x="12091" y="437465"/>
                </a:lnTo>
                <a:lnTo>
                  <a:pt x="8469" y="498180"/>
                </a:lnTo>
                <a:lnTo>
                  <a:pt x="5349" y="559823"/>
                </a:lnTo>
                <a:lnTo>
                  <a:pt x="2563" y="622084"/>
                </a:lnTo>
                <a:lnTo>
                  <a:pt x="0" y="684759"/>
                </a:lnTo>
                <a:lnTo>
                  <a:pt x="408" y="744886"/>
                </a:lnTo>
                <a:lnTo>
                  <a:pt x="2797" y="803316"/>
                </a:lnTo>
                <a:lnTo>
                  <a:pt x="6507" y="860613"/>
                </a:lnTo>
                <a:lnTo>
                  <a:pt x="13918" y="917156"/>
                </a:lnTo>
                <a:lnTo>
                  <a:pt x="23798" y="973195"/>
                </a:lnTo>
                <a:lnTo>
                  <a:pt x="35324" y="1028900"/>
                </a:lnTo>
                <a:lnTo>
                  <a:pt x="52180" y="1081557"/>
                </a:lnTo>
                <a:lnTo>
                  <a:pt x="72589" y="1132185"/>
                </a:lnTo>
                <a:lnTo>
                  <a:pt x="95368" y="1181459"/>
                </a:lnTo>
                <a:lnTo>
                  <a:pt x="121137" y="1228420"/>
                </a:lnTo>
                <a:lnTo>
                  <a:pt x="148900" y="1273837"/>
                </a:lnTo>
                <a:lnTo>
                  <a:pt x="177992" y="1318228"/>
                </a:lnTo>
                <a:lnTo>
                  <a:pt x="211497" y="1359110"/>
                </a:lnTo>
                <a:lnTo>
                  <a:pt x="247945" y="1397654"/>
                </a:lnTo>
                <a:lnTo>
                  <a:pt x="286355" y="1434639"/>
                </a:lnTo>
                <a:lnTo>
                  <a:pt x="363175" y="15086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SMARTInkShape-5015">
            <a:extLst>
              <a:ext uri="{FF2B5EF4-FFF2-40B4-BE49-F238E27FC236}">
                <a16:creationId xmlns:a16="http://schemas.microsoft.com/office/drawing/2014/main" xmlns="" id="{24CAA2B2-4D01-496B-963E-5F70B93E50F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518400" y="4768850"/>
            <a:ext cx="409501" cy="1149351"/>
          </a:xfrm>
          <a:custGeom>
            <a:avLst/>
            <a:gdLst/>
            <a:ahLst/>
            <a:cxnLst/>
            <a:rect l="0" t="0" r="0" b="0"/>
            <a:pathLst>
              <a:path w="409501" h="1149351">
                <a:moveTo>
                  <a:pt x="374650" y="0"/>
                </a:moveTo>
                <a:lnTo>
                  <a:pt x="374650" y="0"/>
                </a:lnTo>
                <a:lnTo>
                  <a:pt x="378413" y="30104"/>
                </a:lnTo>
                <a:lnTo>
                  <a:pt x="381392" y="53936"/>
                </a:lnTo>
                <a:lnTo>
                  <a:pt x="384788" y="85346"/>
                </a:lnTo>
                <a:lnTo>
                  <a:pt x="388464" y="121808"/>
                </a:lnTo>
                <a:lnTo>
                  <a:pt x="392326" y="161639"/>
                </a:lnTo>
                <a:lnTo>
                  <a:pt x="397017" y="202304"/>
                </a:lnTo>
                <a:lnTo>
                  <a:pt x="402261" y="243525"/>
                </a:lnTo>
                <a:lnTo>
                  <a:pt x="407874" y="285116"/>
                </a:lnTo>
                <a:lnTo>
                  <a:pt x="409500" y="331189"/>
                </a:lnTo>
                <a:lnTo>
                  <a:pt x="408467" y="380248"/>
                </a:lnTo>
                <a:lnTo>
                  <a:pt x="405661" y="431299"/>
                </a:lnTo>
                <a:lnTo>
                  <a:pt x="396735" y="480854"/>
                </a:lnTo>
                <a:lnTo>
                  <a:pt x="383729" y="529414"/>
                </a:lnTo>
                <a:lnTo>
                  <a:pt x="368002" y="577310"/>
                </a:lnTo>
                <a:lnTo>
                  <a:pt x="346229" y="626173"/>
                </a:lnTo>
                <a:lnTo>
                  <a:pt x="320425" y="675682"/>
                </a:lnTo>
                <a:lnTo>
                  <a:pt x="291933" y="725622"/>
                </a:lnTo>
                <a:lnTo>
                  <a:pt x="262355" y="772320"/>
                </a:lnTo>
                <a:lnTo>
                  <a:pt x="232053" y="816858"/>
                </a:lnTo>
                <a:lnTo>
                  <a:pt x="201269" y="859955"/>
                </a:lnTo>
                <a:lnTo>
                  <a:pt x="171574" y="900681"/>
                </a:lnTo>
                <a:lnTo>
                  <a:pt x="142604" y="939826"/>
                </a:lnTo>
                <a:lnTo>
                  <a:pt x="114119" y="977918"/>
                </a:lnTo>
                <a:lnTo>
                  <a:pt x="88780" y="1013895"/>
                </a:lnTo>
                <a:lnTo>
                  <a:pt x="65536" y="1048464"/>
                </a:lnTo>
                <a:lnTo>
                  <a:pt x="43690" y="1082092"/>
                </a:lnTo>
                <a:lnTo>
                  <a:pt x="0" y="1149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SMARTInkShape-5016">
            <a:extLst>
              <a:ext uri="{FF2B5EF4-FFF2-40B4-BE49-F238E27FC236}">
                <a16:creationId xmlns:a16="http://schemas.microsoft.com/office/drawing/2014/main" xmlns="" id="{341C4342-CAC3-45C7-9C1F-9A3C649C1D3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557103" y="4660922"/>
            <a:ext cx="195998" cy="140453"/>
          </a:xfrm>
          <a:custGeom>
            <a:avLst/>
            <a:gdLst/>
            <a:ahLst/>
            <a:cxnLst/>
            <a:rect l="0" t="0" r="0" b="0"/>
            <a:pathLst>
              <a:path w="195998" h="140453">
                <a:moveTo>
                  <a:pt x="113447" y="6328"/>
                </a:moveTo>
                <a:lnTo>
                  <a:pt x="113447" y="6328"/>
                </a:lnTo>
                <a:lnTo>
                  <a:pt x="113447" y="55"/>
                </a:lnTo>
                <a:lnTo>
                  <a:pt x="110076" y="0"/>
                </a:lnTo>
                <a:lnTo>
                  <a:pt x="106540" y="1869"/>
                </a:lnTo>
                <a:lnTo>
                  <a:pt x="90665" y="17291"/>
                </a:lnTo>
                <a:lnTo>
                  <a:pt x="62155" y="57152"/>
                </a:lnTo>
                <a:lnTo>
                  <a:pt x="30832" y="101302"/>
                </a:lnTo>
                <a:lnTo>
                  <a:pt x="2023" y="139781"/>
                </a:lnTo>
                <a:lnTo>
                  <a:pt x="1065" y="140452"/>
                </a:lnTo>
                <a:lnTo>
                  <a:pt x="426" y="139488"/>
                </a:lnTo>
                <a:lnTo>
                  <a:pt x="0" y="137435"/>
                </a:lnTo>
                <a:lnTo>
                  <a:pt x="16899" y="103802"/>
                </a:lnTo>
                <a:lnTo>
                  <a:pt x="55887" y="57964"/>
                </a:lnTo>
                <a:lnTo>
                  <a:pt x="88811" y="30098"/>
                </a:lnTo>
                <a:lnTo>
                  <a:pt x="90672" y="29230"/>
                </a:lnTo>
                <a:lnTo>
                  <a:pt x="91914" y="29357"/>
                </a:lnTo>
                <a:lnTo>
                  <a:pt x="93907" y="31260"/>
                </a:lnTo>
                <a:lnTo>
                  <a:pt x="99821" y="31687"/>
                </a:lnTo>
                <a:lnTo>
                  <a:pt x="103843" y="35087"/>
                </a:lnTo>
                <a:lnTo>
                  <a:pt x="105651" y="38630"/>
                </a:lnTo>
                <a:lnTo>
                  <a:pt x="106133" y="40562"/>
                </a:lnTo>
                <a:lnTo>
                  <a:pt x="110182" y="46653"/>
                </a:lnTo>
                <a:lnTo>
                  <a:pt x="151915" y="78229"/>
                </a:lnTo>
                <a:lnTo>
                  <a:pt x="162999" y="89789"/>
                </a:lnTo>
                <a:lnTo>
                  <a:pt x="181828" y="124133"/>
                </a:lnTo>
                <a:lnTo>
                  <a:pt x="183729" y="125082"/>
                </a:lnTo>
                <a:lnTo>
                  <a:pt x="195997" y="12697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SMARTInkShape-5017">
            <a:extLst>
              <a:ext uri="{FF2B5EF4-FFF2-40B4-BE49-F238E27FC236}">
                <a16:creationId xmlns:a16="http://schemas.microsoft.com/office/drawing/2014/main" xmlns="" id="{670AB155-B633-4360-9388-11199F0A923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893396" y="4668291"/>
            <a:ext cx="117005" cy="100560"/>
          </a:xfrm>
          <a:custGeom>
            <a:avLst/>
            <a:gdLst/>
            <a:ahLst/>
            <a:cxnLst/>
            <a:rect l="0" t="0" r="0" b="0"/>
            <a:pathLst>
              <a:path w="117005" h="100560">
                <a:moveTo>
                  <a:pt x="59854" y="37059"/>
                </a:moveTo>
                <a:lnTo>
                  <a:pt x="59854" y="37059"/>
                </a:lnTo>
                <a:lnTo>
                  <a:pt x="59854" y="25503"/>
                </a:lnTo>
                <a:lnTo>
                  <a:pt x="59148" y="25827"/>
                </a:lnTo>
                <a:lnTo>
                  <a:pt x="56483" y="28069"/>
                </a:lnTo>
                <a:lnTo>
                  <a:pt x="22059" y="74802"/>
                </a:lnTo>
                <a:lnTo>
                  <a:pt x="12515" y="87831"/>
                </a:lnTo>
                <a:lnTo>
                  <a:pt x="7535" y="91374"/>
                </a:lnTo>
                <a:lnTo>
                  <a:pt x="765" y="93369"/>
                </a:lnTo>
                <a:lnTo>
                  <a:pt x="0" y="91532"/>
                </a:lnTo>
                <a:lnTo>
                  <a:pt x="1030" y="83847"/>
                </a:lnTo>
                <a:lnTo>
                  <a:pt x="8950" y="64249"/>
                </a:lnTo>
                <a:lnTo>
                  <a:pt x="26975" y="43940"/>
                </a:lnTo>
                <a:lnTo>
                  <a:pt x="68123" y="6868"/>
                </a:lnTo>
                <a:lnTo>
                  <a:pt x="84411" y="1302"/>
                </a:lnTo>
                <a:lnTo>
                  <a:pt x="91464" y="0"/>
                </a:lnTo>
                <a:lnTo>
                  <a:pt x="93628" y="1065"/>
                </a:lnTo>
                <a:lnTo>
                  <a:pt x="95070" y="3185"/>
                </a:lnTo>
                <a:lnTo>
                  <a:pt x="102727" y="33519"/>
                </a:lnTo>
                <a:lnTo>
                  <a:pt x="111073" y="79874"/>
                </a:lnTo>
                <a:lnTo>
                  <a:pt x="117004" y="10055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" name="SMARTInkShape-Group1083">
            <a:extLst>
              <a:ext uri="{FF2B5EF4-FFF2-40B4-BE49-F238E27FC236}">
                <a16:creationId xmlns:a16="http://schemas.microsoft.com/office/drawing/2014/main" xmlns="" id="{E9DE9D7A-1053-4294-B2CD-C526FD7C8385}"/>
              </a:ext>
            </a:extLst>
          </p:cNvPr>
          <p:cNvGrpSpPr/>
          <p:nvPr/>
        </p:nvGrpSpPr>
        <p:grpSpPr>
          <a:xfrm>
            <a:off x="8815632" y="4609615"/>
            <a:ext cx="233119" cy="546586"/>
            <a:chOff x="8815632" y="4609615"/>
            <a:chExt cx="233119" cy="546586"/>
          </a:xfrm>
        </p:grpSpPr>
        <p:sp>
          <p:nvSpPr>
            <p:cNvPr id="179" name="SMARTInkShape-5018">
              <a:extLst>
                <a:ext uri="{FF2B5EF4-FFF2-40B4-BE49-F238E27FC236}">
                  <a16:creationId xmlns:a16="http://schemas.microsoft.com/office/drawing/2014/main" xmlns="" id="{B9123D8D-E11B-47CD-9247-5280B89F25C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815632" y="4846815"/>
              <a:ext cx="16958" cy="309386"/>
            </a:xfrm>
            <a:custGeom>
              <a:avLst/>
              <a:gdLst/>
              <a:ahLst/>
              <a:cxnLst/>
              <a:rect l="0" t="0" r="0" b="0"/>
              <a:pathLst>
                <a:path w="16958" h="309386">
                  <a:moveTo>
                    <a:pt x="10868" y="10935"/>
                  </a:moveTo>
                  <a:lnTo>
                    <a:pt x="10868" y="10935"/>
                  </a:lnTo>
                  <a:lnTo>
                    <a:pt x="16335" y="0"/>
                  </a:lnTo>
                  <a:lnTo>
                    <a:pt x="16630" y="117"/>
                  </a:lnTo>
                  <a:lnTo>
                    <a:pt x="16957" y="2129"/>
                  </a:lnTo>
                  <a:lnTo>
                    <a:pt x="16461" y="37339"/>
                  </a:lnTo>
                  <a:lnTo>
                    <a:pt x="13824" y="70883"/>
                  </a:lnTo>
                  <a:lnTo>
                    <a:pt x="10301" y="113073"/>
                  </a:lnTo>
                  <a:lnTo>
                    <a:pt x="6383" y="159340"/>
                  </a:lnTo>
                  <a:lnTo>
                    <a:pt x="2289" y="205774"/>
                  </a:lnTo>
                  <a:lnTo>
                    <a:pt x="0" y="242875"/>
                  </a:lnTo>
                  <a:lnTo>
                    <a:pt x="393" y="271359"/>
                  </a:lnTo>
                  <a:lnTo>
                    <a:pt x="10868" y="3093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019">
              <a:extLst>
                <a:ext uri="{FF2B5EF4-FFF2-40B4-BE49-F238E27FC236}">
                  <a16:creationId xmlns:a16="http://schemas.microsoft.com/office/drawing/2014/main" xmlns="" id="{67A683FC-50D7-4C34-A11C-04CE838E914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816271" y="4819059"/>
              <a:ext cx="213430" cy="51130"/>
            </a:xfrm>
            <a:custGeom>
              <a:avLst/>
              <a:gdLst/>
              <a:ahLst/>
              <a:cxnLst/>
              <a:rect l="0" t="0" r="0" b="0"/>
              <a:pathLst>
                <a:path w="213430" h="51130">
                  <a:moveTo>
                    <a:pt x="16579" y="45041"/>
                  </a:moveTo>
                  <a:lnTo>
                    <a:pt x="16579" y="45041"/>
                  </a:lnTo>
                  <a:lnTo>
                    <a:pt x="177" y="50508"/>
                  </a:lnTo>
                  <a:lnTo>
                    <a:pt x="0" y="50802"/>
                  </a:lnTo>
                  <a:lnTo>
                    <a:pt x="1684" y="51129"/>
                  </a:lnTo>
                  <a:lnTo>
                    <a:pt x="48798" y="30634"/>
                  </a:lnTo>
                  <a:lnTo>
                    <a:pt x="80288" y="19588"/>
                  </a:lnTo>
                  <a:lnTo>
                    <a:pt x="117802" y="9975"/>
                  </a:lnTo>
                  <a:lnTo>
                    <a:pt x="165104" y="0"/>
                  </a:lnTo>
                  <a:lnTo>
                    <a:pt x="213429" y="5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020">
              <a:extLst>
                <a:ext uri="{FF2B5EF4-FFF2-40B4-BE49-F238E27FC236}">
                  <a16:creationId xmlns:a16="http://schemas.microsoft.com/office/drawing/2014/main" xmlns="" id="{CE4F1A6E-5D4C-4033-A71B-0C5F89AEA97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845550" y="4965700"/>
              <a:ext cx="152401" cy="44451"/>
            </a:xfrm>
            <a:custGeom>
              <a:avLst/>
              <a:gdLst/>
              <a:ahLst/>
              <a:cxnLst/>
              <a:rect l="0" t="0" r="0" b="0"/>
              <a:pathLst>
                <a:path w="152401" h="44451">
                  <a:moveTo>
                    <a:pt x="0" y="44450"/>
                  </a:moveTo>
                  <a:lnTo>
                    <a:pt x="0" y="44450"/>
                  </a:lnTo>
                  <a:lnTo>
                    <a:pt x="6480" y="43744"/>
                  </a:lnTo>
                  <a:lnTo>
                    <a:pt x="42716" y="35611"/>
                  </a:lnTo>
                  <a:lnTo>
                    <a:pt x="84310" y="22781"/>
                  </a:lnTo>
                  <a:lnTo>
                    <a:pt x="125640" y="894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021">
              <a:extLst>
                <a:ext uri="{FF2B5EF4-FFF2-40B4-BE49-F238E27FC236}">
                  <a16:creationId xmlns:a16="http://schemas.microsoft.com/office/drawing/2014/main" xmlns="" id="{0CAAEFA1-3D8E-4997-BFBC-876ADE12FA0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916108" y="4609615"/>
              <a:ext cx="132643" cy="102086"/>
            </a:xfrm>
            <a:custGeom>
              <a:avLst/>
              <a:gdLst/>
              <a:ahLst/>
              <a:cxnLst/>
              <a:rect l="0" t="0" r="0" b="0"/>
              <a:pathLst>
                <a:path w="132643" h="102086">
                  <a:moveTo>
                    <a:pt x="37392" y="13185"/>
                  </a:moveTo>
                  <a:lnTo>
                    <a:pt x="37392" y="13185"/>
                  </a:lnTo>
                  <a:lnTo>
                    <a:pt x="37392" y="7718"/>
                  </a:lnTo>
                  <a:lnTo>
                    <a:pt x="22646" y="52372"/>
                  </a:lnTo>
                  <a:lnTo>
                    <a:pt x="1680" y="95035"/>
                  </a:lnTo>
                  <a:lnTo>
                    <a:pt x="885" y="95974"/>
                  </a:lnTo>
                  <a:lnTo>
                    <a:pt x="355" y="95189"/>
                  </a:lnTo>
                  <a:lnTo>
                    <a:pt x="0" y="93254"/>
                  </a:lnTo>
                  <a:lnTo>
                    <a:pt x="2872" y="77047"/>
                  </a:lnTo>
                  <a:lnTo>
                    <a:pt x="19598" y="37559"/>
                  </a:lnTo>
                  <a:lnTo>
                    <a:pt x="32903" y="12018"/>
                  </a:lnTo>
                  <a:lnTo>
                    <a:pt x="41511" y="2553"/>
                  </a:lnTo>
                  <a:lnTo>
                    <a:pt x="46489" y="452"/>
                  </a:lnTo>
                  <a:lnTo>
                    <a:pt x="57663" y="0"/>
                  </a:lnTo>
                  <a:lnTo>
                    <a:pt x="62900" y="2278"/>
                  </a:lnTo>
                  <a:lnTo>
                    <a:pt x="72483" y="10454"/>
                  </a:lnTo>
                  <a:lnTo>
                    <a:pt x="101331" y="52876"/>
                  </a:lnTo>
                  <a:lnTo>
                    <a:pt x="132642" y="1020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1084">
            <a:extLst>
              <a:ext uri="{FF2B5EF4-FFF2-40B4-BE49-F238E27FC236}">
                <a16:creationId xmlns:a16="http://schemas.microsoft.com/office/drawing/2014/main" xmlns="" id="{1503A4FA-BC59-4F08-BDF2-5AE4C6F2A7A2}"/>
              </a:ext>
            </a:extLst>
          </p:cNvPr>
          <p:cNvGrpSpPr/>
          <p:nvPr/>
        </p:nvGrpSpPr>
        <p:grpSpPr>
          <a:xfrm>
            <a:off x="9211000" y="4904671"/>
            <a:ext cx="917251" cy="632530"/>
            <a:chOff x="9211000" y="4904671"/>
            <a:chExt cx="917251" cy="632530"/>
          </a:xfrm>
        </p:grpSpPr>
        <p:sp>
          <p:nvSpPr>
            <p:cNvPr id="184" name="SMARTInkShape-5022">
              <a:extLst>
                <a:ext uri="{FF2B5EF4-FFF2-40B4-BE49-F238E27FC236}">
                  <a16:creationId xmlns:a16="http://schemas.microsoft.com/office/drawing/2014/main" xmlns="" id="{12106592-5809-4897-9489-411DF54816A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512300" y="49911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6349" y="37576"/>
                  </a:lnTo>
                  <a:lnTo>
                    <a:pt x="4469" y="7993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023">
              <a:extLst>
                <a:ext uri="{FF2B5EF4-FFF2-40B4-BE49-F238E27FC236}">
                  <a16:creationId xmlns:a16="http://schemas.microsoft.com/office/drawing/2014/main" xmlns="" id="{2D3ED356-69CE-4CF6-829D-2879B16D96E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525000" y="4904671"/>
              <a:ext cx="1" cy="16580"/>
            </a:xfrm>
            <a:custGeom>
              <a:avLst/>
              <a:gdLst/>
              <a:ahLst/>
              <a:cxnLst/>
              <a:rect l="0" t="0" r="0" b="0"/>
              <a:pathLst>
                <a:path w="1" h="16580">
                  <a:moveTo>
                    <a:pt x="0" y="16579"/>
                  </a:moveTo>
                  <a:lnTo>
                    <a:pt x="0" y="16579"/>
                  </a:lnTo>
                  <a:lnTo>
                    <a:pt x="0" y="0"/>
                  </a:lnTo>
                  <a:lnTo>
                    <a:pt x="0" y="38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024">
              <a:extLst>
                <a:ext uri="{FF2B5EF4-FFF2-40B4-BE49-F238E27FC236}">
                  <a16:creationId xmlns:a16="http://schemas.microsoft.com/office/drawing/2014/main" xmlns="" id="{85EB2672-169F-47C5-835B-7C2699F3636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575800" y="4954144"/>
              <a:ext cx="55538" cy="144907"/>
            </a:xfrm>
            <a:custGeom>
              <a:avLst/>
              <a:gdLst/>
              <a:ahLst/>
              <a:cxnLst/>
              <a:rect l="0" t="0" r="0" b="0"/>
              <a:pathLst>
                <a:path w="55538" h="144907">
                  <a:moveTo>
                    <a:pt x="38100" y="11556"/>
                  </a:moveTo>
                  <a:lnTo>
                    <a:pt x="38100" y="11556"/>
                  </a:lnTo>
                  <a:lnTo>
                    <a:pt x="20455" y="0"/>
                  </a:lnTo>
                  <a:lnTo>
                    <a:pt x="19282" y="324"/>
                  </a:lnTo>
                  <a:lnTo>
                    <a:pt x="16095" y="2566"/>
                  </a:lnTo>
                  <a:lnTo>
                    <a:pt x="10335" y="11166"/>
                  </a:lnTo>
                  <a:lnTo>
                    <a:pt x="7531" y="26022"/>
                  </a:lnTo>
                  <a:lnTo>
                    <a:pt x="10071" y="40458"/>
                  </a:lnTo>
                  <a:lnTo>
                    <a:pt x="15294" y="47450"/>
                  </a:lnTo>
                  <a:lnTo>
                    <a:pt x="45962" y="73676"/>
                  </a:lnTo>
                  <a:lnTo>
                    <a:pt x="53521" y="88523"/>
                  </a:lnTo>
                  <a:lnTo>
                    <a:pt x="55537" y="97739"/>
                  </a:lnTo>
                  <a:lnTo>
                    <a:pt x="53301" y="114233"/>
                  </a:lnTo>
                  <a:lnTo>
                    <a:pt x="44799" y="129154"/>
                  </a:lnTo>
                  <a:lnTo>
                    <a:pt x="33551" y="136258"/>
                  </a:lnTo>
                  <a:lnTo>
                    <a:pt x="15115" y="142344"/>
                  </a:lnTo>
                  <a:lnTo>
                    <a:pt x="0" y="144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025">
              <a:extLst>
                <a:ext uri="{FF2B5EF4-FFF2-40B4-BE49-F238E27FC236}">
                  <a16:creationId xmlns:a16="http://schemas.microsoft.com/office/drawing/2014/main" xmlns="" id="{4E7B4F09-CF00-4CE9-8A17-2A0C045ECF9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211000" y="5401085"/>
              <a:ext cx="77419" cy="117066"/>
            </a:xfrm>
            <a:custGeom>
              <a:avLst/>
              <a:gdLst/>
              <a:ahLst/>
              <a:cxnLst/>
              <a:rect l="0" t="0" r="0" b="0"/>
              <a:pathLst>
                <a:path w="77419" h="117066">
                  <a:moveTo>
                    <a:pt x="15550" y="9115"/>
                  </a:moveTo>
                  <a:lnTo>
                    <a:pt x="15550" y="9115"/>
                  </a:lnTo>
                  <a:lnTo>
                    <a:pt x="15550" y="5744"/>
                  </a:lnTo>
                  <a:lnTo>
                    <a:pt x="14844" y="4751"/>
                  </a:lnTo>
                  <a:lnTo>
                    <a:pt x="13669" y="4089"/>
                  </a:lnTo>
                  <a:lnTo>
                    <a:pt x="12179" y="3648"/>
                  </a:lnTo>
                  <a:lnTo>
                    <a:pt x="11186" y="4059"/>
                  </a:lnTo>
                  <a:lnTo>
                    <a:pt x="10523" y="5039"/>
                  </a:lnTo>
                  <a:lnTo>
                    <a:pt x="9591" y="9789"/>
                  </a:lnTo>
                  <a:lnTo>
                    <a:pt x="9460" y="11681"/>
                  </a:lnTo>
                  <a:lnTo>
                    <a:pt x="15167" y="52981"/>
                  </a:lnTo>
                  <a:lnTo>
                    <a:pt x="15474" y="82221"/>
                  </a:lnTo>
                  <a:lnTo>
                    <a:pt x="11753" y="94759"/>
                  </a:lnTo>
                  <a:lnTo>
                    <a:pt x="5489" y="107868"/>
                  </a:lnTo>
                  <a:lnTo>
                    <a:pt x="4609" y="110934"/>
                  </a:lnTo>
                  <a:lnTo>
                    <a:pt x="3317" y="111567"/>
                  </a:lnTo>
                  <a:lnTo>
                    <a:pt x="1750" y="110577"/>
                  </a:lnTo>
                  <a:lnTo>
                    <a:pt x="0" y="108507"/>
                  </a:lnTo>
                  <a:lnTo>
                    <a:pt x="907" y="88737"/>
                  </a:lnTo>
                  <a:lnTo>
                    <a:pt x="13311" y="50451"/>
                  </a:lnTo>
                  <a:lnTo>
                    <a:pt x="38120" y="8513"/>
                  </a:lnTo>
                  <a:lnTo>
                    <a:pt x="46982" y="1792"/>
                  </a:lnTo>
                  <a:lnTo>
                    <a:pt x="51321" y="0"/>
                  </a:lnTo>
                  <a:lnTo>
                    <a:pt x="55625" y="921"/>
                  </a:lnTo>
                  <a:lnTo>
                    <a:pt x="64170" y="7590"/>
                  </a:lnTo>
                  <a:lnTo>
                    <a:pt x="73543" y="23244"/>
                  </a:lnTo>
                  <a:lnTo>
                    <a:pt x="77418" y="48030"/>
                  </a:lnTo>
                  <a:lnTo>
                    <a:pt x="71928" y="94638"/>
                  </a:lnTo>
                  <a:lnTo>
                    <a:pt x="66350" y="1170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026">
              <a:extLst>
                <a:ext uri="{FF2B5EF4-FFF2-40B4-BE49-F238E27FC236}">
                  <a16:creationId xmlns:a16="http://schemas.microsoft.com/office/drawing/2014/main" xmlns="" id="{B71B81FD-5D3B-4697-93CC-264A810ECF1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362229" y="5379128"/>
              <a:ext cx="68551" cy="142612"/>
            </a:xfrm>
            <a:custGeom>
              <a:avLst/>
              <a:gdLst/>
              <a:ahLst/>
              <a:cxnLst/>
              <a:rect l="0" t="0" r="0" b="0"/>
              <a:pathLst>
                <a:path w="68551" h="142612">
                  <a:moveTo>
                    <a:pt x="29421" y="24722"/>
                  </a:moveTo>
                  <a:lnTo>
                    <a:pt x="29421" y="24722"/>
                  </a:lnTo>
                  <a:lnTo>
                    <a:pt x="30126" y="14583"/>
                  </a:lnTo>
                  <a:lnTo>
                    <a:pt x="34888" y="1610"/>
                  </a:lnTo>
                  <a:lnTo>
                    <a:pt x="33772" y="847"/>
                  </a:lnTo>
                  <a:lnTo>
                    <a:pt x="28768" y="0"/>
                  </a:lnTo>
                  <a:lnTo>
                    <a:pt x="21840" y="3386"/>
                  </a:lnTo>
                  <a:lnTo>
                    <a:pt x="14057" y="10300"/>
                  </a:lnTo>
                  <a:lnTo>
                    <a:pt x="5895" y="20429"/>
                  </a:lnTo>
                  <a:lnTo>
                    <a:pt x="1327" y="31986"/>
                  </a:lnTo>
                  <a:lnTo>
                    <a:pt x="0" y="43472"/>
                  </a:lnTo>
                  <a:lnTo>
                    <a:pt x="1764" y="53281"/>
                  </a:lnTo>
                  <a:lnTo>
                    <a:pt x="8662" y="62345"/>
                  </a:lnTo>
                  <a:lnTo>
                    <a:pt x="19490" y="70371"/>
                  </a:lnTo>
                  <a:lnTo>
                    <a:pt x="59352" y="86544"/>
                  </a:lnTo>
                  <a:lnTo>
                    <a:pt x="66947" y="93591"/>
                  </a:lnTo>
                  <a:lnTo>
                    <a:pt x="68550" y="97446"/>
                  </a:lnTo>
                  <a:lnTo>
                    <a:pt x="68448" y="105492"/>
                  </a:lnTo>
                  <a:lnTo>
                    <a:pt x="60407" y="115653"/>
                  </a:lnTo>
                  <a:lnTo>
                    <a:pt x="32249" y="136052"/>
                  </a:lnTo>
                  <a:lnTo>
                    <a:pt x="17950" y="142611"/>
                  </a:lnTo>
                  <a:lnTo>
                    <a:pt x="15423" y="142120"/>
                  </a:lnTo>
                  <a:lnTo>
                    <a:pt x="13739" y="140382"/>
                  </a:lnTo>
                  <a:lnTo>
                    <a:pt x="10371" y="1326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027">
              <a:extLst>
                <a:ext uri="{FF2B5EF4-FFF2-40B4-BE49-F238E27FC236}">
                  <a16:creationId xmlns:a16="http://schemas.microsoft.com/office/drawing/2014/main" xmlns="" id="{B507196D-0FDC-4369-9E76-C92FDEC7757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461500" y="54546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4122" y="4478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028">
              <a:extLst>
                <a:ext uri="{FF2B5EF4-FFF2-40B4-BE49-F238E27FC236}">
                  <a16:creationId xmlns:a16="http://schemas.microsoft.com/office/drawing/2014/main" xmlns="" id="{E53D56BB-961D-40B8-9895-A427E04668A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486900" y="5314940"/>
              <a:ext cx="19051" cy="31761"/>
            </a:xfrm>
            <a:custGeom>
              <a:avLst/>
              <a:gdLst/>
              <a:ahLst/>
              <a:cxnLst/>
              <a:rect l="0" t="0" r="0" b="0"/>
              <a:pathLst>
                <a:path w="19051" h="31761">
                  <a:moveTo>
                    <a:pt x="19050" y="31760"/>
                  </a:moveTo>
                  <a:lnTo>
                    <a:pt x="19050" y="31760"/>
                  </a:lnTo>
                  <a:lnTo>
                    <a:pt x="19050" y="1052"/>
                  </a:lnTo>
                  <a:lnTo>
                    <a:pt x="17638" y="0"/>
                  </a:lnTo>
                  <a:lnTo>
                    <a:pt x="15287" y="708"/>
                  </a:lnTo>
                  <a:lnTo>
                    <a:pt x="12308" y="2592"/>
                  </a:lnTo>
                  <a:lnTo>
                    <a:pt x="7117" y="10330"/>
                  </a:lnTo>
                  <a:lnTo>
                    <a:pt x="0" y="254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029">
              <a:extLst>
                <a:ext uri="{FF2B5EF4-FFF2-40B4-BE49-F238E27FC236}">
                  <a16:creationId xmlns:a16="http://schemas.microsoft.com/office/drawing/2014/main" xmlns="" id="{5D06411E-48CE-4525-8460-69928D0459F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550400" y="5392294"/>
              <a:ext cx="70749" cy="134135"/>
            </a:xfrm>
            <a:custGeom>
              <a:avLst/>
              <a:gdLst/>
              <a:ahLst/>
              <a:cxnLst/>
              <a:rect l="0" t="0" r="0" b="0"/>
              <a:pathLst>
                <a:path w="70749" h="134135">
                  <a:moveTo>
                    <a:pt x="63500" y="11556"/>
                  </a:moveTo>
                  <a:lnTo>
                    <a:pt x="63500" y="11556"/>
                  </a:lnTo>
                  <a:lnTo>
                    <a:pt x="60129" y="8185"/>
                  </a:lnTo>
                  <a:lnTo>
                    <a:pt x="58474" y="4649"/>
                  </a:lnTo>
                  <a:lnTo>
                    <a:pt x="58032" y="2717"/>
                  </a:lnTo>
                  <a:lnTo>
                    <a:pt x="57032" y="1430"/>
                  </a:lnTo>
                  <a:lnTo>
                    <a:pt x="54040" y="0"/>
                  </a:lnTo>
                  <a:lnTo>
                    <a:pt x="48477" y="1246"/>
                  </a:lnTo>
                  <a:lnTo>
                    <a:pt x="33648" y="9677"/>
                  </a:lnTo>
                  <a:lnTo>
                    <a:pt x="15143" y="25581"/>
                  </a:lnTo>
                  <a:lnTo>
                    <a:pt x="6731" y="36839"/>
                  </a:lnTo>
                  <a:lnTo>
                    <a:pt x="2991" y="46546"/>
                  </a:lnTo>
                  <a:lnTo>
                    <a:pt x="3404" y="51111"/>
                  </a:lnTo>
                  <a:lnTo>
                    <a:pt x="7628" y="59945"/>
                  </a:lnTo>
                  <a:lnTo>
                    <a:pt x="16090" y="66694"/>
                  </a:lnTo>
                  <a:lnTo>
                    <a:pt x="63618" y="86267"/>
                  </a:lnTo>
                  <a:lnTo>
                    <a:pt x="70138" y="93209"/>
                  </a:lnTo>
                  <a:lnTo>
                    <a:pt x="70748" y="97741"/>
                  </a:lnTo>
                  <a:lnTo>
                    <a:pt x="67662" y="108422"/>
                  </a:lnTo>
                  <a:lnTo>
                    <a:pt x="59704" y="118342"/>
                  </a:lnTo>
                  <a:lnTo>
                    <a:pt x="48407" y="126750"/>
                  </a:lnTo>
                  <a:lnTo>
                    <a:pt x="33979" y="132839"/>
                  </a:lnTo>
                  <a:lnTo>
                    <a:pt x="20041" y="134134"/>
                  </a:lnTo>
                  <a:lnTo>
                    <a:pt x="13360" y="133491"/>
                  </a:lnTo>
                  <a:lnTo>
                    <a:pt x="8907" y="130946"/>
                  </a:lnTo>
                  <a:lnTo>
                    <a:pt x="5938" y="127132"/>
                  </a:lnTo>
                  <a:lnTo>
                    <a:pt x="0" y="113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030">
              <a:extLst>
                <a:ext uri="{FF2B5EF4-FFF2-40B4-BE49-F238E27FC236}">
                  <a16:creationId xmlns:a16="http://schemas.microsoft.com/office/drawing/2014/main" xmlns="" id="{500A21F2-0A98-4139-A9D3-EE41233EAB0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722634" y="5315833"/>
              <a:ext cx="50017" cy="221368"/>
            </a:xfrm>
            <a:custGeom>
              <a:avLst/>
              <a:gdLst/>
              <a:ahLst/>
              <a:cxnLst/>
              <a:rect l="0" t="0" r="0" b="0"/>
              <a:pathLst>
                <a:path w="50017" h="221368">
                  <a:moveTo>
                    <a:pt x="30966" y="5467"/>
                  </a:moveTo>
                  <a:lnTo>
                    <a:pt x="30966" y="5467"/>
                  </a:lnTo>
                  <a:lnTo>
                    <a:pt x="27595" y="2096"/>
                  </a:lnTo>
                  <a:lnTo>
                    <a:pt x="24059" y="441"/>
                  </a:lnTo>
                  <a:lnTo>
                    <a:pt x="22128" y="0"/>
                  </a:lnTo>
                  <a:lnTo>
                    <a:pt x="20134" y="411"/>
                  </a:lnTo>
                  <a:lnTo>
                    <a:pt x="16039" y="2749"/>
                  </a:lnTo>
                  <a:lnTo>
                    <a:pt x="13748" y="11785"/>
                  </a:lnTo>
                  <a:lnTo>
                    <a:pt x="7087" y="55113"/>
                  </a:lnTo>
                  <a:lnTo>
                    <a:pt x="1862" y="94417"/>
                  </a:lnTo>
                  <a:lnTo>
                    <a:pt x="0" y="136637"/>
                  </a:lnTo>
                  <a:lnTo>
                    <a:pt x="859" y="174154"/>
                  </a:lnTo>
                  <a:lnTo>
                    <a:pt x="6061" y="191917"/>
                  </a:lnTo>
                  <a:lnTo>
                    <a:pt x="14958" y="204986"/>
                  </a:lnTo>
                  <a:lnTo>
                    <a:pt x="20295" y="210446"/>
                  </a:lnTo>
                  <a:lnTo>
                    <a:pt x="31867" y="216513"/>
                  </a:lnTo>
                  <a:lnTo>
                    <a:pt x="50016" y="221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031">
              <a:extLst>
                <a:ext uri="{FF2B5EF4-FFF2-40B4-BE49-F238E27FC236}">
                  <a16:creationId xmlns:a16="http://schemas.microsoft.com/office/drawing/2014/main" xmlns="" id="{CA4CC148-3B72-47B5-AE09-44691915CCF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704565" y="5435600"/>
              <a:ext cx="68086" cy="1"/>
            </a:xfrm>
            <a:custGeom>
              <a:avLst/>
              <a:gdLst/>
              <a:ahLst/>
              <a:cxnLst/>
              <a:rect l="0" t="0" r="0" b="0"/>
              <a:pathLst>
                <a:path w="68086" h="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39730" y="0"/>
                  </a:lnTo>
                  <a:lnTo>
                    <a:pt x="6808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5032">
              <a:extLst>
                <a:ext uri="{FF2B5EF4-FFF2-40B4-BE49-F238E27FC236}">
                  <a16:creationId xmlns:a16="http://schemas.microsoft.com/office/drawing/2014/main" xmlns="" id="{14B6F542-9772-41AC-BE27-23A127D72E3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059805" y="5410200"/>
              <a:ext cx="68446" cy="6351"/>
            </a:xfrm>
            <a:custGeom>
              <a:avLst/>
              <a:gdLst/>
              <a:ahLst/>
              <a:cxnLst/>
              <a:rect l="0" t="0" r="0" b="0"/>
              <a:pathLst>
                <a:path w="68446" h="6351">
                  <a:moveTo>
                    <a:pt x="17645" y="6350"/>
                  </a:moveTo>
                  <a:lnTo>
                    <a:pt x="17645" y="6350"/>
                  </a:lnTo>
                  <a:lnTo>
                    <a:pt x="0" y="6350"/>
                  </a:lnTo>
                  <a:lnTo>
                    <a:pt x="42088" y="2979"/>
                  </a:lnTo>
                  <a:lnTo>
                    <a:pt x="6844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033">
              <a:extLst>
                <a:ext uri="{FF2B5EF4-FFF2-40B4-BE49-F238E27FC236}">
                  <a16:creationId xmlns:a16="http://schemas.microsoft.com/office/drawing/2014/main" xmlns="" id="{84D2855C-E2E4-4FD2-8439-8CE327ACEAE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045818" y="5291315"/>
              <a:ext cx="43451" cy="228162"/>
            </a:xfrm>
            <a:custGeom>
              <a:avLst/>
              <a:gdLst/>
              <a:ahLst/>
              <a:cxnLst/>
              <a:rect l="0" t="0" r="0" b="0"/>
              <a:pathLst>
                <a:path w="43451" h="228162">
                  <a:moveTo>
                    <a:pt x="37982" y="10935"/>
                  </a:moveTo>
                  <a:lnTo>
                    <a:pt x="37982" y="10935"/>
                  </a:lnTo>
                  <a:lnTo>
                    <a:pt x="43450" y="0"/>
                  </a:lnTo>
                  <a:lnTo>
                    <a:pt x="28379" y="41676"/>
                  </a:lnTo>
                  <a:lnTo>
                    <a:pt x="17185" y="76724"/>
                  </a:lnTo>
                  <a:lnTo>
                    <a:pt x="9085" y="118074"/>
                  </a:lnTo>
                  <a:lnTo>
                    <a:pt x="2923" y="160899"/>
                  </a:lnTo>
                  <a:lnTo>
                    <a:pt x="483" y="206128"/>
                  </a:lnTo>
                  <a:lnTo>
                    <a:pt x="0" y="226116"/>
                  </a:lnTo>
                  <a:lnTo>
                    <a:pt x="1372" y="227767"/>
                  </a:lnTo>
                  <a:lnTo>
                    <a:pt x="3697" y="228161"/>
                  </a:lnTo>
                  <a:lnTo>
                    <a:pt x="6659" y="227719"/>
                  </a:lnTo>
                  <a:lnTo>
                    <a:pt x="13712" y="219702"/>
                  </a:lnTo>
                  <a:lnTo>
                    <a:pt x="25282" y="2014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034">
              <a:extLst>
                <a:ext uri="{FF2B5EF4-FFF2-40B4-BE49-F238E27FC236}">
                  <a16:creationId xmlns:a16="http://schemas.microsoft.com/office/drawing/2014/main" xmlns="" id="{1E312682-C4E8-4A41-BB1A-D9AFCF18C92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906001" y="5420214"/>
              <a:ext cx="74395" cy="95507"/>
            </a:xfrm>
            <a:custGeom>
              <a:avLst/>
              <a:gdLst/>
              <a:ahLst/>
              <a:cxnLst/>
              <a:rect l="0" t="0" r="0" b="0"/>
              <a:pathLst>
                <a:path w="74395" h="95507">
                  <a:moveTo>
                    <a:pt x="6349" y="21736"/>
                  </a:moveTo>
                  <a:lnTo>
                    <a:pt x="6349" y="21736"/>
                  </a:lnTo>
                  <a:lnTo>
                    <a:pt x="881" y="44880"/>
                  </a:lnTo>
                  <a:lnTo>
                    <a:pt x="14" y="92115"/>
                  </a:lnTo>
                  <a:lnTo>
                    <a:pt x="2" y="95506"/>
                  </a:lnTo>
                  <a:lnTo>
                    <a:pt x="0" y="93799"/>
                  </a:lnTo>
                  <a:lnTo>
                    <a:pt x="22367" y="51344"/>
                  </a:lnTo>
                  <a:lnTo>
                    <a:pt x="47864" y="8702"/>
                  </a:lnTo>
                  <a:lnTo>
                    <a:pt x="56786" y="1832"/>
                  </a:lnTo>
                  <a:lnTo>
                    <a:pt x="61140" y="0"/>
                  </a:lnTo>
                  <a:lnTo>
                    <a:pt x="64749" y="190"/>
                  </a:lnTo>
                  <a:lnTo>
                    <a:pt x="67860" y="1727"/>
                  </a:lnTo>
                  <a:lnTo>
                    <a:pt x="70639" y="4163"/>
                  </a:lnTo>
                  <a:lnTo>
                    <a:pt x="73728" y="12515"/>
                  </a:lnTo>
                  <a:lnTo>
                    <a:pt x="74394" y="23988"/>
                  </a:lnTo>
                  <a:lnTo>
                    <a:pt x="68296" y="70352"/>
                  </a:lnTo>
                  <a:lnTo>
                    <a:pt x="66335" y="77916"/>
                  </a:lnTo>
                  <a:lnTo>
                    <a:pt x="66800" y="78945"/>
                  </a:lnTo>
                  <a:lnTo>
                    <a:pt x="69849" y="788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035">
              <a:extLst>
                <a:ext uri="{FF2B5EF4-FFF2-40B4-BE49-F238E27FC236}">
                  <a16:creationId xmlns:a16="http://schemas.microsoft.com/office/drawing/2014/main" xmlns="" id="{B9CB51DD-E8E7-4F1C-BCB5-C169522C8E9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815545" y="5405431"/>
              <a:ext cx="52356" cy="93670"/>
            </a:xfrm>
            <a:custGeom>
              <a:avLst/>
              <a:gdLst/>
              <a:ahLst/>
              <a:cxnLst/>
              <a:rect l="0" t="0" r="0" b="0"/>
              <a:pathLst>
                <a:path w="52356" h="93670">
                  <a:moveTo>
                    <a:pt x="33305" y="23819"/>
                  </a:moveTo>
                  <a:lnTo>
                    <a:pt x="33305" y="23819"/>
                  </a:lnTo>
                  <a:lnTo>
                    <a:pt x="29934" y="27190"/>
                  </a:lnTo>
                  <a:lnTo>
                    <a:pt x="29647" y="28888"/>
                  </a:lnTo>
                  <a:lnTo>
                    <a:pt x="30161" y="30727"/>
                  </a:lnTo>
                  <a:lnTo>
                    <a:pt x="32684" y="35374"/>
                  </a:lnTo>
                  <a:lnTo>
                    <a:pt x="33596" y="35051"/>
                  </a:lnTo>
                  <a:lnTo>
                    <a:pt x="36492" y="32809"/>
                  </a:lnTo>
                  <a:lnTo>
                    <a:pt x="48216" y="12724"/>
                  </a:lnTo>
                  <a:lnTo>
                    <a:pt x="51128" y="3755"/>
                  </a:lnTo>
                  <a:lnTo>
                    <a:pt x="50126" y="1976"/>
                  </a:lnTo>
                  <a:lnTo>
                    <a:pt x="48047" y="790"/>
                  </a:lnTo>
                  <a:lnTo>
                    <a:pt x="45249" y="0"/>
                  </a:lnTo>
                  <a:lnTo>
                    <a:pt x="31200" y="2258"/>
                  </a:lnTo>
                  <a:lnTo>
                    <a:pt x="19669" y="11179"/>
                  </a:lnTo>
                  <a:lnTo>
                    <a:pt x="8900" y="24551"/>
                  </a:lnTo>
                  <a:lnTo>
                    <a:pt x="1763" y="39902"/>
                  </a:lnTo>
                  <a:lnTo>
                    <a:pt x="0" y="56131"/>
                  </a:lnTo>
                  <a:lnTo>
                    <a:pt x="2275" y="71341"/>
                  </a:lnTo>
                  <a:lnTo>
                    <a:pt x="7990" y="82805"/>
                  </a:lnTo>
                  <a:lnTo>
                    <a:pt x="14312" y="86426"/>
                  </a:lnTo>
                  <a:lnTo>
                    <a:pt x="52355" y="936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9" name="SMARTInkShape-5036">
            <a:extLst>
              <a:ext uri="{FF2B5EF4-FFF2-40B4-BE49-F238E27FC236}">
                <a16:creationId xmlns:a16="http://schemas.microsoft.com/office/drawing/2014/main" xmlns="" id="{1A6E666D-D3BF-42E2-8FBD-56A5311BE66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220065" y="4980866"/>
            <a:ext cx="193936" cy="118185"/>
          </a:xfrm>
          <a:custGeom>
            <a:avLst/>
            <a:gdLst/>
            <a:ahLst/>
            <a:cxnLst/>
            <a:rect l="0" t="0" r="0" b="0"/>
            <a:pathLst>
              <a:path w="193936" h="118185">
                <a:moveTo>
                  <a:pt x="98685" y="41984"/>
                </a:moveTo>
                <a:lnTo>
                  <a:pt x="98685" y="41984"/>
                </a:lnTo>
                <a:lnTo>
                  <a:pt x="80793" y="22211"/>
                </a:lnTo>
                <a:lnTo>
                  <a:pt x="71398" y="5858"/>
                </a:lnTo>
                <a:lnTo>
                  <a:pt x="68498" y="3082"/>
                </a:lnTo>
                <a:lnTo>
                  <a:pt x="61515" y="0"/>
                </a:lnTo>
                <a:lnTo>
                  <a:pt x="49945" y="2393"/>
                </a:lnTo>
                <a:lnTo>
                  <a:pt x="36100" y="8866"/>
                </a:lnTo>
                <a:lnTo>
                  <a:pt x="22891" y="18798"/>
                </a:lnTo>
                <a:lnTo>
                  <a:pt x="6925" y="43032"/>
                </a:lnTo>
                <a:lnTo>
                  <a:pt x="0" y="72555"/>
                </a:lnTo>
                <a:lnTo>
                  <a:pt x="1319" y="96903"/>
                </a:lnTo>
                <a:lnTo>
                  <a:pt x="4141" y="102585"/>
                </a:lnTo>
                <a:lnTo>
                  <a:pt x="12920" y="110781"/>
                </a:lnTo>
                <a:lnTo>
                  <a:pt x="19636" y="111837"/>
                </a:lnTo>
                <a:lnTo>
                  <a:pt x="36507" y="109248"/>
                </a:lnTo>
                <a:lnTo>
                  <a:pt x="52001" y="99631"/>
                </a:lnTo>
                <a:lnTo>
                  <a:pt x="94103" y="52731"/>
                </a:lnTo>
                <a:lnTo>
                  <a:pt x="96648" y="47231"/>
                </a:lnTo>
                <a:lnTo>
                  <a:pt x="98033" y="46893"/>
                </a:lnTo>
                <a:lnTo>
                  <a:pt x="99662" y="48079"/>
                </a:lnTo>
                <a:lnTo>
                  <a:pt x="103351" y="53865"/>
                </a:lnTo>
                <a:lnTo>
                  <a:pt x="107344" y="63492"/>
                </a:lnTo>
                <a:lnTo>
                  <a:pt x="130864" y="86919"/>
                </a:lnTo>
                <a:lnTo>
                  <a:pt x="155179" y="104217"/>
                </a:lnTo>
                <a:lnTo>
                  <a:pt x="193935" y="11818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" name="SMARTInkShape-Group1086">
            <a:extLst>
              <a:ext uri="{FF2B5EF4-FFF2-40B4-BE49-F238E27FC236}">
                <a16:creationId xmlns:a16="http://schemas.microsoft.com/office/drawing/2014/main" xmlns="" id="{81FDDD11-F422-43B1-97B8-99CBC2A8AD91}"/>
              </a:ext>
            </a:extLst>
          </p:cNvPr>
          <p:cNvGrpSpPr/>
          <p:nvPr/>
        </p:nvGrpSpPr>
        <p:grpSpPr>
          <a:xfrm>
            <a:off x="8906692" y="5377368"/>
            <a:ext cx="217154" cy="159284"/>
            <a:chOff x="8906692" y="5377368"/>
            <a:chExt cx="217154" cy="159284"/>
          </a:xfrm>
        </p:grpSpPr>
        <p:sp>
          <p:nvSpPr>
            <p:cNvPr id="200" name="SMARTInkShape-5037">
              <a:extLst>
                <a:ext uri="{FF2B5EF4-FFF2-40B4-BE49-F238E27FC236}">
                  <a16:creationId xmlns:a16="http://schemas.microsoft.com/office/drawing/2014/main" xmlns="" id="{64484C03-89BF-47A4-A76E-8D0C817B41B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906692" y="5377368"/>
              <a:ext cx="84909" cy="150753"/>
            </a:xfrm>
            <a:custGeom>
              <a:avLst/>
              <a:gdLst/>
              <a:ahLst/>
              <a:cxnLst/>
              <a:rect l="0" t="0" r="0" b="0"/>
              <a:pathLst>
                <a:path w="84909" h="150753">
                  <a:moveTo>
                    <a:pt x="84908" y="26482"/>
                  </a:moveTo>
                  <a:lnTo>
                    <a:pt x="84908" y="26482"/>
                  </a:lnTo>
                  <a:lnTo>
                    <a:pt x="84202" y="16343"/>
                  </a:lnTo>
                  <a:lnTo>
                    <a:pt x="81537" y="8806"/>
                  </a:lnTo>
                  <a:lnTo>
                    <a:pt x="76119" y="2633"/>
                  </a:lnTo>
                  <a:lnTo>
                    <a:pt x="72699" y="0"/>
                  </a:lnTo>
                  <a:lnTo>
                    <a:pt x="59490" y="836"/>
                  </a:lnTo>
                  <a:lnTo>
                    <a:pt x="51029" y="3034"/>
                  </a:lnTo>
                  <a:lnTo>
                    <a:pt x="35985" y="13003"/>
                  </a:lnTo>
                  <a:lnTo>
                    <a:pt x="22242" y="28958"/>
                  </a:lnTo>
                  <a:lnTo>
                    <a:pt x="4721" y="65708"/>
                  </a:lnTo>
                  <a:lnTo>
                    <a:pt x="0" y="105759"/>
                  </a:lnTo>
                  <a:lnTo>
                    <a:pt x="3897" y="126863"/>
                  </a:lnTo>
                  <a:lnTo>
                    <a:pt x="9029" y="135030"/>
                  </a:lnTo>
                  <a:lnTo>
                    <a:pt x="24137" y="147868"/>
                  </a:lnTo>
                  <a:lnTo>
                    <a:pt x="46373" y="150752"/>
                  </a:lnTo>
                  <a:lnTo>
                    <a:pt x="84908" y="1471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038">
              <a:extLst>
                <a:ext uri="{FF2B5EF4-FFF2-40B4-BE49-F238E27FC236}">
                  <a16:creationId xmlns:a16="http://schemas.microsoft.com/office/drawing/2014/main" xmlns="" id="{CA58CB41-9F2C-435C-8E69-E36C3564CCE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004312" y="5403850"/>
              <a:ext cx="119534" cy="132802"/>
            </a:xfrm>
            <a:custGeom>
              <a:avLst/>
              <a:gdLst/>
              <a:ahLst/>
              <a:cxnLst/>
              <a:rect l="0" t="0" r="0" b="0"/>
              <a:pathLst>
                <a:path w="119534" h="132802">
                  <a:moveTo>
                    <a:pt x="69838" y="0"/>
                  </a:moveTo>
                  <a:lnTo>
                    <a:pt x="69838" y="0"/>
                  </a:lnTo>
                  <a:lnTo>
                    <a:pt x="31113" y="24419"/>
                  </a:lnTo>
                  <a:lnTo>
                    <a:pt x="11405" y="50901"/>
                  </a:lnTo>
                  <a:lnTo>
                    <a:pt x="0" y="81091"/>
                  </a:lnTo>
                  <a:lnTo>
                    <a:pt x="229" y="100011"/>
                  </a:lnTo>
                  <a:lnTo>
                    <a:pt x="2265" y="109007"/>
                  </a:lnTo>
                  <a:lnTo>
                    <a:pt x="12053" y="122766"/>
                  </a:lnTo>
                  <a:lnTo>
                    <a:pt x="18615" y="128410"/>
                  </a:lnTo>
                  <a:lnTo>
                    <a:pt x="35313" y="132801"/>
                  </a:lnTo>
                  <a:lnTo>
                    <a:pt x="54493" y="131695"/>
                  </a:lnTo>
                  <a:lnTo>
                    <a:pt x="74777" y="126500"/>
                  </a:lnTo>
                  <a:lnTo>
                    <a:pt x="93670" y="113843"/>
                  </a:lnTo>
                  <a:lnTo>
                    <a:pt x="109358" y="97163"/>
                  </a:lnTo>
                  <a:lnTo>
                    <a:pt x="118682" y="80343"/>
                  </a:lnTo>
                  <a:lnTo>
                    <a:pt x="119533" y="63460"/>
                  </a:lnTo>
                  <a:lnTo>
                    <a:pt x="117785" y="55006"/>
                  </a:lnTo>
                  <a:lnTo>
                    <a:pt x="110198" y="41851"/>
                  </a:lnTo>
                  <a:lnTo>
                    <a:pt x="91451" y="25278"/>
                  </a:lnTo>
                  <a:lnTo>
                    <a:pt x="86363" y="23908"/>
                  </a:lnTo>
                  <a:lnTo>
                    <a:pt x="75066" y="24266"/>
                  </a:lnTo>
                  <a:lnTo>
                    <a:pt x="66753" y="26778"/>
                  </a:lnTo>
                  <a:lnTo>
                    <a:pt x="57138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1087">
            <a:extLst>
              <a:ext uri="{FF2B5EF4-FFF2-40B4-BE49-F238E27FC236}">
                <a16:creationId xmlns:a16="http://schemas.microsoft.com/office/drawing/2014/main" xmlns="" id="{76E72599-9E09-4880-BC56-6AF266D81768}"/>
              </a:ext>
            </a:extLst>
          </p:cNvPr>
          <p:cNvGrpSpPr/>
          <p:nvPr/>
        </p:nvGrpSpPr>
        <p:grpSpPr>
          <a:xfrm>
            <a:off x="10440282" y="5231481"/>
            <a:ext cx="1269119" cy="312609"/>
            <a:chOff x="10440282" y="5231481"/>
            <a:chExt cx="1269119" cy="312609"/>
          </a:xfrm>
        </p:grpSpPr>
        <p:sp>
          <p:nvSpPr>
            <p:cNvPr id="203" name="SMARTInkShape-5039">
              <a:extLst>
                <a:ext uri="{FF2B5EF4-FFF2-40B4-BE49-F238E27FC236}">
                  <a16:creationId xmlns:a16="http://schemas.microsoft.com/office/drawing/2014/main" xmlns="" id="{5DD99951-F002-4DD3-857A-974852B722A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547009" y="5384800"/>
              <a:ext cx="162392" cy="136123"/>
            </a:xfrm>
            <a:custGeom>
              <a:avLst/>
              <a:gdLst/>
              <a:ahLst/>
              <a:cxnLst/>
              <a:rect l="0" t="0" r="0" b="0"/>
              <a:pathLst>
                <a:path w="162392" h="136123">
                  <a:moveTo>
                    <a:pt x="9991" y="0"/>
                  </a:moveTo>
                  <a:lnTo>
                    <a:pt x="9991" y="0"/>
                  </a:lnTo>
                  <a:lnTo>
                    <a:pt x="15060" y="5775"/>
                  </a:lnTo>
                  <a:lnTo>
                    <a:pt x="40028" y="48335"/>
                  </a:lnTo>
                  <a:lnTo>
                    <a:pt x="42625" y="66168"/>
                  </a:lnTo>
                  <a:lnTo>
                    <a:pt x="38240" y="96040"/>
                  </a:lnTo>
                  <a:lnTo>
                    <a:pt x="31011" y="114652"/>
                  </a:lnTo>
                  <a:lnTo>
                    <a:pt x="20745" y="127626"/>
                  </a:lnTo>
                  <a:lnTo>
                    <a:pt x="11007" y="134333"/>
                  </a:lnTo>
                  <a:lnTo>
                    <a:pt x="6435" y="136122"/>
                  </a:lnTo>
                  <a:lnTo>
                    <a:pt x="3387" y="134493"/>
                  </a:lnTo>
                  <a:lnTo>
                    <a:pt x="1354" y="130584"/>
                  </a:lnTo>
                  <a:lnTo>
                    <a:pt x="0" y="125156"/>
                  </a:lnTo>
                  <a:lnTo>
                    <a:pt x="4139" y="109717"/>
                  </a:lnTo>
                  <a:lnTo>
                    <a:pt x="30786" y="64320"/>
                  </a:lnTo>
                  <a:lnTo>
                    <a:pt x="66560" y="32385"/>
                  </a:lnTo>
                  <a:lnTo>
                    <a:pt x="90399" y="21449"/>
                  </a:lnTo>
                  <a:lnTo>
                    <a:pt x="131081" y="11057"/>
                  </a:lnTo>
                  <a:lnTo>
                    <a:pt x="162391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5040">
              <a:extLst>
                <a:ext uri="{FF2B5EF4-FFF2-40B4-BE49-F238E27FC236}">
                  <a16:creationId xmlns:a16="http://schemas.microsoft.com/office/drawing/2014/main" xmlns="" id="{74865BAD-EDE8-4BD3-B222-89F98E72075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1435374" y="5378450"/>
              <a:ext cx="87075" cy="95024"/>
            </a:xfrm>
            <a:custGeom>
              <a:avLst/>
              <a:gdLst/>
              <a:ahLst/>
              <a:cxnLst/>
              <a:rect l="0" t="0" r="0" b="0"/>
              <a:pathLst>
                <a:path w="87075" h="95024">
                  <a:moveTo>
                    <a:pt x="51776" y="0"/>
                  </a:moveTo>
                  <a:lnTo>
                    <a:pt x="51776" y="0"/>
                  </a:lnTo>
                  <a:lnTo>
                    <a:pt x="27357" y="3371"/>
                  </a:lnTo>
                  <a:lnTo>
                    <a:pt x="10988" y="12209"/>
                  </a:lnTo>
                  <a:lnTo>
                    <a:pt x="3543" y="21654"/>
                  </a:lnTo>
                  <a:lnTo>
                    <a:pt x="571" y="27136"/>
                  </a:lnTo>
                  <a:lnTo>
                    <a:pt x="0" y="33613"/>
                  </a:lnTo>
                  <a:lnTo>
                    <a:pt x="3129" y="48335"/>
                  </a:lnTo>
                  <a:lnTo>
                    <a:pt x="19566" y="72491"/>
                  </a:lnTo>
                  <a:lnTo>
                    <a:pt x="38940" y="90780"/>
                  </a:lnTo>
                  <a:lnTo>
                    <a:pt x="46040" y="93681"/>
                  </a:lnTo>
                  <a:lnTo>
                    <a:pt x="61455" y="95023"/>
                  </a:lnTo>
                  <a:lnTo>
                    <a:pt x="68106" y="92982"/>
                  </a:lnTo>
                  <a:lnTo>
                    <a:pt x="79260" y="85070"/>
                  </a:lnTo>
                  <a:lnTo>
                    <a:pt x="85158" y="72615"/>
                  </a:lnTo>
                  <a:lnTo>
                    <a:pt x="87074" y="57673"/>
                  </a:lnTo>
                  <a:lnTo>
                    <a:pt x="78238" y="10422"/>
                  </a:lnTo>
                  <a:lnTo>
                    <a:pt x="77176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041">
              <a:extLst>
                <a:ext uri="{FF2B5EF4-FFF2-40B4-BE49-F238E27FC236}">
                  <a16:creationId xmlns:a16="http://schemas.microsoft.com/office/drawing/2014/main" xmlns="" id="{3923B88C-0EE6-499D-A751-A3E83697762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341100" y="535305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0"/>
                  </a:moveTo>
                  <a:lnTo>
                    <a:pt x="0" y="0"/>
                  </a:lnTo>
                  <a:lnTo>
                    <a:pt x="36062" y="11550"/>
                  </a:lnTo>
                  <a:lnTo>
                    <a:pt x="79998" y="24418"/>
                  </a:lnTo>
                  <a:lnTo>
                    <a:pt x="127000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042">
              <a:extLst>
                <a:ext uri="{FF2B5EF4-FFF2-40B4-BE49-F238E27FC236}">
                  <a16:creationId xmlns:a16="http://schemas.microsoft.com/office/drawing/2014/main" xmlns="" id="{953ED43C-9F9C-4C01-82AD-D9F38C2201B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1157069" y="5231481"/>
              <a:ext cx="261384" cy="262449"/>
            </a:xfrm>
            <a:custGeom>
              <a:avLst/>
              <a:gdLst/>
              <a:ahLst/>
              <a:cxnLst/>
              <a:rect l="0" t="0" r="0" b="0"/>
              <a:pathLst>
                <a:path w="261384" h="262449">
                  <a:moveTo>
                    <a:pt x="76081" y="204119"/>
                  </a:moveTo>
                  <a:lnTo>
                    <a:pt x="76081" y="204119"/>
                  </a:lnTo>
                  <a:lnTo>
                    <a:pt x="67242" y="186442"/>
                  </a:lnTo>
                  <a:lnTo>
                    <a:pt x="64544" y="183868"/>
                  </a:lnTo>
                  <a:lnTo>
                    <a:pt x="57784" y="181008"/>
                  </a:lnTo>
                  <a:lnTo>
                    <a:pt x="48194" y="183499"/>
                  </a:lnTo>
                  <a:lnTo>
                    <a:pt x="42673" y="186139"/>
                  </a:lnTo>
                  <a:lnTo>
                    <a:pt x="21418" y="206709"/>
                  </a:lnTo>
                  <a:lnTo>
                    <a:pt x="3988" y="231776"/>
                  </a:lnTo>
                  <a:lnTo>
                    <a:pt x="59" y="244868"/>
                  </a:lnTo>
                  <a:lnTo>
                    <a:pt x="0" y="250336"/>
                  </a:lnTo>
                  <a:lnTo>
                    <a:pt x="2076" y="254686"/>
                  </a:lnTo>
                  <a:lnTo>
                    <a:pt x="10028" y="261400"/>
                  </a:lnTo>
                  <a:lnTo>
                    <a:pt x="15113" y="262062"/>
                  </a:lnTo>
                  <a:lnTo>
                    <a:pt x="26407" y="259035"/>
                  </a:lnTo>
                  <a:lnTo>
                    <a:pt x="60109" y="232136"/>
                  </a:lnTo>
                  <a:lnTo>
                    <a:pt x="70251" y="222455"/>
                  </a:lnTo>
                  <a:lnTo>
                    <a:pt x="72900" y="221987"/>
                  </a:lnTo>
                  <a:lnTo>
                    <a:pt x="75372" y="223086"/>
                  </a:lnTo>
                  <a:lnTo>
                    <a:pt x="77725" y="225231"/>
                  </a:lnTo>
                  <a:lnTo>
                    <a:pt x="93692" y="255986"/>
                  </a:lnTo>
                  <a:lnTo>
                    <a:pt x="100607" y="261978"/>
                  </a:lnTo>
                  <a:lnTo>
                    <a:pt x="105132" y="262448"/>
                  </a:lnTo>
                  <a:lnTo>
                    <a:pt x="115803" y="259206"/>
                  </a:lnTo>
                  <a:lnTo>
                    <a:pt x="133712" y="246076"/>
                  </a:lnTo>
                  <a:lnTo>
                    <a:pt x="168865" y="200282"/>
                  </a:lnTo>
                  <a:lnTo>
                    <a:pt x="189050" y="164784"/>
                  </a:lnTo>
                  <a:lnTo>
                    <a:pt x="209780" y="121725"/>
                  </a:lnTo>
                  <a:lnTo>
                    <a:pt x="229341" y="78600"/>
                  </a:lnTo>
                  <a:lnTo>
                    <a:pt x="250844" y="32638"/>
                  </a:lnTo>
                  <a:lnTo>
                    <a:pt x="260899" y="6789"/>
                  </a:lnTo>
                  <a:lnTo>
                    <a:pt x="261383" y="2716"/>
                  </a:lnTo>
                  <a:lnTo>
                    <a:pt x="260998" y="0"/>
                  </a:lnTo>
                  <a:lnTo>
                    <a:pt x="259332" y="306"/>
                  </a:lnTo>
                  <a:lnTo>
                    <a:pt x="253716" y="6291"/>
                  </a:lnTo>
                  <a:lnTo>
                    <a:pt x="235880" y="41787"/>
                  </a:lnTo>
                  <a:lnTo>
                    <a:pt x="222595" y="76702"/>
                  </a:lnTo>
                  <a:lnTo>
                    <a:pt x="211049" y="115740"/>
                  </a:lnTo>
                  <a:lnTo>
                    <a:pt x="203564" y="156608"/>
                  </a:lnTo>
                  <a:lnTo>
                    <a:pt x="207294" y="200171"/>
                  </a:lnTo>
                  <a:lnTo>
                    <a:pt x="221497" y="247634"/>
                  </a:lnTo>
                  <a:lnTo>
                    <a:pt x="225942" y="254296"/>
                  </a:lnTo>
                  <a:lnTo>
                    <a:pt x="231022" y="256620"/>
                  </a:lnTo>
                  <a:lnTo>
                    <a:pt x="236525" y="256053"/>
                  </a:lnTo>
                  <a:lnTo>
                    <a:pt x="253881" y="2485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043">
              <a:extLst>
                <a:ext uri="{FF2B5EF4-FFF2-40B4-BE49-F238E27FC236}">
                  <a16:creationId xmlns:a16="http://schemas.microsoft.com/office/drawing/2014/main" xmlns="" id="{93B050EC-9815-4188-AF6C-0A71E942625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963080" y="5403850"/>
              <a:ext cx="143071" cy="107951"/>
            </a:xfrm>
            <a:custGeom>
              <a:avLst/>
              <a:gdLst/>
              <a:ahLst/>
              <a:cxnLst/>
              <a:rect l="0" t="0" r="0" b="0"/>
              <a:pathLst>
                <a:path w="143071" h="107951">
                  <a:moveTo>
                    <a:pt x="3370" y="0"/>
                  </a:moveTo>
                  <a:lnTo>
                    <a:pt x="3370" y="0"/>
                  </a:lnTo>
                  <a:lnTo>
                    <a:pt x="0" y="3371"/>
                  </a:lnTo>
                  <a:lnTo>
                    <a:pt x="226" y="10670"/>
                  </a:lnTo>
                  <a:lnTo>
                    <a:pt x="8653" y="56520"/>
                  </a:lnTo>
                  <a:lnTo>
                    <a:pt x="15780" y="98703"/>
                  </a:lnTo>
                  <a:lnTo>
                    <a:pt x="16582" y="98963"/>
                  </a:lnTo>
                  <a:lnTo>
                    <a:pt x="19355" y="97370"/>
                  </a:lnTo>
                  <a:lnTo>
                    <a:pt x="43902" y="52050"/>
                  </a:lnTo>
                  <a:lnTo>
                    <a:pt x="57085" y="29376"/>
                  </a:lnTo>
                  <a:lnTo>
                    <a:pt x="68166" y="20582"/>
                  </a:lnTo>
                  <a:lnTo>
                    <a:pt x="72672" y="18660"/>
                  </a:lnTo>
                  <a:lnTo>
                    <a:pt x="76382" y="18085"/>
                  </a:lnTo>
                  <a:lnTo>
                    <a:pt x="79562" y="18406"/>
                  </a:lnTo>
                  <a:lnTo>
                    <a:pt x="80976" y="20032"/>
                  </a:lnTo>
                  <a:lnTo>
                    <a:pt x="81212" y="22527"/>
                  </a:lnTo>
                  <a:lnTo>
                    <a:pt x="80665" y="25601"/>
                  </a:lnTo>
                  <a:lnTo>
                    <a:pt x="85687" y="72999"/>
                  </a:lnTo>
                  <a:lnTo>
                    <a:pt x="85851" y="79720"/>
                  </a:lnTo>
                  <a:lnTo>
                    <a:pt x="85899" y="71598"/>
                  </a:lnTo>
                  <a:lnTo>
                    <a:pt x="92655" y="55787"/>
                  </a:lnTo>
                  <a:lnTo>
                    <a:pt x="107581" y="32892"/>
                  </a:lnTo>
                  <a:lnTo>
                    <a:pt x="115772" y="25672"/>
                  </a:lnTo>
                  <a:lnTo>
                    <a:pt x="119934" y="24876"/>
                  </a:lnTo>
                  <a:lnTo>
                    <a:pt x="124118" y="25756"/>
                  </a:lnTo>
                  <a:lnTo>
                    <a:pt x="128318" y="27755"/>
                  </a:lnTo>
                  <a:lnTo>
                    <a:pt x="131120" y="31908"/>
                  </a:lnTo>
                  <a:lnTo>
                    <a:pt x="140592" y="74840"/>
                  </a:lnTo>
                  <a:lnTo>
                    <a:pt x="14307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044">
              <a:extLst>
                <a:ext uri="{FF2B5EF4-FFF2-40B4-BE49-F238E27FC236}">
                  <a16:creationId xmlns:a16="http://schemas.microsoft.com/office/drawing/2014/main" xmlns="" id="{5707FF68-F503-4EB0-9BC9-8151DF6475B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915650" y="5378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045">
              <a:extLst>
                <a:ext uri="{FF2B5EF4-FFF2-40B4-BE49-F238E27FC236}">
                  <a16:creationId xmlns:a16="http://schemas.microsoft.com/office/drawing/2014/main" xmlns="" id="{F6083EFC-3149-4333-8815-E1EEC1C6E9E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887498" y="5448300"/>
              <a:ext cx="15453" cy="70866"/>
            </a:xfrm>
            <a:custGeom>
              <a:avLst/>
              <a:gdLst/>
              <a:ahLst/>
              <a:cxnLst/>
              <a:rect l="0" t="0" r="0" b="0"/>
              <a:pathLst>
                <a:path w="15453" h="70866">
                  <a:moveTo>
                    <a:pt x="9102" y="0"/>
                  </a:moveTo>
                  <a:lnTo>
                    <a:pt x="9102" y="0"/>
                  </a:lnTo>
                  <a:lnTo>
                    <a:pt x="264" y="24418"/>
                  </a:lnTo>
                  <a:lnTo>
                    <a:pt x="0" y="37664"/>
                  </a:lnTo>
                  <a:lnTo>
                    <a:pt x="2592" y="70315"/>
                  </a:lnTo>
                  <a:lnTo>
                    <a:pt x="3351" y="70865"/>
                  </a:lnTo>
                  <a:lnTo>
                    <a:pt x="4563" y="69821"/>
                  </a:lnTo>
                  <a:lnTo>
                    <a:pt x="6075" y="67714"/>
                  </a:lnTo>
                  <a:lnTo>
                    <a:pt x="15452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5046">
              <a:extLst>
                <a:ext uri="{FF2B5EF4-FFF2-40B4-BE49-F238E27FC236}">
                  <a16:creationId xmlns:a16="http://schemas.microsoft.com/office/drawing/2014/main" xmlns="" id="{77D061FC-54CA-4570-924D-AA2C2CAEF5C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753530" y="5429250"/>
              <a:ext cx="85921" cy="25401"/>
            </a:xfrm>
            <a:custGeom>
              <a:avLst/>
              <a:gdLst/>
              <a:ahLst/>
              <a:cxnLst/>
              <a:rect l="0" t="0" r="0" b="0"/>
              <a:pathLst>
                <a:path w="85921" h="25401">
                  <a:moveTo>
                    <a:pt x="3370" y="25400"/>
                  </a:moveTo>
                  <a:lnTo>
                    <a:pt x="3370" y="25400"/>
                  </a:lnTo>
                  <a:lnTo>
                    <a:pt x="0" y="25400"/>
                  </a:lnTo>
                  <a:lnTo>
                    <a:pt x="417" y="24694"/>
                  </a:lnTo>
                  <a:lnTo>
                    <a:pt x="14958" y="16562"/>
                  </a:lnTo>
                  <a:lnTo>
                    <a:pt x="55974" y="6301"/>
                  </a:lnTo>
                  <a:lnTo>
                    <a:pt x="859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047">
              <a:extLst>
                <a:ext uri="{FF2B5EF4-FFF2-40B4-BE49-F238E27FC236}">
                  <a16:creationId xmlns:a16="http://schemas.microsoft.com/office/drawing/2014/main" xmlns="" id="{AC1BB101-139B-4977-8BDD-C0DEBC094C6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763513" y="5299768"/>
              <a:ext cx="37838" cy="244322"/>
            </a:xfrm>
            <a:custGeom>
              <a:avLst/>
              <a:gdLst/>
              <a:ahLst/>
              <a:cxnLst/>
              <a:rect l="0" t="0" r="0" b="0"/>
              <a:pathLst>
                <a:path w="37838" h="244322">
                  <a:moveTo>
                    <a:pt x="37837" y="15182"/>
                  </a:moveTo>
                  <a:lnTo>
                    <a:pt x="37837" y="15182"/>
                  </a:lnTo>
                  <a:lnTo>
                    <a:pt x="18064" y="876"/>
                  </a:lnTo>
                  <a:lnTo>
                    <a:pt x="15483" y="0"/>
                  </a:lnTo>
                  <a:lnTo>
                    <a:pt x="13057" y="122"/>
                  </a:lnTo>
                  <a:lnTo>
                    <a:pt x="10734" y="908"/>
                  </a:lnTo>
                  <a:lnTo>
                    <a:pt x="9185" y="2844"/>
                  </a:lnTo>
                  <a:lnTo>
                    <a:pt x="7463" y="8757"/>
                  </a:lnTo>
                  <a:lnTo>
                    <a:pt x="6268" y="52637"/>
                  </a:lnTo>
                  <a:lnTo>
                    <a:pt x="6141" y="93073"/>
                  </a:lnTo>
                  <a:lnTo>
                    <a:pt x="4221" y="136333"/>
                  </a:lnTo>
                  <a:lnTo>
                    <a:pt x="1066" y="178549"/>
                  </a:lnTo>
                  <a:lnTo>
                    <a:pt x="0" y="223998"/>
                  </a:lnTo>
                  <a:lnTo>
                    <a:pt x="3618" y="236870"/>
                  </a:lnTo>
                  <a:lnTo>
                    <a:pt x="6558" y="241291"/>
                  </a:lnTo>
                  <a:lnTo>
                    <a:pt x="9929" y="243532"/>
                  </a:lnTo>
                  <a:lnTo>
                    <a:pt x="13587" y="244321"/>
                  </a:lnTo>
                  <a:lnTo>
                    <a:pt x="25137" y="2437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048">
              <a:extLst>
                <a:ext uri="{FF2B5EF4-FFF2-40B4-BE49-F238E27FC236}">
                  <a16:creationId xmlns:a16="http://schemas.microsoft.com/office/drawing/2014/main" xmlns="" id="{53CB2A3B-7900-4FAA-A452-77F5871615D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587041" y="5424122"/>
              <a:ext cx="81920" cy="117004"/>
            </a:xfrm>
            <a:custGeom>
              <a:avLst/>
              <a:gdLst/>
              <a:ahLst/>
              <a:cxnLst/>
              <a:rect l="0" t="0" r="0" b="0"/>
              <a:pathLst>
                <a:path w="81920" h="117004">
                  <a:moveTo>
                    <a:pt x="42859" y="17828"/>
                  </a:moveTo>
                  <a:lnTo>
                    <a:pt x="42859" y="17828"/>
                  </a:lnTo>
                  <a:lnTo>
                    <a:pt x="42859" y="14457"/>
                  </a:lnTo>
                  <a:lnTo>
                    <a:pt x="40978" y="10921"/>
                  </a:lnTo>
                  <a:lnTo>
                    <a:pt x="34021" y="2901"/>
                  </a:lnTo>
                  <a:lnTo>
                    <a:pt x="28112" y="610"/>
                  </a:lnTo>
                  <a:lnTo>
                    <a:pt x="24561" y="0"/>
                  </a:lnTo>
                  <a:lnTo>
                    <a:pt x="20782" y="1003"/>
                  </a:lnTo>
                  <a:lnTo>
                    <a:pt x="6460" y="10872"/>
                  </a:lnTo>
                  <a:lnTo>
                    <a:pt x="3776" y="13191"/>
                  </a:lnTo>
                  <a:lnTo>
                    <a:pt x="795" y="19530"/>
                  </a:lnTo>
                  <a:lnTo>
                    <a:pt x="0" y="23196"/>
                  </a:lnTo>
                  <a:lnTo>
                    <a:pt x="880" y="27051"/>
                  </a:lnTo>
                  <a:lnTo>
                    <a:pt x="5623" y="35097"/>
                  </a:lnTo>
                  <a:lnTo>
                    <a:pt x="22967" y="47561"/>
                  </a:lnTo>
                  <a:lnTo>
                    <a:pt x="67302" y="67402"/>
                  </a:lnTo>
                  <a:lnTo>
                    <a:pt x="76771" y="77256"/>
                  </a:lnTo>
                  <a:lnTo>
                    <a:pt x="80283" y="82847"/>
                  </a:lnTo>
                  <a:lnTo>
                    <a:pt x="81919" y="87985"/>
                  </a:lnTo>
                  <a:lnTo>
                    <a:pt x="81857" y="97456"/>
                  </a:lnTo>
                  <a:lnTo>
                    <a:pt x="75714" y="106371"/>
                  </a:lnTo>
                  <a:lnTo>
                    <a:pt x="71112" y="110723"/>
                  </a:lnTo>
                  <a:lnTo>
                    <a:pt x="60354" y="115559"/>
                  </a:lnTo>
                  <a:lnTo>
                    <a:pt x="49929" y="117003"/>
                  </a:lnTo>
                  <a:lnTo>
                    <a:pt x="36509" y="1130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049">
              <a:extLst>
                <a:ext uri="{FF2B5EF4-FFF2-40B4-BE49-F238E27FC236}">
                  <a16:creationId xmlns:a16="http://schemas.microsoft.com/office/drawing/2014/main" xmlns="" id="{FB81F227-F28F-4AF0-BE58-02D737EFC38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440282" y="5437266"/>
              <a:ext cx="119769" cy="105127"/>
            </a:xfrm>
            <a:custGeom>
              <a:avLst/>
              <a:gdLst/>
              <a:ahLst/>
              <a:cxnLst/>
              <a:rect l="0" t="0" r="0" b="0"/>
              <a:pathLst>
                <a:path w="119769" h="105127">
                  <a:moveTo>
                    <a:pt x="5468" y="42784"/>
                  </a:moveTo>
                  <a:lnTo>
                    <a:pt x="5468" y="42784"/>
                  </a:lnTo>
                  <a:lnTo>
                    <a:pt x="0" y="42784"/>
                  </a:lnTo>
                  <a:lnTo>
                    <a:pt x="10137" y="43489"/>
                  </a:lnTo>
                  <a:lnTo>
                    <a:pt x="25195" y="46442"/>
                  </a:lnTo>
                  <a:lnTo>
                    <a:pt x="50982" y="40034"/>
                  </a:lnTo>
                  <a:lnTo>
                    <a:pt x="61210" y="32389"/>
                  </a:lnTo>
                  <a:lnTo>
                    <a:pt x="69047" y="22641"/>
                  </a:lnTo>
                  <a:lnTo>
                    <a:pt x="72531" y="13606"/>
                  </a:lnTo>
                  <a:lnTo>
                    <a:pt x="72755" y="9926"/>
                  </a:lnTo>
                  <a:lnTo>
                    <a:pt x="71121" y="3957"/>
                  </a:lnTo>
                  <a:lnTo>
                    <a:pt x="68286" y="2082"/>
                  </a:lnTo>
                  <a:lnTo>
                    <a:pt x="59492" y="0"/>
                  </a:lnTo>
                  <a:lnTo>
                    <a:pt x="48529" y="4719"/>
                  </a:lnTo>
                  <a:lnTo>
                    <a:pt x="32338" y="19276"/>
                  </a:lnTo>
                  <a:lnTo>
                    <a:pt x="18604" y="40757"/>
                  </a:lnTo>
                  <a:lnTo>
                    <a:pt x="12011" y="58111"/>
                  </a:lnTo>
                  <a:lnTo>
                    <a:pt x="11434" y="72879"/>
                  </a:lnTo>
                  <a:lnTo>
                    <a:pt x="18446" y="93094"/>
                  </a:lnTo>
                  <a:lnTo>
                    <a:pt x="23292" y="97491"/>
                  </a:lnTo>
                  <a:lnTo>
                    <a:pt x="36203" y="102375"/>
                  </a:lnTo>
                  <a:lnTo>
                    <a:pt x="62709" y="105126"/>
                  </a:lnTo>
                  <a:lnTo>
                    <a:pt x="119768" y="872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4047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SMARTInkShape-Group285">
            <a:extLst>
              <a:ext uri="{FF2B5EF4-FFF2-40B4-BE49-F238E27FC236}">
                <a16:creationId xmlns:a16="http://schemas.microsoft.com/office/drawing/2014/main" xmlns="" id="{B191751D-63D4-4AFC-A5CB-CCDED2907FA0}"/>
              </a:ext>
            </a:extLst>
          </p:cNvPr>
          <p:cNvGrpSpPr/>
          <p:nvPr/>
        </p:nvGrpSpPr>
        <p:grpSpPr>
          <a:xfrm>
            <a:off x="8458200" y="4336729"/>
            <a:ext cx="355601" cy="362272"/>
            <a:chOff x="8458200" y="4336729"/>
            <a:chExt cx="355601" cy="362272"/>
          </a:xfrm>
        </p:grpSpPr>
        <p:sp>
          <p:nvSpPr>
            <p:cNvPr id="139" name="SMARTInkShape-1402">
              <a:extLst>
                <a:ext uri="{FF2B5EF4-FFF2-40B4-BE49-F238E27FC236}">
                  <a16:creationId xmlns:a16="http://schemas.microsoft.com/office/drawing/2014/main" xmlns="" id="{A164BCE9-BD5F-4ACB-B03F-BE3BFAAB0BF2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8794750" y="46926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403">
              <a:extLst>
                <a:ext uri="{FF2B5EF4-FFF2-40B4-BE49-F238E27FC236}">
                  <a16:creationId xmlns:a16="http://schemas.microsoft.com/office/drawing/2014/main" xmlns="" id="{BEFD5391-AFB8-4979-87F9-A006D3591549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8458200" y="4336729"/>
              <a:ext cx="201488" cy="315461"/>
            </a:xfrm>
            <a:custGeom>
              <a:avLst/>
              <a:gdLst/>
              <a:ahLst/>
              <a:cxnLst/>
              <a:rect l="0" t="0" r="0" b="0"/>
              <a:pathLst>
                <a:path w="201488" h="315461">
                  <a:moveTo>
                    <a:pt x="50800" y="101921"/>
                  </a:moveTo>
                  <a:lnTo>
                    <a:pt x="50800" y="101921"/>
                  </a:lnTo>
                  <a:lnTo>
                    <a:pt x="45332" y="96454"/>
                  </a:lnTo>
                  <a:lnTo>
                    <a:pt x="41340" y="105945"/>
                  </a:lnTo>
                  <a:lnTo>
                    <a:pt x="38035" y="153464"/>
                  </a:lnTo>
                  <a:lnTo>
                    <a:pt x="33925" y="200762"/>
                  </a:lnTo>
                  <a:lnTo>
                    <a:pt x="32717" y="233809"/>
                  </a:lnTo>
                  <a:lnTo>
                    <a:pt x="28666" y="274035"/>
                  </a:lnTo>
                  <a:lnTo>
                    <a:pt x="20219" y="302067"/>
                  </a:lnTo>
                  <a:lnTo>
                    <a:pt x="26112" y="262655"/>
                  </a:lnTo>
                  <a:lnTo>
                    <a:pt x="31360" y="229097"/>
                  </a:lnTo>
                  <a:lnTo>
                    <a:pt x="40749" y="188311"/>
                  </a:lnTo>
                  <a:lnTo>
                    <a:pt x="51977" y="142434"/>
                  </a:lnTo>
                  <a:lnTo>
                    <a:pt x="64023" y="96643"/>
                  </a:lnTo>
                  <a:lnTo>
                    <a:pt x="76433" y="57476"/>
                  </a:lnTo>
                  <a:lnTo>
                    <a:pt x="92918" y="13100"/>
                  </a:lnTo>
                  <a:lnTo>
                    <a:pt x="103386" y="2943"/>
                  </a:lnTo>
                  <a:lnTo>
                    <a:pt x="109846" y="658"/>
                  </a:lnTo>
                  <a:lnTo>
                    <a:pt x="124550" y="0"/>
                  </a:lnTo>
                  <a:lnTo>
                    <a:pt x="140492" y="11466"/>
                  </a:lnTo>
                  <a:lnTo>
                    <a:pt x="165334" y="47368"/>
                  </a:lnTo>
                  <a:lnTo>
                    <a:pt x="181432" y="81203"/>
                  </a:lnTo>
                  <a:lnTo>
                    <a:pt x="195642" y="119759"/>
                  </a:lnTo>
                  <a:lnTo>
                    <a:pt x="201487" y="156651"/>
                  </a:lnTo>
                  <a:lnTo>
                    <a:pt x="200323" y="191862"/>
                  </a:lnTo>
                  <a:lnTo>
                    <a:pt x="192749" y="226326"/>
                  </a:lnTo>
                  <a:lnTo>
                    <a:pt x="169843" y="267348"/>
                  </a:lnTo>
                  <a:lnTo>
                    <a:pt x="140713" y="298476"/>
                  </a:lnTo>
                  <a:lnTo>
                    <a:pt x="116398" y="311105"/>
                  </a:lnTo>
                  <a:lnTo>
                    <a:pt x="102998" y="315460"/>
                  </a:lnTo>
                  <a:lnTo>
                    <a:pt x="74940" y="314655"/>
                  </a:lnTo>
                  <a:lnTo>
                    <a:pt x="33258" y="300420"/>
                  </a:lnTo>
                  <a:lnTo>
                    <a:pt x="20056" y="293520"/>
                  </a:lnTo>
                  <a:lnTo>
                    <a:pt x="11960" y="284687"/>
                  </a:lnTo>
                  <a:lnTo>
                    <a:pt x="0" y="2416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SMARTInkShape-1404">
            <a:extLst>
              <a:ext uri="{FF2B5EF4-FFF2-40B4-BE49-F238E27FC236}">
                <a16:creationId xmlns:a16="http://schemas.microsoft.com/office/drawing/2014/main" xmlns="" id="{ED390F6A-19AA-463A-A324-E512AC4FB58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595819" y="4379594"/>
            <a:ext cx="360732" cy="493730"/>
          </a:xfrm>
          <a:custGeom>
            <a:avLst/>
            <a:gdLst/>
            <a:ahLst/>
            <a:cxnLst/>
            <a:rect l="0" t="0" r="0" b="0"/>
            <a:pathLst>
              <a:path w="360732" h="493730">
                <a:moveTo>
                  <a:pt x="94031" y="198756"/>
                </a:moveTo>
                <a:lnTo>
                  <a:pt x="94031" y="198756"/>
                </a:lnTo>
                <a:lnTo>
                  <a:pt x="99057" y="178033"/>
                </a:lnTo>
                <a:lnTo>
                  <a:pt x="99087" y="166263"/>
                </a:lnTo>
                <a:lnTo>
                  <a:pt x="96749" y="153975"/>
                </a:lnTo>
                <a:lnTo>
                  <a:pt x="91475" y="145222"/>
                </a:lnTo>
                <a:lnTo>
                  <a:pt x="88094" y="141900"/>
                </a:lnTo>
                <a:lnTo>
                  <a:pt x="76810" y="138209"/>
                </a:lnTo>
                <a:lnTo>
                  <a:pt x="69850" y="137224"/>
                </a:lnTo>
                <a:lnTo>
                  <a:pt x="52709" y="147418"/>
                </a:lnTo>
                <a:lnTo>
                  <a:pt x="16333" y="188459"/>
                </a:lnTo>
                <a:lnTo>
                  <a:pt x="610" y="224868"/>
                </a:lnTo>
                <a:lnTo>
                  <a:pt x="0" y="234508"/>
                </a:lnTo>
                <a:lnTo>
                  <a:pt x="1710" y="242346"/>
                </a:lnTo>
                <a:lnTo>
                  <a:pt x="4967" y="248984"/>
                </a:lnTo>
                <a:lnTo>
                  <a:pt x="17994" y="258238"/>
                </a:lnTo>
                <a:lnTo>
                  <a:pt x="26406" y="261694"/>
                </a:lnTo>
                <a:lnTo>
                  <a:pt x="50805" y="259889"/>
                </a:lnTo>
                <a:lnTo>
                  <a:pt x="78347" y="251326"/>
                </a:lnTo>
                <a:lnTo>
                  <a:pt x="111569" y="230638"/>
                </a:lnTo>
                <a:lnTo>
                  <a:pt x="125579" y="214807"/>
                </a:lnTo>
                <a:lnTo>
                  <a:pt x="130864" y="196482"/>
                </a:lnTo>
                <a:lnTo>
                  <a:pt x="130157" y="177284"/>
                </a:lnTo>
                <a:lnTo>
                  <a:pt x="117751" y="130006"/>
                </a:lnTo>
                <a:lnTo>
                  <a:pt x="118919" y="109405"/>
                </a:lnTo>
                <a:lnTo>
                  <a:pt x="121206" y="98972"/>
                </a:lnTo>
                <a:lnTo>
                  <a:pt x="131274" y="81735"/>
                </a:lnTo>
                <a:lnTo>
                  <a:pt x="145859" y="67724"/>
                </a:lnTo>
                <a:lnTo>
                  <a:pt x="185853" y="47232"/>
                </a:lnTo>
                <a:lnTo>
                  <a:pt x="221897" y="32034"/>
                </a:lnTo>
                <a:lnTo>
                  <a:pt x="268631" y="11307"/>
                </a:lnTo>
                <a:lnTo>
                  <a:pt x="290849" y="104"/>
                </a:lnTo>
                <a:lnTo>
                  <a:pt x="292975" y="0"/>
                </a:lnTo>
                <a:lnTo>
                  <a:pt x="294395" y="636"/>
                </a:lnTo>
                <a:lnTo>
                  <a:pt x="293929" y="3176"/>
                </a:lnTo>
                <a:lnTo>
                  <a:pt x="272564" y="48535"/>
                </a:lnTo>
                <a:lnTo>
                  <a:pt x="257575" y="85659"/>
                </a:lnTo>
                <a:lnTo>
                  <a:pt x="240802" y="130145"/>
                </a:lnTo>
                <a:lnTo>
                  <a:pt x="231389" y="155838"/>
                </a:lnTo>
                <a:lnTo>
                  <a:pt x="221586" y="182845"/>
                </a:lnTo>
                <a:lnTo>
                  <a:pt x="211523" y="210725"/>
                </a:lnTo>
                <a:lnTo>
                  <a:pt x="201285" y="239191"/>
                </a:lnTo>
                <a:lnTo>
                  <a:pt x="190934" y="268046"/>
                </a:lnTo>
                <a:lnTo>
                  <a:pt x="182622" y="295750"/>
                </a:lnTo>
                <a:lnTo>
                  <a:pt x="175669" y="322685"/>
                </a:lnTo>
                <a:lnTo>
                  <a:pt x="169623" y="349108"/>
                </a:lnTo>
                <a:lnTo>
                  <a:pt x="164786" y="393520"/>
                </a:lnTo>
                <a:lnTo>
                  <a:pt x="164989" y="431368"/>
                </a:lnTo>
                <a:lnTo>
                  <a:pt x="167430" y="464652"/>
                </a:lnTo>
                <a:lnTo>
                  <a:pt x="171186" y="476208"/>
                </a:lnTo>
                <a:lnTo>
                  <a:pt x="176512" y="484619"/>
                </a:lnTo>
                <a:lnTo>
                  <a:pt x="182885" y="490932"/>
                </a:lnTo>
                <a:lnTo>
                  <a:pt x="190662" y="493729"/>
                </a:lnTo>
                <a:lnTo>
                  <a:pt x="208709" y="493074"/>
                </a:lnTo>
                <a:lnTo>
                  <a:pt x="228489" y="480552"/>
                </a:lnTo>
                <a:lnTo>
                  <a:pt x="248335" y="458760"/>
                </a:lnTo>
                <a:lnTo>
                  <a:pt x="273256" y="412201"/>
                </a:lnTo>
                <a:lnTo>
                  <a:pt x="282577" y="381580"/>
                </a:lnTo>
                <a:lnTo>
                  <a:pt x="281545" y="355270"/>
                </a:lnTo>
                <a:lnTo>
                  <a:pt x="270947" y="326270"/>
                </a:lnTo>
                <a:lnTo>
                  <a:pt x="262971" y="314695"/>
                </a:lnTo>
                <a:lnTo>
                  <a:pt x="252664" y="304918"/>
                </a:lnTo>
                <a:lnTo>
                  <a:pt x="251997" y="303398"/>
                </a:lnTo>
                <a:lnTo>
                  <a:pt x="252259" y="302385"/>
                </a:lnTo>
                <a:lnTo>
                  <a:pt x="291458" y="297164"/>
                </a:lnTo>
                <a:lnTo>
                  <a:pt x="335128" y="285633"/>
                </a:lnTo>
                <a:lnTo>
                  <a:pt x="360731" y="27495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SMARTInkShape-Group287">
            <a:extLst>
              <a:ext uri="{FF2B5EF4-FFF2-40B4-BE49-F238E27FC236}">
                <a16:creationId xmlns:a16="http://schemas.microsoft.com/office/drawing/2014/main" xmlns="" id="{DD58C40E-A8B1-43E1-9677-5E72985C8849}"/>
              </a:ext>
            </a:extLst>
          </p:cNvPr>
          <p:cNvGrpSpPr/>
          <p:nvPr/>
        </p:nvGrpSpPr>
        <p:grpSpPr>
          <a:xfrm>
            <a:off x="6378521" y="4325233"/>
            <a:ext cx="708080" cy="386468"/>
            <a:chOff x="6378521" y="4325233"/>
            <a:chExt cx="708080" cy="386468"/>
          </a:xfrm>
        </p:grpSpPr>
        <p:sp>
          <p:nvSpPr>
            <p:cNvPr id="143" name="SMARTInkShape-1405">
              <a:extLst>
                <a:ext uri="{FF2B5EF4-FFF2-40B4-BE49-F238E27FC236}">
                  <a16:creationId xmlns:a16="http://schemas.microsoft.com/office/drawing/2014/main" xmlns="" id="{E128A65C-85C8-4CF9-A571-6D4F2E6FAAC7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931995" y="4325233"/>
              <a:ext cx="154606" cy="330020"/>
            </a:xfrm>
            <a:custGeom>
              <a:avLst/>
              <a:gdLst/>
              <a:ahLst/>
              <a:cxnLst/>
              <a:rect l="0" t="0" r="0" b="0"/>
              <a:pathLst>
                <a:path w="154606" h="330020">
                  <a:moveTo>
                    <a:pt x="33955" y="5467"/>
                  </a:moveTo>
                  <a:lnTo>
                    <a:pt x="33955" y="5467"/>
                  </a:lnTo>
                  <a:lnTo>
                    <a:pt x="22022" y="441"/>
                  </a:lnTo>
                  <a:lnTo>
                    <a:pt x="19650" y="0"/>
                  </a:lnTo>
                  <a:lnTo>
                    <a:pt x="13251" y="8916"/>
                  </a:lnTo>
                  <a:lnTo>
                    <a:pt x="6408" y="26050"/>
                  </a:lnTo>
                  <a:lnTo>
                    <a:pt x="0" y="64168"/>
                  </a:lnTo>
                  <a:lnTo>
                    <a:pt x="755" y="94821"/>
                  </a:lnTo>
                  <a:lnTo>
                    <a:pt x="1562" y="132904"/>
                  </a:lnTo>
                  <a:lnTo>
                    <a:pt x="1918" y="174995"/>
                  </a:lnTo>
                  <a:lnTo>
                    <a:pt x="2077" y="217220"/>
                  </a:lnTo>
                  <a:lnTo>
                    <a:pt x="2148" y="253861"/>
                  </a:lnTo>
                  <a:lnTo>
                    <a:pt x="4070" y="296612"/>
                  </a:lnTo>
                  <a:lnTo>
                    <a:pt x="7972" y="315487"/>
                  </a:lnTo>
                  <a:lnTo>
                    <a:pt x="14411" y="326228"/>
                  </a:lnTo>
                  <a:lnTo>
                    <a:pt x="18103" y="327963"/>
                  </a:lnTo>
                  <a:lnTo>
                    <a:pt x="21976" y="327709"/>
                  </a:lnTo>
                  <a:lnTo>
                    <a:pt x="37931" y="318727"/>
                  </a:lnTo>
                  <a:lnTo>
                    <a:pt x="52655" y="306266"/>
                  </a:lnTo>
                  <a:lnTo>
                    <a:pt x="86985" y="263773"/>
                  </a:lnTo>
                  <a:lnTo>
                    <a:pt x="109640" y="230875"/>
                  </a:lnTo>
                  <a:lnTo>
                    <a:pt x="116276" y="214303"/>
                  </a:lnTo>
                  <a:lnTo>
                    <a:pt x="116873" y="204587"/>
                  </a:lnTo>
                  <a:lnTo>
                    <a:pt x="114634" y="203124"/>
                  </a:lnTo>
                  <a:lnTo>
                    <a:pt x="111025" y="203561"/>
                  </a:lnTo>
                  <a:lnTo>
                    <a:pt x="83281" y="217771"/>
                  </a:lnTo>
                  <a:lnTo>
                    <a:pt x="69753" y="232704"/>
                  </a:lnTo>
                  <a:lnTo>
                    <a:pt x="52941" y="267665"/>
                  </a:lnTo>
                  <a:lnTo>
                    <a:pt x="51887" y="296625"/>
                  </a:lnTo>
                  <a:lnTo>
                    <a:pt x="55083" y="304700"/>
                  </a:lnTo>
                  <a:lnTo>
                    <a:pt x="66158" y="317436"/>
                  </a:lnTo>
                  <a:lnTo>
                    <a:pt x="95002" y="329167"/>
                  </a:lnTo>
                  <a:lnTo>
                    <a:pt x="138441" y="330019"/>
                  </a:lnTo>
                  <a:lnTo>
                    <a:pt x="154605" y="3293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406">
              <a:extLst>
                <a:ext uri="{FF2B5EF4-FFF2-40B4-BE49-F238E27FC236}">
                  <a16:creationId xmlns:a16="http://schemas.microsoft.com/office/drawing/2014/main" xmlns="" id="{4D349C7B-233D-4FBF-BC5A-B883C7879596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813550" y="44513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407">
              <a:extLst>
                <a:ext uri="{FF2B5EF4-FFF2-40B4-BE49-F238E27FC236}">
                  <a16:creationId xmlns:a16="http://schemas.microsoft.com/office/drawing/2014/main" xmlns="" id="{E868970A-3E20-4FB8-A903-6BCC2314FBFB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807200" y="45529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0" y="0"/>
                  </a:moveTo>
                  <a:lnTo>
                    <a:pt x="0" y="0"/>
                  </a:lnTo>
                  <a:lnTo>
                    <a:pt x="705" y="46996"/>
                  </a:lnTo>
                  <a:lnTo>
                    <a:pt x="6907" y="88985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408">
              <a:extLst>
                <a:ext uri="{FF2B5EF4-FFF2-40B4-BE49-F238E27FC236}">
                  <a16:creationId xmlns:a16="http://schemas.microsoft.com/office/drawing/2014/main" xmlns="" id="{9EDFA4ED-D392-49CA-A3F0-763C86529469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582003" y="4562754"/>
              <a:ext cx="60428" cy="94321"/>
            </a:xfrm>
            <a:custGeom>
              <a:avLst/>
              <a:gdLst/>
              <a:ahLst/>
              <a:cxnLst/>
              <a:rect l="0" t="0" r="0" b="0"/>
              <a:pathLst>
                <a:path w="60428" h="94321">
                  <a:moveTo>
                    <a:pt x="28347" y="15596"/>
                  </a:moveTo>
                  <a:lnTo>
                    <a:pt x="28347" y="15596"/>
                  </a:lnTo>
                  <a:lnTo>
                    <a:pt x="28347" y="12225"/>
                  </a:lnTo>
                  <a:lnTo>
                    <a:pt x="30228" y="8688"/>
                  </a:lnTo>
                  <a:lnTo>
                    <a:pt x="32710" y="4764"/>
                  </a:lnTo>
                  <a:lnTo>
                    <a:pt x="34109" y="0"/>
                  </a:lnTo>
                  <a:lnTo>
                    <a:pt x="34305" y="260"/>
                  </a:lnTo>
                  <a:lnTo>
                    <a:pt x="34435" y="1138"/>
                  </a:lnTo>
                  <a:lnTo>
                    <a:pt x="27877" y="9117"/>
                  </a:lnTo>
                  <a:lnTo>
                    <a:pt x="10255" y="23789"/>
                  </a:lnTo>
                  <a:lnTo>
                    <a:pt x="2667" y="37347"/>
                  </a:lnTo>
                  <a:lnTo>
                    <a:pt x="0" y="52074"/>
                  </a:lnTo>
                  <a:lnTo>
                    <a:pt x="1167" y="65675"/>
                  </a:lnTo>
                  <a:lnTo>
                    <a:pt x="9162" y="85232"/>
                  </a:lnTo>
                  <a:lnTo>
                    <a:pt x="14146" y="89537"/>
                  </a:lnTo>
                  <a:lnTo>
                    <a:pt x="27209" y="94320"/>
                  </a:lnTo>
                  <a:lnTo>
                    <a:pt x="33232" y="94184"/>
                  </a:lnTo>
                  <a:lnTo>
                    <a:pt x="43687" y="90270"/>
                  </a:lnTo>
                  <a:lnTo>
                    <a:pt x="57509" y="80134"/>
                  </a:lnTo>
                  <a:lnTo>
                    <a:pt x="59782" y="74849"/>
                  </a:lnTo>
                  <a:lnTo>
                    <a:pt x="60427" y="61451"/>
                  </a:lnTo>
                  <a:lnTo>
                    <a:pt x="54599" y="47970"/>
                  </a:lnTo>
                  <a:lnTo>
                    <a:pt x="41299" y="32244"/>
                  </a:lnTo>
                  <a:lnTo>
                    <a:pt x="28347" y="219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409">
              <a:extLst>
                <a:ext uri="{FF2B5EF4-FFF2-40B4-BE49-F238E27FC236}">
                  <a16:creationId xmlns:a16="http://schemas.microsoft.com/office/drawing/2014/main" xmlns="" id="{FA946A4F-5D29-4E1F-9410-9FF09BB79365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378521" y="4492098"/>
              <a:ext cx="96060" cy="52563"/>
            </a:xfrm>
            <a:custGeom>
              <a:avLst/>
              <a:gdLst/>
              <a:ahLst/>
              <a:cxnLst/>
              <a:rect l="0" t="0" r="0" b="0"/>
              <a:pathLst>
                <a:path w="96060" h="52563">
                  <a:moveTo>
                    <a:pt x="60379" y="16402"/>
                  </a:moveTo>
                  <a:lnTo>
                    <a:pt x="60379" y="16402"/>
                  </a:lnTo>
                  <a:lnTo>
                    <a:pt x="46895" y="6289"/>
                  </a:lnTo>
                  <a:lnTo>
                    <a:pt x="32749" y="1324"/>
                  </a:lnTo>
                  <a:lnTo>
                    <a:pt x="25025" y="0"/>
                  </a:lnTo>
                  <a:lnTo>
                    <a:pt x="12681" y="2292"/>
                  </a:lnTo>
                  <a:lnTo>
                    <a:pt x="7414" y="4878"/>
                  </a:lnTo>
                  <a:lnTo>
                    <a:pt x="3901" y="8720"/>
                  </a:lnTo>
                  <a:lnTo>
                    <a:pt x="0" y="18632"/>
                  </a:lnTo>
                  <a:lnTo>
                    <a:pt x="2029" y="30093"/>
                  </a:lnTo>
                  <a:lnTo>
                    <a:pt x="4546" y="36113"/>
                  </a:lnTo>
                  <a:lnTo>
                    <a:pt x="9044" y="40831"/>
                  </a:lnTo>
                  <a:lnTo>
                    <a:pt x="21572" y="47956"/>
                  </a:lnTo>
                  <a:lnTo>
                    <a:pt x="47862" y="52562"/>
                  </a:lnTo>
                  <a:lnTo>
                    <a:pt x="74622" y="50556"/>
                  </a:lnTo>
                  <a:lnTo>
                    <a:pt x="81164" y="47638"/>
                  </a:lnTo>
                  <a:lnTo>
                    <a:pt x="90313" y="38751"/>
                  </a:lnTo>
                  <a:lnTo>
                    <a:pt x="94849" y="29627"/>
                  </a:lnTo>
                  <a:lnTo>
                    <a:pt x="96059" y="25219"/>
                  </a:lnTo>
                  <a:lnTo>
                    <a:pt x="94749" y="21575"/>
                  </a:lnTo>
                  <a:lnTo>
                    <a:pt x="87649" y="15644"/>
                  </a:lnTo>
                  <a:lnTo>
                    <a:pt x="78493" y="11708"/>
                  </a:lnTo>
                  <a:lnTo>
                    <a:pt x="77393" y="11862"/>
                  </a:lnTo>
                  <a:lnTo>
                    <a:pt x="77366" y="12669"/>
                  </a:lnTo>
                  <a:lnTo>
                    <a:pt x="79429" y="164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410">
              <a:extLst>
                <a:ext uri="{FF2B5EF4-FFF2-40B4-BE49-F238E27FC236}">
                  <a16:creationId xmlns:a16="http://schemas.microsoft.com/office/drawing/2014/main" xmlns="" id="{ABF41D16-6E65-4933-AA62-87FA1D4EAC28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432550" y="4386883"/>
              <a:ext cx="147656" cy="324818"/>
            </a:xfrm>
            <a:custGeom>
              <a:avLst/>
              <a:gdLst/>
              <a:ahLst/>
              <a:cxnLst/>
              <a:rect l="0" t="0" r="0" b="0"/>
              <a:pathLst>
                <a:path w="147656" h="324818">
                  <a:moveTo>
                    <a:pt x="133350" y="7317"/>
                  </a:moveTo>
                  <a:lnTo>
                    <a:pt x="133350" y="7317"/>
                  </a:lnTo>
                  <a:lnTo>
                    <a:pt x="140091" y="575"/>
                  </a:lnTo>
                  <a:lnTo>
                    <a:pt x="142784" y="0"/>
                  </a:lnTo>
                  <a:lnTo>
                    <a:pt x="145283" y="1028"/>
                  </a:lnTo>
                  <a:lnTo>
                    <a:pt x="147655" y="3124"/>
                  </a:lnTo>
                  <a:lnTo>
                    <a:pt x="146528" y="16742"/>
                  </a:lnTo>
                  <a:lnTo>
                    <a:pt x="134197" y="55735"/>
                  </a:lnTo>
                  <a:lnTo>
                    <a:pt x="119615" y="93042"/>
                  </a:lnTo>
                  <a:lnTo>
                    <a:pt x="101375" y="135493"/>
                  </a:lnTo>
                  <a:lnTo>
                    <a:pt x="79627" y="176468"/>
                  </a:lnTo>
                  <a:lnTo>
                    <a:pt x="57262" y="215845"/>
                  </a:lnTo>
                  <a:lnTo>
                    <a:pt x="37916" y="254512"/>
                  </a:lnTo>
                  <a:lnTo>
                    <a:pt x="17898" y="295127"/>
                  </a:lnTo>
                  <a:lnTo>
                    <a:pt x="0" y="324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288">
            <a:extLst>
              <a:ext uri="{FF2B5EF4-FFF2-40B4-BE49-F238E27FC236}">
                <a16:creationId xmlns:a16="http://schemas.microsoft.com/office/drawing/2014/main" xmlns="" id="{788F5E3C-1327-46FA-AA1C-A121E07EC633}"/>
              </a:ext>
            </a:extLst>
          </p:cNvPr>
          <p:cNvGrpSpPr/>
          <p:nvPr/>
        </p:nvGrpSpPr>
        <p:grpSpPr>
          <a:xfrm>
            <a:off x="5337316" y="4206392"/>
            <a:ext cx="649285" cy="467209"/>
            <a:chOff x="5337316" y="4206392"/>
            <a:chExt cx="649285" cy="467209"/>
          </a:xfrm>
        </p:grpSpPr>
        <p:sp>
          <p:nvSpPr>
            <p:cNvPr id="150" name="SMARTInkShape-1411">
              <a:extLst>
                <a:ext uri="{FF2B5EF4-FFF2-40B4-BE49-F238E27FC236}">
                  <a16:creationId xmlns:a16="http://schemas.microsoft.com/office/drawing/2014/main" xmlns="" id="{82F57E49-E01C-4B5D-AB12-B81F13A80DC7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337316" y="4361659"/>
              <a:ext cx="136385" cy="255047"/>
            </a:xfrm>
            <a:custGeom>
              <a:avLst/>
              <a:gdLst/>
              <a:ahLst/>
              <a:cxnLst/>
              <a:rect l="0" t="0" r="0" b="0"/>
              <a:pathLst>
                <a:path w="136385" h="255047">
                  <a:moveTo>
                    <a:pt x="66534" y="38891"/>
                  </a:moveTo>
                  <a:lnTo>
                    <a:pt x="66534" y="38891"/>
                  </a:lnTo>
                  <a:lnTo>
                    <a:pt x="72491" y="0"/>
                  </a:lnTo>
                  <a:lnTo>
                    <a:pt x="72622" y="264"/>
                  </a:lnTo>
                  <a:lnTo>
                    <a:pt x="58329" y="36879"/>
                  </a:lnTo>
                  <a:lnTo>
                    <a:pt x="44034" y="82353"/>
                  </a:lnTo>
                  <a:lnTo>
                    <a:pt x="30193" y="117474"/>
                  </a:lnTo>
                  <a:lnTo>
                    <a:pt x="16515" y="154250"/>
                  </a:lnTo>
                  <a:lnTo>
                    <a:pt x="5498" y="188939"/>
                  </a:lnTo>
                  <a:lnTo>
                    <a:pt x="0" y="226185"/>
                  </a:lnTo>
                  <a:lnTo>
                    <a:pt x="1216" y="241137"/>
                  </a:lnTo>
                  <a:lnTo>
                    <a:pt x="3938" y="246393"/>
                  </a:lnTo>
                  <a:lnTo>
                    <a:pt x="12607" y="254116"/>
                  </a:lnTo>
                  <a:lnTo>
                    <a:pt x="19294" y="255046"/>
                  </a:lnTo>
                  <a:lnTo>
                    <a:pt x="57255" y="246400"/>
                  </a:lnTo>
                  <a:lnTo>
                    <a:pt x="101938" y="231104"/>
                  </a:lnTo>
                  <a:lnTo>
                    <a:pt x="136384" y="2103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412">
              <a:extLst>
                <a:ext uri="{FF2B5EF4-FFF2-40B4-BE49-F238E27FC236}">
                  <a16:creationId xmlns:a16="http://schemas.microsoft.com/office/drawing/2014/main" xmlns="" id="{3A673BC9-E095-4BC7-A5ED-F7C1061BA502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436853" y="4527550"/>
              <a:ext cx="36848" cy="146051"/>
            </a:xfrm>
            <a:custGeom>
              <a:avLst/>
              <a:gdLst/>
              <a:ahLst/>
              <a:cxnLst/>
              <a:rect l="0" t="0" r="0" b="0"/>
              <a:pathLst>
                <a:path w="36848" h="146051">
                  <a:moveTo>
                    <a:pt x="36847" y="0"/>
                  </a:moveTo>
                  <a:lnTo>
                    <a:pt x="36847" y="0"/>
                  </a:lnTo>
                  <a:lnTo>
                    <a:pt x="28009" y="0"/>
                  </a:lnTo>
                  <a:lnTo>
                    <a:pt x="26015" y="2117"/>
                  </a:lnTo>
                  <a:lnTo>
                    <a:pt x="19840" y="16620"/>
                  </a:lnTo>
                  <a:lnTo>
                    <a:pt x="9321" y="62457"/>
                  </a:lnTo>
                  <a:lnTo>
                    <a:pt x="1567" y="102517"/>
                  </a:lnTo>
                  <a:lnTo>
                    <a:pt x="0" y="118235"/>
                  </a:lnTo>
                  <a:lnTo>
                    <a:pt x="3067" y="130396"/>
                  </a:lnTo>
                  <a:lnTo>
                    <a:pt x="11447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413">
              <a:extLst>
                <a:ext uri="{FF2B5EF4-FFF2-40B4-BE49-F238E27FC236}">
                  <a16:creationId xmlns:a16="http://schemas.microsoft.com/office/drawing/2014/main" xmlns="" id="{BA6E1308-2809-4D54-8A92-C1FA900A2A1F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542585" y="4444033"/>
              <a:ext cx="102566" cy="216609"/>
            </a:xfrm>
            <a:custGeom>
              <a:avLst/>
              <a:gdLst/>
              <a:ahLst/>
              <a:cxnLst/>
              <a:rect l="0" t="0" r="0" b="0"/>
              <a:pathLst>
                <a:path w="102566" h="216609">
                  <a:moveTo>
                    <a:pt x="102565" y="7317"/>
                  </a:moveTo>
                  <a:lnTo>
                    <a:pt x="102565" y="7317"/>
                  </a:lnTo>
                  <a:lnTo>
                    <a:pt x="92452" y="575"/>
                  </a:lnTo>
                  <a:lnTo>
                    <a:pt x="87355" y="0"/>
                  </a:lnTo>
                  <a:lnTo>
                    <a:pt x="76050" y="3124"/>
                  </a:lnTo>
                  <a:lnTo>
                    <a:pt x="51043" y="22930"/>
                  </a:lnTo>
                  <a:lnTo>
                    <a:pt x="24661" y="57883"/>
                  </a:lnTo>
                  <a:lnTo>
                    <a:pt x="9083" y="102889"/>
                  </a:lnTo>
                  <a:lnTo>
                    <a:pt x="0" y="148603"/>
                  </a:lnTo>
                  <a:lnTo>
                    <a:pt x="2952" y="190055"/>
                  </a:lnTo>
                  <a:lnTo>
                    <a:pt x="11020" y="206832"/>
                  </a:lnTo>
                  <a:lnTo>
                    <a:pt x="16135" y="212292"/>
                  </a:lnTo>
                  <a:lnTo>
                    <a:pt x="22367" y="215229"/>
                  </a:lnTo>
                  <a:lnTo>
                    <a:pt x="36818" y="216608"/>
                  </a:lnTo>
                  <a:lnTo>
                    <a:pt x="54529" y="207345"/>
                  </a:lnTo>
                  <a:lnTo>
                    <a:pt x="64191" y="199936"/>
                  </a:lnTo>
                  <a:lnTo>
                    <a:pt x="87902" y="162540"/>
                  </a:lnTo>
                  <a:lnTo>
                    <a:pt x="94167" y="128045"/>
                  </a:lnTo>
                  <a:lnTo>
                    <a:pt x="93893" y="91313"/>
                  </a:lnTo>
                  <a:lnTo>
                    <a:pt x="85806" y="45689"/>
                  </a:lnTo>
                  <a:lnTo>
                    <a:pt x="70815" y="73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414">
              <a:extLst>
                <a:ext uri="{FF2B5EF4-FFF2-40B4-BE49-F238E27FC236}">
                  <a16:creationId xmlns:a16="http://schemas.microsoft.com/office/drawing/2014/main" xmlns="" id="{E9AEECA1-CF32-4A3E-B922-765509F2604C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738914" y="4206392"/>
              <a:ext cx="247687" cy="257546"/>
            </a:xfrm>
            <a:custGeom>
              <a:avLst/>
              <a:gdLst/>
              <a:ahLst/>
              <a:cxnLst/>
              <a:rect l="0" t="0" r="0" b="0"/>
              <a:pathLst>
                <a:path w="247687" h="257546">
                  <a:moveTo>
                    <a:pt x="90386" y="3658"/>
                  </a:moveTo>
                  <a:lnTo>
                    <a:pt x="90386" y="3658"/>
                  </a:lnTo>
                  <a:lnTo>
                    <a:pt x="87015" y="287"/>
                  </a:lnTo>
                  <a:lnTo>
                    <a:pt x="86022" y="0"/>
                  </a:lnTo>
                  <a:lnTo>
                    <a:pt x="85360" y="514"/>
                  </a:lnTo>
                  <a:lnTo>
                    <a:pt x="71905" y="40102"/>
                  </a:lnTo>
                  <a:lnTo>
                    <a:pt x="60294" y="85012"/>
                  </a:lnTo>
                  <a:lnTo>
                    <a:pt x="52082" y="120249"/>
                  </a:lnTo>
                  <a:lnTo>
                    <a:pt x="44434" y="156370"/>
                  </a:lnTo>
                  <a:lnTo>
                    <a:pt x="38683" y="191239"/>
                  </a:lnTo>
                  <a:lnTo>
                    <a:pt x="34850" y="232491"/>
                  </a:lnTo>
                  <a:lnTo>
                    <a:pt x="37716" y="248354"/>
                  </a:lnTo>
                  <a:lnTo>
                    <a:pt x="40456" y="253572"/>
                  </a:lnTo>
                  <a:lnTo>
                    <a:pt x="43694" y="256345"/>
                  </a:lnTo>
                  <a:lnTo>
                    <a:pt x="47265" y="257488"/>
                  </a:lnTo>
                  <a:lnTo>
                    <a:pt x="51054" y="257545"/>
                  </a:lnTo>
                  <a:lnTo>
                    <a:pt x="54287" y="254760"/>
                  </a:lnTo>
                  <a:lnTo>
                    <a:pt x="59760" y="244140"/>
                  </a:lnTo>
                  <a:lnTo>
                    <a:pt x="63438" y="212182"/>
                  </a:lnTo>
                  <a:lnTo>
                    <a:pt x="56771" y="187352"/>
                  </a:lnTo>
                  <a:lnTo>
                    <a:pt x="32868" y="147031"/>
                  </a:lnTo>
                  <a:lnTo>
                    <a:pt x="14077" y="132138"/>
                  </a:lnTo>
                  <a:lnTo>
                    <a:pt x="315" y="125854"/>
                  </a:lnTo>
                  <a:lnTo>
                    <a:pt x="0" y="125339"/>
                  </a:lnTo>
                  <a:lnTo>
                    <a:pt x="495" y="124996"/>
                  </a:lnTo>
                  <a:lnTo>
                    <a:pt x="27914" y="120997"/>
                  </a:lnTo>
                  <a:lnTo>
                    <a:pt x="66992" y="101938"/>
                  </a:lnTo>
                  <a:lnTo>
                    <a:pt x="109414" y="65666"/>
                  </a:lnTo>
                  <a:lnTo>
                    <a:pt x="150799" y="20525"/>
                  </a:lnTo>
                  <a:lnTo>
                    <a:pt x="161595" y="5520"/>
                  </a:lnTo>
                  <a:lnTo>
                    <a:pt x="163258" y="4194"/>
                  </a:lnTo>
                  <a:lnTo>
                    <a:pt x="164368" y="4015"/>
                  </a:lnTo>
                  <a:lnTo>
                    <a:pt x="165927" y="17247"/>
                  </a:lnTo>
                  <a:lnTo>
                    <a:pt x="156317" y="62917"/>
                  </a:lnTo>
                  <a:lnTo>
                    <a:pt x="144885" y="108548"/>
                  </a:lnTo>
                  <a:lnTo>
                    <a:pt x="133267" y="150840"/>
                  </a:lnTo>
                  <a:lnTo>
                    <a:pt x="123741" y="182522"/>
                  </a:lnTo>
                  <a:lnTo>
                    <a:pt x="125323" y="182873"/>
                  </a:lnTo>
                  <a:lnTo>
                    <a:pt x="132725" y="179500"/>
                  </a:lnTo>
                  <a:lnTo>
                    <a:pt x="171466" y="144913"/>
                  </a:lnTo>
                  <a:lnTo>
                    <a:pt x="208236" y="125007"/>
                  </a:lnTo>
                  <a:lnTo>
                    <a:pt x="224373" y="122972"/>
                  </a:lnTo>
                  <a:lnTo>
                    <a:pt x="232627" y="123417"/>
                  </a:lnTo>
                  <a:lnTo>
                    <a:pt x="238130" y="127242"/>
                  </a:lnTo>
                  <a:lnTo>
                    <a:pt x="241798" y="133320"/>
                  </a:lnTo>
                  <a:lnTo>
                    <a:pt x="247686" y="165050"/>
                  </a:lnTo>
                  <a:lnTo>
                    <a:pt x="236436" y="213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SMARTInkShape-1415">
            <a:extLst>
              <a:ext uri="{FF2B5EF4-FFF2-40B4-BE49-F238E27FC236}">
                <a16:creationId xmlns:a16="http://schemas.microsoft.com/office/drawing/2014/main" xmlns="" id="{8973E846-DE63-4141-B8E5-6E0087C54CD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04382" y="4343400"/>
            <a:ext cx="456519" cy="317604"/>
          </a:xfrm>
          <a:custGeom>
            <a:avLst/>
            <a:gdLst/>
            <a:ahLst/>
            <a:cxnLst/>
            <a:rect l="0" t="0" r="0" b="0"/>
            <a:pathLst>
              <a:path w="456519" h="317604">
                <a:moveTo>
                  <a:pt x="75518" y="0"/>
                </a:moveTo>
                <a:lnTo>
                  <a:pt x="75518" y="0"/>
                </a:lnTo>
                <a:lnTo>
                  <a:pt x="78889" y="0"/>
                </a:lnTo>
                <a:lnTo>
                  <a:pt x="79882" y="1411"/>
                </a:lnTo>
                <a:lnTo>
                  <a:pt x="80985" y="6742"/>
                </a:lnTo>
                <a:lnTo>
                  <a:pt x="75918" y="44057"/>
                </a:lnTo>
                <a:lnTo>
                  <a:pt x="69582" y="75320"/>
                </a:lnTo>
                <a:lnTo>
                  <a:pt x="62061" y="114144"/>
                </a:lnTo>
                <a:lnTo>
                  <a:pt x="53309" y="156564"/>
                </a:lnTo>
                <a:lnTo>
                  <a:pt x="42365" y="198936"/>
                </a:lnTo>
                <a:lnTo>
                  <a:pt x="36088" y="237523"/>
                </a:lnTo>
                <a:lnTo>
                  <a:pt x="32556" y="283455"/>
                </a:lnTo>
                <a:lnTo>
                  <a:pt x="33140" y="303075"/>
                </a:lnTo>
                <a:lnTo>
                  <a:pt x="38104" y="314146"/>
                </a:lnTo>
                <a:lnTo>
                  <a:pt x="42109" y="316674"/>
                </a:lnTo>
                <a:lnTo>
                  <a:pt x="52203" y="317603"/>
                </a:lnTo>
                <a:lnTo>
                  <a:pt x="57152" y="315452"/>
                </a:lnTo>
                <a:lnTo>
                  <a:pt x="66414" y="307417"/>
                </a:lnTo>
                <a:lnTo>
                  <a:pt x="71472" y="293028"/>
                </a:lnTo>
                <a:lnTo>
                  <a:pt x="72820" y="284252"/>
                </a:lnTo>
                <a:lnTo>
                  <a:pt x="64606" y="251674"/>
                </a:lnTo>
                <a:lnTo>
                  <a:pt x="45395" y="225324"/>
                </a:lnTo>
                <a:lnTo>
                  <a:pt x="4496" y="199642"/>
                </a:lnTo>
                <a:lnTo>
                  <a:pt x="1619" y="195033"/>
                </a:lnTo>
                <a:lnTo>
                  <a:pt x="0" y="185101"/>
                </a:lnTo>
                <a:lnTo>
                  <a:pt x="2595" y="181256"/>
                </a:lnTo>
                <a:lnTo>
                  <a:pt x="49163" y="145720"/>
                </a:lnTo>
                <a:lnTo>
                  <a:pt x="87621" y="117181"/>
                </a:lnTo>
                <a:lnTo>
                  <a:pt x="125435" y="86383"/>
                </a:lnTo>
                <a:lnTo>
                  <a:pt x="170844" y="40556"/>
                </a:lnTo>
                <a:lnTo>
                  <a:pt x="180269" y="25441"/>
                </a:lnTo>
                <a:lnTo>
                  <a:pt x="170930" y="50866"/>
                </a:lnTo>
                <a:lnTo>
                  <a:pt x="162977" y="94564"/>
                </a:lnTo>
                <a:lnTo>
                  <a:pt x="158368" y="131399"/>
                </a:lnTo>
                <a:lnTo>
                  <a:pt x="153968" y="170583"/>
                </a:lnTo>
                <a:lnTo>
                  <a:pt x="149660" y="209164"/>
                </a:lnTo>
                <a:lnTo>
                  <a:pt x="139898" y="256472"/>
                </a:lnTo>
                <a:lnTo>
                  <a:pt x="131439" y="280446"/>
                </a:lnTo>
                <a:lnTo>
                  <a:pt x="130437" y="282214"/>
                </a:lnTo>
                <a:lnTo>
                  <a:pt x="131206" y="278534"/>
                </a:lnTo>
                <a:lnTo>
                  <a:pt x="150053" y="237353"/>
                </a:lnTo>
                <a:lnTo>
                  <a:pt x="178180" y="194606"/>
                </a:lnTo>
                <a:lnTo>
                  <a:pt x="187232" y="188797"/>
                </a:lnTo>
                <a:lnTo>
                  <a:pt x="190916" y="189364"/>
                </a:lnTo>
                <a:lnTo>
                  <a:pt x="194077" y="191859"/>
                </a:lnTo>
                <a:lnTo>
                  <a:pt x="210840" y="217620"/>
                </a:lnTo>
                <a:lnTo>
                  <a:pt x="225603" y="263509"/>
                </a:lnTo>
                <a:lnTo>
                  <a:pt x="234228" y="282820"/>
                </a:lnTo>
                <a:lnTo>
                  <a:pt x="236359" y="285913"/>
                </a:lnTo>
                <a:lnTo>
                  <a:pt x="239189" y="287270"/>
                </a:lnTo>
                <a:lnTo>
                  <a:pt x="246098" y="286896"/>
                </a:lnTo>
                <a:lnTo>
                  <a:pt x="264663" y="275976"/>
                </a:lnTo>
                <a:lnTo>
                  <a:pt x="297590" y="233384"/>
                </a:lnTo>
                <a:lnTo>
                  <a:pt x="319762" y="192306"/>
                </a:lnTo>
                <a:lnTo>
                  <a:pt x="323300" y="178838"/>
                </a:lnTo>
                <a:lnTo>
                  <a:pt x="323256" y="174259"/>
                </a:lnTo>
                <a:lnTo>
                  <a:pt x="321110" y="171911"/>
                </a:lnTo>
                <a:lnTo>
                  <a:pt x="317563" y="171052"/>
                </a:lnTo>
                <a:lnTo>
                  <a:pt x="313081" y="171185"/>
                </a:lnTo>
                <a:lnTo>
                  <a:pt x="302457" y="178858"/>
                </a:lnTo>
                <a:lnTo>
                  <a:pt x="291385" y="192381"/>
                </a:lnTo>
                <a:lnTo>
                  <a:pt x="281761" y="210151"/>
                </a:lnTo>
                <a:lnTo>
                  <a:pt x="275151" y="243360"/>
                </a:lnTo>
                <a:lnTo>
                  <a:pt x="279934" y="273268"/>
                </a:lnTo>
                <a:lnTo>
                  <a:pt x="284468" y="280250"/>
                </a:lnTo>
                <a:lnTo>
                  <a:pt x="297031" y="289891"/>
                </a:lnTo>
                <a:lnTo>
                  <a:pt x="340196" y="299285"/>
                </a:lnTo>
                <a:lnTo>
                  <a:pt x="383417" y="300467"/>
                </a:lnTo>
                <a:lnTo>
                  <a:pt x="424029" y="299346"/>
                </a:lnTo>
                <a:lnTo>
                  <a:pt x="456518" y="2984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SMARTInkShape-Group290">
            <a:extLst>
              <a:ext uri="{FF2B5EF4-FFF2-40B4-BE49-F238E27FC236}">
                <a16:creationId xmlns:a16="http://schemas.microsoft.com/office/drawing/2014/main" xmlns="" id="{8624C173-C9D7-4050-A961-8E95DA7E1FDD}"/>
              </a:ext>
            </a:extLst>
          </p:cNvPr>
          <p:cNvGrpSpPr/>
          <p:nvPr/>
        </p:nvGrpSpPr>
        <p:grpSpPr>
          <a:xfrm>
            <a:off x="3524250" y="4479442"/>
            <a:ext cx="171451" cy="232259"/>
            <a:chOff x="3524250" y="4479442"/>
            <a:chExt cx="171451" cy="232259"/>
          </a:xfrm>
        </p:grpSpPr>
        <p:sp>
          <p:nvSpPr>
            <p:cNvPr id="156" name="SMARTInkShape-1416">
              <a:extLst>
                <a:ext uri="{FF2B5EF4-FFF2-40B4-BE49-F238E27FC236}">
                  <a16:creationId xmlns:a16="http://schemas.microsoft.com/office/drawing/2014/main" xmlns="" id="{96F7A932-6250-4F9F-9F80-B85EFFE73B9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606800" y="4499906"/>
              <a:ext cx="88901" cy="192745"/>
            </a:xfrm>
            <a:custGeom>
              <a:avLst/>
              <a:gdLst/>
              <a:ahLst/>
              <a:cxnLst/>
              <a:rect l="0" t="0" r="0" b="0"/>
              <a:pathLst>
                <a:path w="88901" h="192745">
                  <a:moveTo>
                    <a:pt x="88900" y="21294"/>
                  </a:moveTo>
                  <a:lnTo>
                    <a:pt x="88900" y="21294"/>
                  </a:lnTo>
                  <a:lnTo>
                    <a:pt x="82158" y="17923"/>
                  </a:lnTo>
                  <a:lnTo>
                    <a:pt x="76967" y="12505"/>
                  </a:lnTo>
                  <a:lnTo>
                    <a:pt x="74594" y="9085"/>
                  </a:lnTo>
                  <a:lnTo>
                    <a:pt x="66314" y="3402"/>
                  </a:lnTo>
                  <a:lnTo>
                    <a:pt x="61143" y="900"/>
                  </a:lnTo>
                  <a:lnTo>
                    <a:pt x="47871" y="0"/>
                  </a:lnTo>
                  <a:lnTo>
                    <a:pt x="33270" y="2658"/>
                  </a:lnTo>
                  <a:lnTo>
                    <a:pt x="19726" y="8542"/>
                  </a:lnTo>
                  <a:lnTo>
                    <a:pt x="10413" y="17743"/>
                  </a:lnTo>
                  <a:lnTo>
                    <a:pt x="6942" y="23160"/>
                  </a:lnTo>
                  <a:lnTo>
                    <a:pt x="4967" y="34823"/>
                  </a:lnTo>
                  <a:lnTo>
                    <a:pt x="5428" y="40897"/>
                  </a:lnTo>
                  <a:lnTo>
                    <a:pt x="16190" y="62928"/>
                  </a:lnTo>
                  <a:lnTo>
                    <a:pt x="59945" y="106968"/>
                  </a:lnTo>
                  <a:lnTo>
                    <a:pt x="74754" y="128288"/>
                  </a:lnTo>
                  <a:lnTo>
                    <a:pt x="75941" y="135661"/>
                  </a:lnTo>
                  <a:lnTo>
                    <a:pt x="73498" y="151381"/>
                  </a:lnTo>
                  <a:lnTo>
                    <a:pt x="62064" y="165894"/>
                  </a:lnTo>
                  <a:lnTo>
                    <a:pt x="44517" y="177988"/>
                  </a:lnTo>
                  <a:lnTo>
                    <a:pt x="0" y="1927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417">
              <a:extLst>
                <a:ext uri="{FF2B5EF4-FFF2-40B4-BE49-F238E27FC236}">
                  <a16:creationId xmlns:a16="http://schemas.microsoft.com/office/drawing/2014/main" xmlns="" id="{D3C1EAB8-7407-4F66-8555-3BCE1268174B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531745" y="4572000"/>
              <a:ext cx="11556" cy="139701"/>
            </a:xfrm>
            <a:custGeom>
              <a:avLst/>
              <a:gdLst/>
              <a:ahLst/>
              <a:cxnLst/>
              <a:rect l="0" t="0" r="0" b="0"/>
              <a:pathLst>
                <a:path w="11556" h="139701">
                  <a:moveTo>
                    <a:pt x="11555" y="0"/>
                  </a:moveTo>
                  <a:lnTo>
                    <a:pt x="11555" y="0"/>
                  </a:lnTo>
                  <a:lnTo>
                    <a:pt x="4647" y="41427"/>
                  </a:lnTo>
                  <a:lnTo>
                    <a:pt x="0" y="81090"/>
                  </a:lnTo>
                  <a:lnTo>
                    <a:pt x="887" y="125911"/>
                  </a:lnTo>
                  <a:lnTo>
                    <a:pt x="5205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418">
              <a:extLst>
                <a:ext uri="{FF2B5EF4-FFF2-40B4-BE49-F238E27FC236}">
                  <a16:creationId xmlns:a16="http://schemas.microsoft.com/office/drawing/2014/main" xmlns="" id="{7198874B-73ED-47B3-AA85-AA90CA09E510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524250" y="4479442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12700" y="3658"/>
                  </a:moveTo>
                  <a:lnTo>
                    <a:pt x="12700" y="3658"/>
                  </a:lnTo>
                  <a:lnTo>
                    <a:pt x="5958" y="287"/>
                  </a:lnTo>
                  <a:lnTo>
                    <a:pt x="3972" y="0"/>
                  </a:lnTo>
                  <a:lnTo>
                    <a:pt x="2648" y="514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SMARTInkShape-1419">
            <a:extLst>
              <a:ext uri="{FF2B5EF4-FFF2-40B4-BE49-F238E27FC236}">
                <a16:creationId xmlns:a16="http://schemas.microsoft.com/office/drawing/2014/main" xmlns="" id="{BB72FBDB-8130-4945-B0C2-B7D6F3AAAC1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07759" y="4349750"/>
            <a:ext cx="157692" cy="413560"/>
          </a:xfrm>
          <a:custGeom>
            <a:avLst/>
            <a:gdLst/>
            <a:ahLst/>
            <a:cxnLst/>
            <a:rect l="0" t="0" r="0" b="0"/>
            <a:pathLst>
              <a:path w="157692" h="413560">
                <a:moveTo>
                  <a:pt x="157691" y="0"/>
                </a:moveTo>
                <a:lnTo>
                  <a:pt x="157691" y="0"/>
                </a:lnTo>
                <a:lnTo>
                  <a:pt x="140014" y="0"/>
                </a:lnTo>
                <a:lnTo>
                  <a:pt x="121096" y="10113"/>
                </a:lnTo>
                <a:lnTo>
                  <a:pt x="83644" y="54888"/>
                </a:lnTo>
                <a:lnTo>
                  <a:pt x="60575" y="90246"/>
                </a:lnTo>
                <a:lnTo>
                  <a:pt x="38093" y="137004"/>
                </a:lnTo>
                <a:lnTo>
                  <a:pt x="27159" y="163304"/>
                </a:lnTo>
                <a:lnTo>
                  <a:pt x="18459" y="190714"/>
                </a:lnTo>
                <a:lnTo>
                  <a:pt x="11247" y="218865"/>
                </a:lnTo>
                <a:lnTo>
                  <a:pt x="5029" y="247510"/>
                </a:lnTo>
                <a:lnTo>
                  <a:pt x="0" y="294389"/>
                </a:lnTo>
                <a:lnTo>
                  <a:pt x="2939" y="333334"/>
                </a:lnTo>
                <a:lnTo>
                  <a:pt x="23723" y="380204"/>
                </a:lnTo>
                <a:lnTo>
                  <a:pt x="39824" y="400402"/>
                </a:lnTo>
                <a:lnTo>
                  <a:pt x="58268" y="410789"/>
                </a:lnTo>
                <a:lnTo>
                  <a:pt x="68126" y="413559"/>
                </a:lnTo>
                <a:lnTo>
                  <a:pt x="77520" y="412584"/>
                </a:lnTo>
                <a:lnTo>
                  <a:pt x="95484" y="403974"/>
                </a:lnTo>
                <a:lnTo>
                  <a:pt x="124834" y="369776"/>
                </a:lnTo>
                <a:lnTo>
                  <a:pt x="145761" y="330638"/>
                </a:lnTo>
                <a:lnTo>
                  <a:pt x="150507" y="306876"/>
                </a:lnTo>
                <a:lnTo>
                  <a:pt x="148854" y="285261"/>
                </a:lnTo>
                <a:lnTo>
                  <a:pt x="141063" y="266247"/>
                </a:lnTo>
                <a:lnTo>
                  <a:pt x="124901" y="252152"/>
                </a:lnTo>
                <a:lnTo>
                  <a:pt x="102196" y="242595"/>
                </a:lnTo>
                <a:lnTo>
                  <a:pt x="59090" y="238627"/>
                </a:lnTo>
                <a:lnTo>
                  <a:pt x="5291" y="2476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SMARTInkShape-Group292">
            <a:extLst>
              <a:ext uri="{FF2B5EF4-FFF2-40B4-BE49-F238E27FC236}">
                <a16:creationId xmlns:a16="http://schemas.microsoft.com/office/drawing/2014/main" xmlns="" id="{13E6FC52-D030-4AED-8BA9-AB1BFA4A16EF}"/>
              </a:ext>
            </a:extLst>
          </p:cNvPr>
          <p:cNvGrpSpPr/>
          <p:nvPr/>
        </p:nvGrpSpPr>
        <p:grpSpPr>
          <a:xfrm>
            <a:off x="5455607" y="383556"/>
            <a:ext cx="497263" cy="1140445"/>
            <a:chOff x="5455607" y="383556"/>
            <a:chExt cx="497263" cy="1140445"/>
          </a:xfrm>
        </p:grpSpPr>
        <p:sp>
          <p:nvSpPr>
            <p:cNvPr id="161" name="SMARTInkShape-1420">
              <a:extLst>
                <a:ext uri="{FF2B5EF4-FFF2-40B4-BE49-F238E27FC236}">
                  <a16:creationId xmlns:a16="http://schemas.microsoft.com/office/drawing/2014/main" xmlns="" id="{B857C1B7-2208-40E7-8663-98FEE1B79984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455607" y="383556"/>
              <a:ext cx="497263" cy="655805"/>
            </a:xfrm>
            <a:custGeom>
              <a:avLst/>
              <a:gdLst/>
              <a:ahLst/>
              <a:cxnLst/>
              <a:rect l="0" t="0" r="0" b="0"/>
              <a:pathLst>
                <a:path w="497263" h="655805">
                  <a:moveTo>
                    <a:pt x="405443" y="79994"/>
                  </a:moveTo>
                  <a:lnTo>
                    <a:pt x="405443" y="79994"/>
                  </a:lnTo>
                  <a:lnTo>
                    <a:pt x="402072" y="50108"/>
                  </a:lnTo>
                  <a:lnTo>
                    <a:pt x="393234" y="33117"/>
                  </a:lnTo>
                  <a:lnTo>
                    <a:pt x="378307" y="19146"/>
                  </a:lnTo>
                  <a:lnTo>
                    <a:pt x="357107" y="6069"/>
                  </a:lnTo>
                  <a:lnTo>
                    <a:pt x="326210" y="0"/>
                  </a:lnTo>
                  <a:lnTo>
                    <a:pt x="290244" y="1572"/>
                  </a:lnTo>
                  <a:lnTo>
                    <a:pt x="242664" y="19991"/>
                  </a:lnTo>
                  <a:lnTo>
                    <a:pt x="204921" y="43683"/>
                  </a:lnTo>
                  <a:lnTo>
                    <a:pt x="164628" y="73734"/>
                  </a:lnTo>
                  <a:lnTo>
                    <a:pt x="123201" y="108256"/>
                  </a:lnTo>
                  <a:lnTo>
                    <a:pt x="86915" y="150410"/>
                  </a:lnTo>
                  <a:lnTo>
                    <a:pt x="55736" y="197368"/>
                  </a:lnTo>
                  <a:lnTo>
                    <a:pt x="42483" y="221743"/>
                  </a:lnTo>
                  <a:lnTo>
                    <a:pt x="30120" y="246460"/>
                  </a:lnTo>
                  <a:lnTo>
                    <a:pt x="20466" y="272816"/>
                  </a:lnTo>
                  <a:lnTo>
                    <a:pt x="12620" y="300264"/>
                  </a:lnTo>
                  <a:lnTo>
                    <a:pt x="5977" y="328441"/>
                  </a:lnTo>
                  <a:lnTo>
                    <a:pt x="2254" y="355692"/>
                  </a:lnTo>
                  <a:lnTo>
                    <a:pt x="479" y="382326"/>
                  </a:lnTo>
                  <a:lnTo>
                    <a:pt x="0" y="408549"/>
                  </a:lnTo>
                  <a:lnTo>
                    <a:pt x="2502" y="433791"/>
                  </a:lnTo>
                  <a:lnTo>
                    <a:pt x="6994" y="458381"/>
                  </a:lnTo>
                  <a:lnTo>
                    <a:pt x="22332" y="504988"/>
                  </a:lnTo>
                  <a:lnTo>
                    <a:pt x="47964" y="546869"/>
                  </a:lnTo>
                  <a:lnTo>
                    <a:pt x="83815" y="582887"/>
                  </a:lnTo>
                  <a:lnTo>
                    <a:pt x="124914" y="613241"/>
                  </a:lnTo>
                  <a:lnTo>
                    <a:pt x="166699" y="636139"/>
                  </a:lnTo>
                  <a:lnTo>
                    <a:pt x="210669" y="650079"/>
                  </a:lnTo>
                  <a:lnTo>
                    <a:pt x="254671" y="655804"/>
                  </a:lnTo>
                  <a:lnTo>
                    <a:pt x="295394" y="651293"/>
                  </a:lnTo>
                  <a:lnTo>
                    <a:pt x="332778" y="632825"/>
                  </a:lnTo>
                  <a:lnTo>
                    <a:pt x="367503" y="603685"/>
                  </a:lnTo>
                  <a:lnTo>
                    <a:pt x="399399" y="564864"/>
                  </a:lnTo>
                  <a:lnTo>
                    <a:pt x="414114" y="541530"/>
                  </a:lnTo>
                  <a:lnTo>
                    <a:pt x="428157" y="516096"/>
                  </a:lnTo>
                  <a:lnTo>
                    <a:pt x="441752" y="489262"/>
                  </a:lnTo>
                  <a:lnTo>
                    <a:pt x="454344" y="458672"/>
                  </a:lnTo>
                  <a:lnTo>
                    <a:pt x="466266" y="425580"/>
                  </a:lnTo>
                  <a:lnTo>
                    <a:pt x="477741" y="390818"/>
                  </a:lnTo>
                  <a:lnTo>
                    <a:pt x="486097" y="354238"/>
                  </a:lnTo>
                  <a:lnTo>
                    <a:pt x="492373" y="316445"/>
                  </a:lnTo>
                  <a:lnTo>
                    <a:pt x="497262" y="277845"/>
                  </a:lnTo>
                  <a:lnTo>
                    <a:pt x="496995" y="243645"/>
                  </a:lnTo>
                  <a:lnTo>
                    <a:pt x="493287" y="212378"/>
                  </a:lnTo>
                  <a:lnTo>
                    <a:pt x="487290" y="183066"/>
                  </a:lnTo>
                  <a:lnTo>
                    <a:pt x="454285" y="135447"/>
                  </a:lnTo>
                  <a:lnTo>
                    <a:pt x="431655" y="114846"/>
                  </a:lnTo>
                  <a:lnTo>
                    <a:pt x="403163" y="99701"/>
                  </a:lnTo>
                  <a:lnTo>
                    <a:pt x="370761" y="88193"/>
                  </a:lnTo>
                  <a:lnTo>
                    <a:pt x="335753" y="79110"/>
                  </a:lnTo>
                  <a:lnTo>
                    <a:pt x="298307" y="76582"/>
                  </a:lnTo>
                  <a:lnTo>
                    <a:pt x="259229" y="78425"/>
                  </a:lnTo>
                  <a:lnTo>
                    <a:pt x="219068" y="83181"/>
                  </a:lnTo>
                  <a:lnTo>
                    <a:pt x="138743" y="926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421">
              <a:extLst>
                <a:ext uri="{FF2B5EF4-FFF2-40B4-BE49-F238E27FC236}">
                  <a16:creationId xmlns:a16="http://schemas.microsoft.com/office/drawing/2014/main" xmlns="" id="{4EF1CAF9-32A0-4030-AAED-E9638D39DEB5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606412" y="1143106"/>
              <a:ext cx="216539" cy="95412"/>
            </a:xfrm>
            <a:custGeom>
              <a:avLst/>
              <a:gdLst/>
              <a:ahLst/>
              <a:cxnLst/>
              <a:rect l="0" t="0" r="0" b="0"/>
              <a:pathLst>
                <a:path w="216539" h="95412">
                  <a:moveTo>
                    <a:pt x="70488" y="57044"/>
                  </a:moveTo>
                  <a:lnTo>
                    <a:pt x="70488" y="57044"/>
                  </a:lnTo>
                  <a:lnTo>
                    <a:pt x="61054" y="48316"/>
                  </a:lnTo>
                  <a:lnTo>
                    <a:pt x="56182" y="46109"/>
                  </a:lnTo>
                  <a:lnTo>
                    <a:pt x="53895" y="46226"/>
                  </a:lnTo>
                  <a:lnTo>
                    <a:pt x="49473" y="48238"/>
                  </a:lnTo>
                  <a:lnTo>
                    <a:pt x="15970" y="92039"/>
                  </a:lnTo>
                  <a:lnTo>
                    <a:pt x="11565" y="94485"/>
                  </a:lnTo>
                  <a:lnTo>
                    <a:pt x="7217" y="95411"/>
                  </a:lnTo>
                  <a:lnTo>
                    <a:pt x="2906" y="95322"/>
                  </a:lnTo>
                  <a:lnTo>
                    <a:pt x="740" y="93146"/>
                  </a:lnTo>
                  <a:lnTo>
                    <a:pt x="0" y="89579"/>
                  </a:lnTo>
                  <a:lnTo>
                    <a:pt x="2671" y="52522"/>
                  </a:lnTo>
                  <a:lnTo>
                    <a:pt x="19462" y="17763"/>
                  </a:lnTo>
                  <a:lnTo>
                    <a:pt x="32321" y="3307"/>
                  </a:lnTo>
                  <a:lnTo>
                    <a:pt x="36577" y="53"/>
                  </a:lnTo>
                  <a:lnTo>
                    <a:pt x="42236" y="0"/>
                  </a:lnTo>
                  <a:lnTo>
                    <a:pt x="56051" y="5585"/>
                  </a:lnTo>
                  <a:lnTo>
                    <a:pt x="102417" y="35852"/>
                  </a:lnTo>
                  <a:lnTo>
                    <a:pt x="139685" y="60564"/>
                  </a:lnTo>
                  <a:lnTo>
                    <a:pt x="184242" y="84472"/>
                  </a:lnTo>
                  <a:lnTo>
                    <a:pt x="216538" y="95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422">
              <a:extLst>
                <a:ext uri="{FF2B5EF4-FFF2-40B4-BE49-F238E27FC236}">
                  <a16:creationId xmlns:a16="http://schemas.microsoft.com/office/drawing/2014/main" xmlns="" id="{31CD421E-514C-491C-BB23-4B2279552F9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664200" y="1200150"/>
              <a:ext cx="42844" cy="323851"/>
            </a:xfrm>
            <a:custGeom>
              <a:avLst/>
              <a:gdLst/>
              <a:ahLst/>
              <a:cxnLst/>
              <a:rect l="0" t="0" r="0" b="0"/>
              <a:pathLst>
                <a:path w="42844" h="323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139" y="37590"/>
                  </a:lnTo>
                  <a:lnTo>
                    <a:pt x="21661" y="83418"/>
                  </a:lnTo>
                  <a:lnTo>
                    <a:pt x="29854" y="123623"/>
                  </a:lnTo>
                  <a:lnTo>
                    <a:pt x="36316" y="165480"/>
                  </a:lnTo>
                  <a:lnTo>
                    <a:pt x="40835" y="206897"/>
                  </a:lnTo>
                  <a:lnTo>
                    <a:pt x="42843" y="246471"/>
                  </a:lnTo>
                  <a:lnTo>
                    <a:pt x="40603" y="290967"/>
                  </a:lnTo>
                  <a:lnTo>
                    <a:pt x="31750" y="32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293">
            <a:extLst>
              <a:ext uri="{FF2B5EF4-FFF2-40B4-BE49-F238E27FC236}">
                <a16:creationId xmlns:a16="http://schemas.microsoft.com/office/drawing/2014/main" xmlns="" id="{A39B385B-43A7-4C88-91F9-78B886D96F5B}"/>
              </a:ext>
            </a:extLst>
          </p:cNvPr>
          <p:cNvGrpSpPr/>
          <p:nvPr/>
        </p:nvGrpSpPr>
        <p:grpSpPr>
          <a:xfrm>
            <a:off x="4961995" y="1158171"/>
            <a:ext cx="162456" cy="372180"/>
            <a:chOff x="4961995" y="1158171"/>
            <a:chExt cx="162456" cy="372180"/>
          </a:xfrm>
        </p:grpSpPr>
        <p:sp>
          <p:nvSpPr>
            <p:cNvPr id="165" name="SMARTInkShape-1423">
              <a:extLst>
                <a:ext uri="{FF2B5EF4-FFF2-40B4-BE49-F238E27FC236}">
                  <a16:creationId xmlns:a16="http://schemas.microsoft.com/office/drawing/2014/main" xmlns="" id="{80562E18-560E-4A32-9567-F4DF4A4A4340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961995" y="1158171"/>
              <a:ext cx="162456" cy="74002"/>
            </a:xfrm>
            <a:custGeom>
              <a:avLst/>
              <a:gdLst/>
              <a:ahLst/>
              <a:cxnLst/>
              <a:rect l="0" t="0" r="0" b="0"/>
              <a:pathLst>
                <a:path w="162456" h="74002">
                  <a:moveTo>
                    <a:pt x="60855" y="16579"/>
                  </a:moveTo>
                  <a:lnTo>
                    <a:pt x="60855" y="16579"/>
                  </a:lnTo>
                  <a:lnTo>
                    <a:pt x="51421" y="3487"/>
                  </a:lnTo>
                  <a:lnTo>
                    <a:pt x="46549" y="177"/>
                  </a:lnTo>
                  <a:lnTo>
                    <a:pt x="43557" y="0"/>
                  </a:lnTo>
                  <a:lnTo>
                    <a:pt x="36469" y="1685"/>
                  </a:lnTo>
                  <a:lnTo>
                    <a:pt x="21174" y="16713"/>
                  </a:lnTo>
                  <a:lnTo>
                    <a:pt x="6608" y="39040"/>
                  </a:lnTo>
                  <a:lnTo>
                    <a:pt x="3348" y="53373"/>
                  </a:lnTo>
                  <a:lnTo>
                    <a:pt x="2841" y="65387"/>
                  </a:lnTo>
                  <a:lnTo>
                    <a:pt x="0" y="74001"/>
                  </a:lnTo>
                  <a:lnTo>
                    <a:pt x="1588" y="71263"/>
                  </a:lnTo>
                  <a:lnTo>
                    <a:pt x="10261" y="28996"/>
                  </a:lnTo>
                  <a:lnTo>
                    <a:pt x="19319" y="14807"/>
                  </a:lnTo>
                  <a:lnTo>
                    <a:pt x="29695" y="5208"/>
                  </a:lnTo>
                  <a:lnTo>
                    <a:pt x="39009" y="942"/>
                  </a:lnTo>
                  <a:lnTo>
                    <a:pt x="65671" y="5282"/>
                  </a:lnTo>
                  <a:lnTo>
                    <a:pt x="112606" y="20096"/>
                  </a:lnTo>
                  <a:lnTo>
                    <a:pt x="162455" y="419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24">
              <a:extLst>
                <a:ext uri="{FF2B5EF4-FFF2-40B4-BE49-F238E27FC236}">
                  <a16:creationId xmlns:a16="http://schemas.microsoft.com/office/drawing/2014/main" xmlns="" id="{C651FFCB-188B-45E7-A648-C4CF5520A4EB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016500" y="1181100"/>
              <a:ext cx="11355" cy="349251"/>
            </a:xfrm>
            <a:custGeom>
              <a:avLst/>
              <a:gdLst/>
              <a:ahLst/>
              <a:cxnLst/>
              <a:rect l="0" t="0" r="0" b="0"/>
              <a:pathLst>
                <a:path w="11355" h="349251">
                  <a:moveTo>
                    <a:pt x="0" y="0"/>
                  </a:moveTo>
                  <a:lnTo>
                    <a:pt x="0" y="0"/>
                  </a:lnTo>
                  <a:lnTo>
                    <a:pt x="4364" y="18736"/>
                  </a:lnTo>
                  <a:lnTo>
                    <a:pt x="6467" y="59958"/>
                  </a:lnTo>
                  <a:lnTo>
                    <a:pt x="9460" y="99085"/>
                  </a:lnTo>
                  <a:lnTo>
                    <a:pt x="11260" y="142345"/>
                  </a:lnTo>
                  <a:lnTo>
                    <a:pt x="11354" y="186737"/>
                  </a:lnTo>
                  <a:lnTo>
                    <a:pt x="9044" y="229985"/>
                  </a:lnTo>
                  <a:lnTo>
                    <a:pt x="5666" y="268962"/>
                  </a:lnTo>
                  <a:lnTo>
                    <a:pt x="1679" y="315113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294">
            <a:extLst>
              <a:ext uri="{FF2B5EF4-FFF2-40B4-BE49-F238E27FC236}">
                <a16:creationId xmlns:a16="http://schemas.microsoft.com/office/drawing/2014/main" xmlns="" id="{B74DBAB0-A380-4528-8B8B-725F3FB98DED}"/>
              </a:ext>
            </a:extLst>
          </p:cNvPr>
          <p:cNvGrpSpPr/>
          <p:nvPr/>
        </p:nvGrpSpPr>
        <p:grpSpPr>
          <a:xfrm>
            <a:off x="4414200" y="1182865"/>
            <a:ext cx="176851" cy="341121"/>
            <a:chOff x="4414200" y="1182865"/>
            <a:chExt cx="176851" cy="341121"/>
          </a:xfrm>
        </p:grpSpPr>
        <p:sp>
          <p:nvSpPr>
            <p:cNvPr id="168" name="SMARTInkShape-1425">
              <a:extLst>
                <a:ext uri="{FF2B5EF4-FFF2-40B4-BE49-F238E27FC236}">
                  <a16:creationId xmlns:a16="http://schemas.microsoft.com/office/drawing/2014/main" xmlns="" id="{67632B44-8906-43D8-B4C3-3D95B0B14FA6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414200" y="1182865"/>
              <a:ext cx="176851" cy="98330"/>
            </a:xfrm>
            <a:custGeom>
              <a:avLst/>
              <a:gdLst/>
              <a:ahLst/>
              <a:cxnLst/>
              <a:rect l="0" t="0" r="0" b="0"/>
              <a:pathLst>
                <a:path w="176851" h="98330">
                  <a:moveTo>
                    <a:pt x="100650" y="10935"/>
                  </a:moveTo>
                  <a:lnTo>
                    <a:pt x="100650" y="10935"/>
                  </a:lnTo>
                  <a:lnTo>
                    <a:pt x="97279" y="4193"/>
                  </a:lnTo>
                  <a:lnTo>
                    <a:pt x="94875" y="2207"/>
                  </a:lnTo>
                  <a:lnTo>
                    <a:pt x="88441" y="0"/>
                  </a:lnTo>
                  <a:lnTo>
                    <a:pt x="78996" y="4664"/>
                  </a:lnTo>
                  <a:lnTo>
                    <a:pt x="67037" y="15909"/>
                  </a:lnTo>
                  <a:lnTo>
                    <a:pt x="36364" y="55740"/>
                  </a:lnTo>
                  <a:lnTo>
                    <a:pt x="3859" y="97575"/>
                  </a:lnTo>
                  <a:lnTo>
                    <a:pt x="2256" y="98329"/>
                  </a:lnTo>
                  <a:lnTo>
                    <a:pt x="1187" y="96714"/>
                  </a:lnTo>
                  <a:lnTo>
                    <a:pt x="0" y="89276"/>
                  </a:lnTo>
                  <a:lnTo>
                    <a:pt x="12815" y="66446"/>
                  </a:lnTo>
                  <a:lnTo>
                    <a:pt x="31115" y="40710"/>
                  </a:lnTo>
                  <a:lnTo>
                    <a:pt x="45522" y="31224"/>
                  </a:lnTo>
                  <a:lnTo>
                    <a:pt x="53315" y="28694"/>
                  </a:lnTo>
                  <a:lnTo>
                    <a:pt x="71380" y="29646"/>
                  </a:lnTo>
                  <a:lnTo>
                    <a:pt x="111723" y="41756"/>
                  </a:lnTo>
                  <a:lnTo>
                    <a:pt x="147888" y="62806"/>
                  </a:lnTo>
                  <a:lnTo>
                    <a:pt x="176850" y="871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426">
              <a:extLst>
                <a:ext uri="{FF2B5EF4-FFF2-40B4-BE49-F238E27FC236}">
                  <a16:creationId xmlns:a16="http://schemas.microsoft.com/office/drawing/2014/main" xmlns="" id="{7D49AED6-5CCF-4DBF-A9B3-2C4EF2966DB1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508500" y="1222179"/>
              <a:ext cx="24102" cy="301807"/>
            </a:xfrm>
            <a:custGeom>
              <a:avLst/>
              <a:gdLst/>
              <a:ahLst/>
              <a:cxnLst/>
              <a:rect l="0" t="0" r="0" b="0"/>
              <a:pathLst>
                <a:path w="24102" h="301807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411" y="418"/>
                  </a:lnTo>
                  <a:lnTo>
                    <a:pt x="6742" y="4646"/>
                  </a:lnTo>
                  <a:lnTo>
                    <a:pt x="14305" y="31814"/>
                  </a:lnTo>
                  <a:lnTo>
                    <a:pt x="18822" y="64931"/>
                  </a:lnTo>
                  <a:lnTo>
                    <a:pt x="22477" y="105520"/>
                  </a:lnTo>
                  <a:lnTo>
                    <a:pt x="24101" y="149430"/>
                  </a:lnTo>
                  <a:lnTo>
                    <a:pt x="21060" y="192934"/>
                  </a:lnTo>
                  <a:lnTo>
                    <a:pt x="16415" y="233671"/>
                  </a:lnTo>
                  <a:lnTo>
                    <a:pt x="13801" y="280844"/>
                  </a:lnTo>
                  <a:lnTo>
                    <a:pt x="13026" y="301799"/>
                  </a:lnTo>
                  <a:lnTo>
                    <a:pt x="12917" y="301806"/>
                  </a:lnTo>
                  <a:lnTo>
                    <a:pt x="12700" y="2954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295">
            <a:extLst>
              <a:ext uri="{FF2B5EF4-FFF2-40B4-BE49-F238E27FC236}">
                <a16:creationId xmlns:a16="http://schemas.microsoft.com/office/drawing/2014/main" xmlns="" id="{B2A629E3-6CDA-493F-B574-531B8C4E0161}"/>
              </a:ext>
            </a:extLst>
          </p:cNvPr>
          <p:cNvGrpSpPr/>
          <p:nvPr/>
        </p:nvGrpSpPr>
        <p:grpSpPr>
          <a:xfrm>
            <a:off x="10585450" y="3062978"/>
            <a:ext cx="378742" cy="251723"/>
            <a:chOff x="10585450" y="3062978"/>
            <a:chExt cx="378742" cy="251723"/>
          </a:xfrm>
        </p:grpSpPr>
        <p:sp>
          <p:nvSpPr>
            <p:cNvPr id="171" name="SMARTInkShape-1427">
              <a:extLst>
                <a:ext uri="{FF2B5EF4-FFF2-40B4-BE49-F238E27FC236}">
                  <a16:creationId xmlns:a16="http://schemas.microsoft.com/office/drawing/2014/main" xmlns="" id="{42F445FC-B799-43DD-B098-75EA8F841BC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0839450" y="3062978"/>
              <a:ext cx="124742" cy="251723"/>
            </a:xfrm>
            <a:custGeom>
              <a:avLst/>
              <a:gdLst/>
              <a:ahLst/>
              <a:cxnLst/>
              <a:rect l="0" t="0" r="0" b="0"/>
              <a:pathLst>
                <a:path w="124742" h="251723">
                  <a:moveTo>
                    <a:pt x="0" y="23122"/>
                  </a:moveTo>
                  <a:lnTo>
                    <a:pt x="0" y="23122"/>
                  </a:lnTo>
                  <a:lnTo>
                    <a:pt x="3370" y="16380"/>
                  </a:lnTo>
                  <a:lnTo>
                    <a:pt x="10670" y="11189"/>
                  </a:lnTo>
                  <a:lnTo>
                    <a:pt x="39344" y="2107"/>
                  </a:lnTo>
                  <a:lnTo>
                    <a:pt x="86298" y="0"/>
                  </a:lnTo>
                  <a:lnTo>
                    <a:pt x="103971" y="4849"/>
                  </a:lnTo>
                  <a:lnTo>
                    <a:pt x="117000" y="13590"/>
                  </a:lnTo>
                  <a:lnTo>
                    <a:pt x="122450" y="18884"/>
                  </a:lnTo>
                  <a:lnTo>
                    <a:pt x="124671" y="24530"/>
                  </a:lnTo>
                  <a:lnTo>
                    <a:pt x="124741" y="30411"/>
                  </a:lnTo>
                  <a:lnTo>
                    <a:pt x="123380" y="36448"/>
                  </a:lnTo>
                  <a:lnTo>
                    <a:pt x="111345" y="55057"/>
                  </a:lnTo>
                  <a:lnTo>
                    <a:pt x="65284" y="91864"/>
                  </a:lnTo>
                  <a:lnTo>
                    <a:pt x="62573" y="94350"/>
                  </a:lnTo>
                  <a:lnTo>
                    <a:pt x="61470" y="96713"/>
                  </a:lnTo>
                  <a:lnTo>
                    <a:pt x="61444" y="98994"/>
                  </a:lnTo>
                  <a:lnTo>
                    <a:pt x="62127" y="101220"/>
                  </a:lnTo>
                  <a:lnTo>
                    <a:pt x="101852" y="145383"/>
                  </a:lnTo>
                  <a:lnTo>
                    <a:pt x="111354" y="160246"/>
                  </a:lnTo>
                  <a:lnTo>
                    <a:pt x="117895" y="187851"/>
                  </a:lnTo>
                  <a:lnTo>
                    <a:pt x="116462" y="215001"/>
                  </a:lnTo>
                  <a:lnTo>
                    <a:pt x="105854" y="230463"/>
                  </a:lnTo>
                  <a:lnTo>
                    <a:pt x="98085" y="237549"/>
                  </a:lnTo>
                  <a:lnTo>
                    <a:pt x="80047" y="245423"/>
                  </a:lnTo>
                  <a:lnTo>
                    <a:pt x="19050" y="251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428">
              <a:extLst>
                <a:ext uri="{FF2B5EF4-FFF2-40B4-BE49-F238E27FC236}">
                  <a16:creationId xmlns:a16="http://schemas.microsoft.com/office/drawing/2014/main" xmlns="" id="{1B49E3F1-8448-4048-A4AA-D2AC4CD251C4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0610850" y="3232150"/>
              <a:ext cx="133351" cy="18790"/>
            </a:xfrm>
            <a:custGeom>
              <a:avLst/>
              <a:gdLst/>
              <a:ahLst/>
              <a:cxnLst/>
              <a:rect l="0" t="0" r="0" b="0"/>
              <a:pathLst>
                <a:path w="133351" h="18790">
                  <a:moveTo>
                    <a:pt x="0" y="12700"/>
                  </a:moveTo>
                  <a:lnTo>
                    <a:pt x="0" y="12700"/>
                  </a:lnTo>
                  <a:lnTo>
                    <a:pt x="0" y="18167"/>
                  </a:lnTo>
                  <a:lnTo>
                    <a:pt x="10112" y="18789"/>
                  </a:lnTo>
                  <a:lnTo>
                    <a:pt x="54292" y="12108"/>
                  </a:lnTo>
                  <a:lnTo>
                    <a:pt x="91817" y="617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429">
              <a:extLst>
                <a:ext uri="{FF2B5EF4-FFF2-40B4-BE49-F238E27FC236}">
                  <a16:creationId xmlns:a16="http://schemas.microsoft.com/office/drawing/2014/main" xmlns="" id="{E47CAA92-2233-4102-8EE2-2508BFEC7E1D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0585450" y="3131695"/>
              <a:ext cx="114301" cy="11556"/>
            </a:xfrm>
            <a:custGeom>
              <a:avLst/>
              <a:gdLst/>
              <a:ahLst/>
              <a:cxnLst/>
              <a:rect l="0" t="0" r="0" b="0"/>
              <a:pathLst>
                <a:path w="114301" h="11556">
                  <a:moveTo>
                    <a:pt x="0" y="11555"/>
                  </a:moveTo>
                  <a:lnTo>
                    <a:pt x="0" y="11555"/>
                  </a:lnTo>
                  <a:lnTo>
                    <a:pt x="19459" y="4648"/>
                  </a:lnTo>
                  <a:lnTo>
                    <a:pt x="59740" y="0"/>
                  </a:lnTo>
                  <a:lnTo>
                    <a:pt x="114300" y="5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296">
            <a:extLst>
              <a:ext uri="{FF2B5EF4-FFF2-40B4-BE49-F238E27FC236}">
                <a16:creationId xmlns:a16="http://schemas.microsoft.com/office/drawing/2014/main" xmlns="" id="{33AC2B56-474F-4C34-9932-BFC057175D95}"/>
              </a:ext>
            </a:extLst>
          </p:cNvPr>
          <p:cNvGrpSpPr/>
          <p:nvPr/>
        </p:nvGrpSpPr>
        <p:grpSpPr>
          <a:xfrm>
            <a:off x="9359900" y="2797939"/>
            <a:ext cx="926327" cy="764412"/>
            <a:chOff x="9359900" y="2797939"/>
            <a:chExt cx="926327" cy="764412"/>
          </a:xfrm>
        </p:grpSpPr>
        <p:sp>
          <p:nvSpPr>
            <p:cNvPr id="175" name="SMARTInkShape-1430">
              <a:extLst>
                <a:ext uri="{FF2B5EF4-FFF2-40B4-BE49-F238E27FC236}">
                  <a16:creationId xmlns:a16="http://schemas.microsoft.com/office/drawing/2014/main" xmlns="" id="{227220B3-757D-4A2A-A7F5-0158C46E5B5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0064750" y="2797939"/>
              <a:ext cx="221477" cy="764412"/>
            </a:xfrm>
            <a:custGeom>
              <a:avLst/>
              <a:gdLst/>
              <a:ahLst/>
              <a:cxnLst/>
              <a:rect l="0" t="0" r="0" b="0"/>
              <a:pathLst>
                <a:path w="221477" h="764412">
                  <a:moveTo>
                    <a:pt x="0" y="15111"/>
                  </a:moveTo>
                  <a:lnTo>
                    <a:pt x="0" y="15111"/>
                  </a:lnTo>
                  <a:lnTo>
                    <a:pt x="3370" y="11740"/>
                  </a:lnTo>
                  <a:lnTo>
                    <a:pt x="6907" y="10085"/>
                  </a:lnTo>
                  <a:lnTo>
                    <a:pt x="45618" y="0"/>
                  </a:lnTo>
                  <a:lnTo>
                    <a:pt x="81799" y="599"/>
                  </a:lnTo>
                  <a:lnTo>
                    <a:pt x="123798" y="5245"/>
                  </a:lnTo>
                  <a:lnTo>
                    <a:pt x="164151" y="11090"/>
                  </a:lnTo>
                  <a:lnTo>
                    <a:pt x="209015" y="21489"/>
                  </a:lnTo>
                  <a:lnTo>
                    <a:pt x="216369" y="25707"/>
                  </a:lnTo>
                  <a:lnTo>
                    <a:pt x="219636" y="29933"/>
                  </a:lnTo>
                  <a:lnTo>
                    <a:pt x="221476" y="43021"/>
                  </a:lnTo>
                  <a:lnTo>
                    <a:pt x="218142" y="54327"/>
                  </a:lnTo>
                  <a:lnTo>
                    <a:pt x="204505" y="85574"/>
                  </a:lnTo>
                  <a:lnTo>
                    <a:pt x="199117" y="125516"/>
                  </a:lnTo>
                  <a:lnTo>
                    <a:pt x="197857" y="166250"/>
                  </a:lnTo>
                  <a:lnTo>
                    <a:pt x="197522" y="189954"/>
                  </a:lnTo>
                  <a:lnTo>
                    <a:pt x="198002" y="215634"/>
                  </a:lnTo>
                  <a:lnTo>
                    <a:pt x="199030" y="242632"/>
                  </a:lnTo>
                  <a:lnTo>
                    <a:pt x="200420" y="270508"/>
                  </a:lnTo>
                  <a:lnTo>
                    <a:pt x="202052" y="298970"/>
                  </a:lnTo>
                  <a:lnTo>
                    <a:pt x="203846" y="327823"/>
                  </a:lnTo>
                  <a:lnTo>
                    <a:pt x="205746" y="356935"/>
                  </a:lnTo>
                  <a:lnTo>
                    <a:pt x="207014" y="385516"/>
                  </a:lnTo>
                  <a:lnTo>
                    <a:pt x="207859" y="413742"/>
                  </a:lnTo>
                  <a:lnTo>
                    <a:pt x="208424" y="441732"/>
                  </a:lnTo>
                  <a:lnTo>
                    <a:pt x="208093" y="469563"/>
                  </a:lnTo>
                  <a:lnTo>
                    <a:pt x="207166" y="497290"/>
                  </a:lnTo>
                  <a:lnTo>
                    <a:pt x="205845" y="524947"/>
                  </a:lnTo>
                  <a:lnTo>
                    <a:pt x="203551" y="551146"/>
                  </a:lnTo>
                  <a:lnTo>
                    <a:pt x="200613" y="576373"/>
                  </a:lnTo>
                  <a:lnTo>
                    <a:pt x="193583" y="623689"/>
                  </a:lnTo>
                  <a:lnTo>
                    <a:pt x="185755" y="665884"/>
                  </a:lnTo>
                  <a:lnTo>
                    <a:pt x="173413" y="711856"/>
                  </a:lnTo>
                  <a:lnTo>
                    <a:pt x="154063" y="759070"/>
                  </a:lnTo>
                  <a:lnTo>
                    <a:pt x="152400" y="764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431">
              <a:extLst>
                <a:ext uri="{FF2B5EF4-FFF2-40B4-BE49-F238E27FC236}">
                  <a16:creationId xmlns:a16="http://schemas.microsoft.com/office/drawing/2014/main" xmlns="" id="{F55DC669-CAEC-49BC-9156-4EB0CD535DCE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9781526" y="3303485"/>
              <a:ext cx="137175" cy="192727"/>
            </a:xfrm>
            <a:custGeom>
              <a:avLst/>
              <a:gdLst/>
              <a:ahLst/>
              <a:cxnLst/>
              <a:rect l="0" t="0" r="0" b="0"/>
              <a:pathLst>
                <a:path w="137175" h="192727">
                  <a:moveTo>
                    <a:pt x="137174" y="23915"/>
                  </a:moveTo>
                  <a:lnTo>
                    <a:pt x="137174" y="23915"/>
                  </a:lnTo>
                  <a:lnTo>
                    <a:pt x="137174" y="20544"/>
                  </a:lnTo>
                  <a:lnTo>
                    <a:pt x="135293" y="17008"/>
                  </a:lnTo>
                  <a:lnTo>
                    <a:pt x="128335" y="8988"/>
                  </a:lnTo>
                  <a:lnTo>
                    <a:pt x="120545" y="6697"/>
                  </a:lnTo>
                  <a:lnTo>
                    <a:pt x="74096" y="0"/>
                  </a:lnTo>
                  <a:lnTo>
                    <a:pt x="39892" y="2179"/>
                  </a:lnTo>
                  <a:lnTo>
                    <a:pt x="6690" y="13467"/>
                  </a:lnTo>
                  <a:lnTo>
                    <a:pt x="1570" y="17625"/>
                  </a:lnTo>
                  <a:lnTo>
                    <a:pt x="205" y="19721"/>
                  </a:lnTo>
                  <a:lnTo>
                    <a:pt x="0" y="22531"/>
                  </a:lnTo>
                  <a:lnTo>
                    <a:pt x="3084" y="33226"/>
                  </a:lnTo>
                  <a:lnTo>
                    <a:pt x="12472" y="53659"/>
                  </a:lnTo>
                  <a:lnTo>
                    <a:pt x="12842" y="62064"/>
                  </a:lnTo>
                  <a:lnTo>
                    <a:pt x="10221" y="80584"/>
                  </a:lnTo>
                  <a:lnTo>
                    <a:pt x="13558" y="80922"/>
                  </a:lnTo>
                  <a:lnTo>
                    <a:pt x="38717" y="75295"/>
                  </a:lnTo>
                  <a:lnTo>
                    <a:pt x="49672" y="74973"/>
                  </a:lnTo>
                  <a:lnTo>
                    <a:pt x="61596" y="78592"/>
                  </a:lnTo>
                  <a:lnTo>
                    <a:pt x="78326" y="88564"/>
                  </a:lnTo>
                  <a:lnTo>
                    <a:pt x="92219" y="102337"/>
                  </a:lnTo>
                  <a:lnTo>
                    <a:pt x="96622" y="107946"/>
                  </a:lnTo>
                  <a:lnTo>
                    <a:pt x="101513" y="121705"/>
                  </a:lnTo>
                  <a:lnTo>
                    <a:pt x="102979" y="136521"/>
                  </a:lnTo>
                  <a:lnTo>
                    <a:pt x="101279" y="150162"/>
                  </a:lnTo>
                  <a:lnTo>
                    <a:pt x="94408" y="163281"/>
                  </a:lnTo>
                  <a:lnTo>
                    <a:pt x="76124" y="185578"/>
                  </a:lnTo>
                  <a:lnTo>
                    <a:pt x="63711" y="191015"/>
                  </a:lnTo>
                  <a:lnTo>
                    <a:pt x="49491" y="192726"/>
                  </a:lnTo>
                  <a:lnTo>
                    <a:pt x="36116" y="191135"/>
                  </a:lnTo>
                  <a:lnTo>
                    <a:pt x="30994" y="188312"/>
                  </a:lnTo>
                  <a:lnTo>
                    <a:pt x="16524" y="169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432">
              <a:extLst>
                <a:ext uri="{FF2B5EF4-FFF2-40B4-BE49-F238E27FC236}">
                  <a16:creationId xmlns:a16="http://schemas.microsoft.com/office/drawing/2014/main" xmlns="" id="{38678335-730D-40BA-A95A-9D34C74E00ED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9677400" y="3232150"/>
              <a:ext cx="260351" cy="57151"/>
            </a:xfrm>
            <a:custGeom>
              <a:avLst/>
              <a:gdLst/>
              <a:ahLst/>
              <a:cxnLst/>
              <a:rect l="0" t="0" r="0" b="0"/>
              <a:pathLst>
                <a:path w="260351" h="57151">
                  <a:moveTo>
                    <a:pt x="0" y="57150"/>
                  </a:moveTo>
                  <a:lnTo>
                    <a:pt x="0" y="57150"/>
                  </a:lnTo>
                  <a:lnTo>
                    <a:pt x="33241" y="47011"/>
                  </a:lnTo>
                  <a:lnTo>
                    <a:pt x="66516" y="39473"/>
                  </a:lnTo>
                  <a:lnTo>
                    <a:pt x="112347" y="29538"/>
                  </a:lnTo>
                  <a:lnTo>
                    <a:pt x="138400" y="23925"/>
                  </a:lnTo>
                  <a:lnTo>
                    <a:pt x="163527" y="18772"/>
                  </a:lnTo>
                  <a:lnTo>
                    <a:pt x="188040" y="13926"/>
                  </a:lnTo>
                  <a:lnTo>
                    <a:pt x="228212" y="6189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433">
              <a:extLst>
                <a:ext uri="{FF2B5EF4-FFF2-40B4-BE49-F238E27FC236}">
                  <a16:creationId xmlns:a16="http://schemas.microsoft.com/office/drawing/2014/main" xmlns="" id="{438CFCD5-3369-45E8-A6FA-288C70C3F11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9791700" y="2932327"/>
              <a:ext cx="171451" cy="172824"/>
            </a:xfrm>
            <a:custGeom>
              <a:avLst/>
              <a:gdLst/>
              <a:ahLst/>
              <a:cxnLst/>
              <a:rect l="0" t="0" r="0" b="0"/>
              <a:pathLst>
                <a:path w="171451" h="172824">
                  <a:moveTo>
                    <a:pt x="0" y="39473"/>
                  </a:moveTo>
                  <a:lnTo>
                    <a:pt x="0" y="39473"/>
                  </a:lnTo>
                  <a:lnTo>
                    <a:pt x="705" y="29334"/>
                  </a:lnTo>
                  <a:lnTo>
                    <a:pt x="3370" y="21796"/>
                  </a:lnTo>
                  <a:lnTo>
                    <a:pt x="15580" y="9619"/>
                  </a:lnTo>
                  <a:lnTo>
                    <a:pt x="42716" y="445"/>
                  </a:lnTo>
                  <a:lnTo>
                    <a:pt x="74196" y="0"/>
                  </a:lnTo>
                  <a:lnTo>
                    <a:pt x="91538" y="6407"/>
                  </a:lnTo>
                  <a:lnTo>
                    <a:pt x="99125" y="11079"/>
                  </a:lnTo>
                  <a:lnTo>
                    <a:pt x="104183" y="17722"/>
                  </a:lnTo>
                  <a:lnTo>
                    <a:pt x="109803" y="34509"/>
                  </a:lnTo>
                  <a:lnTo>
                    <a:pt x="109596" y="63794"/>
                  </a:lnTo>
                  <a:lnTo>
                    <a:pt x="94954" y="94813"/>
                  </a:lnTo>
                  <a:lnTo>
                    <a:pt x="58434" y="138675"/>
                  </a:lnTo>
                  <a:lnTo>
                    <a:pt x="44125" y="155650"/>
                  </a:lnTo>
                  <a:lnTo>
                    <a:pt x="42116" y="159258"/>
                  </a:lnTo>
                  <a:lnTo>
                    <a:pt x="42189" y="162369"/>
                  </a:lnTo>
                  <a:lnTo>
                    <a:pt x="43648" y="165148"/>
                  </a:lnTo>
                  <a:lnTo>
                    <a:pt x="46032" y="167706"/>
                  </a:lnTo>
                  <a:lnTo>
                    <a:pt x="58089" y="168667"/>
                  </a:lnTo>
                  <a:lnTo>
                    <a:pt x="97944" y="166906"/>
                  </a:lnTo>
                  <a:lnTo>
                    <a:pt x="143761" y="167264"/>
                  </a:lnTo>
                  <a:lnTo>
                    <a:pt x="171450" y="172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434">
              <a:extLst>
                <a:ext uri="{FF2B5EF4-FFF2-40B4-BE49-F238E27FC236}">
                  <a16:creationId xmlns:a16="http://schemas.microsoft.com/office/drawing/2014/main" xmlns="" id="{C670D339-2CE2-4889-8954-85E36F218660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9715726" y="2946400"/>
              <a:ext cx="12475" cy="184151"/>
            </a:xfrm>
            <a:custGeom>
              <a:avLst/>
              <a:gdLst/>
              <a:ahLst/>
              <a:cxnLst/>
              <a:rect l="0" t="0" r="0" b="0"/>
              <a:pathLst>
                <a:path w="12475" h="184151">
                  <a:moveTo>
                    <a:pt x="12474" y="0"/>
                  </a:moveTo>
                  <a:lnTo>
                    <a:pt x="12474" y="0"/>
                  </a:lnTo>
                  <a:lnTo>
                    <a:pt x="9103" y="3371"/>
                  </a:lnTo>
                  <a:lnTo>
                    <a:pt x="3635" y="18951"/>
                  </a:lnTo>
                  <a:lnTo>
                    <a:pt x="537" y="64003"/>
                  </a:lnTo>
                  <a:lnTo>
                    <a:pt x="0" y="101749"/>
                  </a:lnTo>
                  <a:lnTo>
                    <a:pt x="546" y="139039"/>
                  </a:lnTo>
                  <a:lnTo>
                    <a:pt x="6124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435">
              <a:extLst>
                <a:ext uri="{FF2B5EF4-FFF2-40B4-BE49-F238E27FC236}">
                  <a16:creationId xmlns:a16="http://schemas.microsoft.com/office/drawing/2014/main" xmlns="" id="{C5004F8F-9152-46E0-8EBE-86E41A9A21BD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9385298" y="2827292"/>
              <a:ext cx="203203" cy="49259"/>
            </a:xfrm>
            <a:custGeom>
              <a:avLst/>
              <a:gdLst/>
              <a:ahLst/>
              <a:cxnLst/>
              <a:rect l="0" t="0" r="0" b="0"/>
              <a:pathLst>
                <a:path w="203203" h="49259">
                  <a:moveTo>
                    <a:pt x="2" y="49258"/>
                  </a:moveTo>
                  <a:lnTo>
                    <a:pt x="2" y="49258"/>
                  </a:lnTo>
                  <a:lnTo>
                    <a:pt x="0" y="43791"/>
                  </a:lnTo>
                  <a:lnTo>
                    <a:pt x="14928" y="28004"/>
                  </a:lnTo>
                  <a:lnTo>
                    <a:pt x="31314" y="21716"/>
                  </a:lnTo>
                  <a:lnTo>
                    <a:pt x="67527" y="15384"/>
                  </a:lnTo>
                  <a:lnTo>
                    <a:pt x="114006" y="9039"/>
                  </a:lnTo>
                  <a:lnTo>
                    <a:pt x="156782" y="2691"/>
                  </a:lnTo>
                  <a:lnTo>
                    <a:pt x="191838" y="0"/>
                  </a:lnTo>
                  <a:lnTo>
                    <a:pt x="195626" y="897"/>
                  </a:lnTo>
                  <a:lnTo>
                    <a:pt x="203202" y="4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436">
              <a:extLst>
                <a:ext uri="{FF2B5EF4-FFF2-40B4-BE49-F238E27FC236}">
                  <a16:creationId xmlns:a16="http://schemas.microsoft.com/office/drawing/2014/main" xmlns="" id="{450B8013-69D5-4A6F-ADBC-E954315F6A9C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9359900" y="2857500"/>
              <a:ext cx="31751" cy="539751"/>
            </a:xfrm>
            <a:custGeom>
              <a:avLst/>
              <a:gdLst/>
              <a:ahLst/>
              <a:cxnLst/>
              <a:rect l="0" t="0" r="0" b="0"/>
              <a:pathLst>
                <a:path w="31751" h="539751">
                  <a:moveTo>
                    <a:pt x="31750" y="0"/>
                  </a:moveTo>
                  <a:lnTo>
                    <a:pt x="31750" y="0"/>
                  </a:lnTo>
                  <a:lnTo>
                    <a:pt x="26724" y="40182"/>
                  </a:lnTo>
                  <a:lnTo>
                    <a:pt x="25282" y="71481"/>
                  </a:lnTo>
                  <a:lnTo>
                    <a:pt x="22290" y="111262"/>
                  </a:lnTo>
                  <a:lnTo>
                    <a:pt x="21210" y="134852"/>
                  </a:lnTo>
                  <a:lnTo>
                    <a:pt x="20491" y="160457"/>
                  </a:lnTo>
                  <a:lnTo>
                    <a:pt x="20009" y="187405"/>
                  </a:lnTo>
                  <a:lnTo>
                    <a:pt x="19691" y="214542"/>
                  </a:lnTo>
                  <a:lnTo>
                    <a:pt x="19476" y="241806"/>
                  </a:lnTo>
                  <a:lnTo>
                    <a:pt x="19333" y="269154"/>
                  </a:lnTo>
                  <a:lnTo>
                    <a:pt x="18533" y="296558"/>
                  </a:lnTo>
                  <a:lnTo>
                    <a:pt x="17295" y="324000"/>
                  </a:lnTo>
                  <a:lnTo>
                    <a:pt x="15763" y="351467"/>
                  </a:lnTo>
                  <a:lnTo>
                    <a:pt x="14743" y="377539"/>
                  </a:lnTo>
                  <a:lnTo>
                    <a:pt x="14060" y="402681"/>
                  </a:lnTo>
                  <a:lnTo>
                    <a:pt x="12598" y="449197"/>
                  </a:lnTo>
                  <a:lnTo>
                    <a:pt x="9597" y="488686"/>
                  </a:lnTo>
                  <a:lnTo>
                    <a:pt x="1752" y="535194"/>
                  </a:lnTo>
                  <a:lnTo>
                    <a:pt x="0" y="539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297">
            <a:extLst>
              <a:ext uri="{FF2B5EF4-FFF2-40B4-BE49-F238E27FC236}">
                <a16:creationId xmlns:a16="http://schemas.microsoft.com/office/drawing/2014/main" xmlns="" id="{847CA330-6BE5-4103-84A5-C5D11DB8A10B}"/>
              </a:ext>
            </a:extLst>
          </p:cNvPr>
          <p:cNvGrpSpPr/>
          <p:nvPr/>
        </p:nvGrpSpPr>
        <p:grpSpPr>
          <a:xfrm>
            <a:off x="8820150" y="3117850"/>
            <a:ext cx="120651" cy="113418"/>
            <a:chOff x="8820150" y="3117850"/>
            <a:chExt cx="120651" cy="113418"/>
          </a:xfrm>
        </p:grpSpPr>
        <p:sp>
          <p:nvSpPr>
            <p:cNvPr id="183" name="SMARTInkShape-1437">
              <a:extLst>
                <a:ext uri="{FF2B5EF4-FFF2-40B4-BE49-F238E27FC236}">
                  <a16:creationId xmlns:a16="http://schemas.microsoft.com/office/drawing/2014/main" xmlns="" id="{4E5577F7-525D-4C36-A186-70E8A1E0237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820150" y="3219450"/>
              <a:ext cx="101601" cy="11818"/>
            </a:xfrm>
            <a:custGeom>
              <a:avLst/>
              <a:gdLst/>
              <a:ahLst/>
              <a:cxnLst/>
              <a:rect l="0" t="0" r="0" b="0"/>
              <a:pathLst>
                <a:path w="101601" h="1181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411" y="10714"/>
                  </a:lnTo>
                  <a:lnTo>
                    <a:pt x="6741" y="11817"/>
                  </a:lnTo>
                  <a:lnTo>
                    <a:pt x="43350" y="745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438">
              <a:extLst>
                <a:ext uri="{FF2B5EF4-FFF2-40B4-BE49-F238E27FC236}">
                  <a16:creationId xmlns:a16="http://schemas.microsoft.com/office/drawing/2014/main" xmlns="" id="{AFF0B414-44CE-440B-A054-527264FFB364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820150" y="31178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6741" y="9329"/>
                  </a:lnTo>
                  <a:lnTo>
                    <a:pt x="50216" y="4861"/>
                  </a:lnTo>
                  <a:lnTo>
                    <a:pt x="86845" y="144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298">
            <a:extLst>
              <a:ext uri="{FF2B5EF4-FFF2-40B4-BE49-F238E27FC236}">
                <a16:creationId xmlns:a16="http://schemas.microsoft.com/office/drawing/2014/main" xmlns="" id="{ECA37D27-928B-47D0-A2DE-B74240A8DAAA}"/>
              </a:ext>
            </a:extLst>
          </p:cNvPr>
          <p:cNvGrpSpPr/>
          <p:nvPr/>
        </p:nvGrpSpPr>
        <p:grpSpPr>
          <a:xfrm>
            <a:off x="6381750" y="2736850"/>
            <a:ext cx="755651" cy="1007650"/>
            <a:chOff x="6381750" y="2736850"/>
            <a:chExt cx="755651" cy="1007650"/>
          </a:xfrm>
        </p:grpSpPr>
        <p:sp>
          <p:nvSpPr>
            <p:cNvPr id="186" name="SMARTInkShape-1439">
              <a:extLst>
                <a:ext uri="{FF2B5EF4-FFF2-40B4-BE49-F238E27FC236}">
                  <a16:creationId xmlns:a16="http://schemas.microsoft.com/office/drawing/2014/main" xmlns="" id="{95ECC6C8-464D-4E9D-A446-9F367B54DD00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616700" y="3543329"/>
              <a:ext cx="114847" cy="201171"/>
            </a:xfrm>
            <a:custGeom>
              <a:avLst/>
              <a:gdLst/>
              <a:ahLst/>
              <a:cxnLst/>
              <a:rect l="0" t="0" r="0" b="0"/>
              <a:pathLst>
                <a:path w="114847" h="201171">
                  <a:moveTo>
                    <a:pt x="107950" y="12671"/>
                  </a:moveTo>
                  <a:lnTo>
                    <a:pt x="107950" y="12671"/>
                  </a:lnTo>
                  <a:lnTo>
                    <a:pt x="90274" y="3833"/>
                  </a:lnTo>
                  <a:lnTo>
                    <a:pt x="47875" y="310"/>
                  </a:lnTo>
                  <a:lnTo>
                    <a:pt x="13392" y="0"/>
                  </a:lnTo>
                  <a:lnTo>
                    <a:pt x="11044" y="696"/>
                  </a:lnTo>
                  <a:lnTo>
                    <a:pt x="9479" y="1865"/>
                  </a:lnTo>
                  <a:lnTo>
                    <a:pt x="8436" y="3351"/>
                  </a:lnTo>
                  <a:lnTo>
                    <a:pt x="6968" y="12183"/>
                  </a:lnTo>
                  <a:lnTo>
                    <a:pt x="12332" y="56418"/>
                  </a:lnTo>
                  <a:lnTo>
                    <a:pt x="12678" y="89320"/>
                  </a:lnTo>
                  <a:lnTo>
                    <a:pt x="13391" y="91288"/>
                  </a:lnTo>
                  <a:lnTo>
                    <a:pt x="14571" y="92598"/>
                  </a:lnTo>
                  <a:lnTo>
                    <a:pt x="17765" y="94055"/>
                  </a:lnTo>
                  <a:lnTo>
                    <a:pt x="30997" y="95067"/>
                  </a:lnTo>
                  <a:lnTo>
                    <a:pt x="51905" y="92237"/>
                  </a:lnTo>
                  <a:lnTo>
                    <a:pt x="70178" y="99589"/>
                  </a:lnTo>
                  <a:lnTo>
                    <a:pt x="82696" y="106806"/>
                  </a:lnTo>
                  <a:lnTo>
                    <a:pt x="111824" y="145598"/>
                  </a:lnTo>
                  <a:lnTo>
                    <a:pt x="114846" y="158533"/>
                  </a:lnTo>
                  <a:lnTo>
                    <a:pt x="114664" y="164945"/>
                  </a:lnTo>
                  <a:lnTo>
                    <a:pt x="106935" y="177715"/>
                  </a:lnTo>
                  <a:lnTo>
                    <a:pt x="94093" y="189035"/>
                  </a:lnTo>
                  <a:lnTo>
                    <a:pt x="78977" y="196418"/>
                  </a:lnTo>
                  <a:lnTo>
                    <a:pt x="51231" y="201170"/>
                  </a:lnTo>
                  <a:lnTo>
                    <a:pt x="0" y="196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440">
              <a:extLst>
                <a:ext uri="{FF2B5EF4-FFF2-40B4-BE49-F238E27FC236}">
                  <a16:creationId xmlns:a16="http://schemas.microsoft.com/office/drawing/2014/main" xmlns="" id="{3B3FFF61-8744-49EA-B138-D905B2C97AC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578600" y="3346450"/>
              <a:ext cx="349251" cy="19051"/>
            </a:xfrm>
            <a:custGeom>
              <a:avLst/>
              <a:gdLst/>
              <a:ahLst/>
              <a:cxnLst/>
              <a:rect l="0" t="0" r="0" b="0"/>
              <a:pathLst>
                <a:path w="349251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5679"/>
                  </a:lnTo>
                  <a:lnTo>
                    <a:pt x="56854" y="13583"/>
                  </a:lnTo>
                  <a:lnTo>
                    <a:pt x="97000" y="14974"/>
                  </a:lnTo>
                  <a:lnTo>
                    <a:pt x="140477" y="15827"/>
                  </a:lnTo>
                  <a:lnTo>
                    <a:pt x="164912" y="14079"/>
                  </a:lnTo>
                  <a:lnTo>
                    <a:pt x="190374" y="11503"/>
                  </a:lnTo>
                  <a:lnTo>
                    <a:pt x="215816" y="9785"/>
                  </a:lnTo>
                  <a:lnTo>
                    <a:pt x="241244" y="8640"/>
                  </a:lnTo>
                  <a:lnTo>
                    <a:pt x="287136" y="6662"/>
                  </a:lnTo>
                  <a:lnTo>
                    <a:pt x="329278" y="2287"/>
                  </a:lnTo>
                  <a:lnTo>
                    <a:pt x="349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441">
              <a:extLst>
                <a:ext uri="{FF2B5EF4-FFF2-40B4-BE49-F238E27FC236}">
                  <a16:creationId xmlns:a16="http://schemas.microsoft.com/office/drawing/2014/main" xmlns="" id="{B1D225A3-6A24-4CDE-94A8-D3E22123318C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381750" y="2790890"/>
              <a:ext cx="139701" cy="123761"/>
            </a:xfrm>
            <a:custGeom>
              <a:avLst/>
              <a:gdLst/>
              <a:ahLst/>
              <a:cxnLst/>
              <a:rect l="0" t="0" r="0" b="0"/>
              <a:pathLst>
                <a:path w="139701" h="123761">
                  <a:moveTo>
                    <a:pt x="0" y="9460"/>
                  </a:moveTo>
                  <a:lnTo>
                    <a:pt x="0" y="9460"/>
                  </a:lnTo>
                  <a:lnTo>
                    <a:pt x="10139" y="5096"/>
                  </a:lnTo>
                  <a:lnTo>
                    <a:pt x="33224" y="0"/>
                  </a:lnTo>
                  <a:lnTo>
                    <a:pt x="37672" y="331"/>
                  </a:lnTo>
                  <a:lnTo>
                    <a:pt x="41342" y="1963"/>
                  </a:lnTo>
                  <a:lnTo>
                    <a:pt x="44495" y="4462"/>
                  </a:lnTo>
                  <a:lnTo>
                    <a:pt x="52302" y="18092"/>
                  </a:lnTo>
                  <a:lnTo>
                    <a:pt x="51232" y="33287"/>
                  </a:lnTo>
                  <a:lnTo>
                    <a:pt x="35204" y="76281"/>
                  </a:lnTo>
                  <a:lnTo>
                    <a:pt x="11221" y="111369"/>
                  </a:lnTo>
                  <a:lnTo>
                    <a:pt x="4343" y="119775"/>
                  </a:lnTo>
                  <a:lnTo>
                    <a:pt x="4306" y="121103"/>
                  </a:lnTo>
                  <a:lnTo>
                    <a:pt x="4988" y="121989"/>
                  </a:lnTo>
                  <a:lnTo>
                    <a:pt x="44954" y="123604"/>
                  </a:lnTo>
                  <a:lnTo>
                    <a:pt x="90254" y="120071"/>
                  </a:lnTo>
                  <a:lnTo>
                    <a:pt x="139700" y="123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442">
              <a:extLst>
                <a:ext uri="{FF2B5EF4-FFF2-40B4-BE49-F238E27FC236}">
                  <a16:creationId xmlns:a16="http://schemas.microsoft.com/office/drawing/2014/main" xmlns="" id="{5E7F9DE3-7D89-4016-9E1A-CD416A67B37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553200" y="2844800"/>
              <a:ext cx="260351" cy="95251"/>
            </a:xfrm>
            <a:custGeom>
              <a:avLst/>
              <a:gdLst/>
              <a:ahLst/>
              <a:cxnLst/>
              <a:rect l="0" t="0" r="0" b="0"/>
              <a:pathLst>
                <a:path w="260351" h="95251">
                  <a:moveTo>
                    <a:pt x="0" y="95250"/>
                  </a:moveTo>
                  <a:lnTo>
                    <a:pt x="0" y="95250"/>
                  </a:lnTo>
                  <a:lnTo>
                    <a:pt x="39999" y="74202"/>
                  </a:lnTo>
                  <a:lnTo>
                    <a:pt x="73751" y="60731"/>
                  </a:lnTo>
                  <a:lnTo>
                    <a:pt x="115328" y="46041"/>
                  </a:lnTo>
                  <a:lnTo>
                    <a:pt x="162030" y="32457"/>
                  </a:lnTo>
                  <a:lnTo>
                    <a:pt x="203481" y="19364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443">
              <a:extLst>
                <a:ext uri="{FF2B5EF4-FFF2-40B4-BE49-F238E27FC236}">
                  <a16:creationId xmlns:a16="http://schemas.microsoft.com/office/drawing/2014/main" xmlns="" id="{6CC76D15-CC18-4D99-8B2E-2D985B0B266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927850" y="2736850"/>
              <a:ext cx="95251" cy="177801"/>
            </a:xfrm>
            <a:custGeom>
              <a:avLst/>
              <a:gdLst/>
              <a:ahLst/>
              <a:cxnLst/>
              <a:rect l="0" t="0" r="0" b="0"/>
              <a:pathLst>
                <a:path w="95251" h="177801">
                  <a:moveTo>
                    <a:pt x="95250" y="0"/>
                  </a:moveTo>
                  <a:lnTo>
                    <a:pt x="95250" y="0"/>
                  </a:lnTo>
                  <a:lnTo>
                    <a:pt x="88508" y="0"/>
                  </a:lnTo>
                  <a:lnTo>
                    <a:pt x="85816" y="1411"/>
                  </a:lnTo>
                  <a:lnTo>
                    <a:pt x="80945" y="6742"/>
                  </a:lnTo>
                  <a:lnTo>
                    <a:pt x="61223" y="48421"/>
                  </a:lnTo>
                  <a:lnTo>
                    <a:pt x="46730" y="80787"/>
                  </a:lnTo>
                  <a:lnTo>
                    <a:pt x="29001" y="118220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444">
              <a:extLst>
                <a:ext uri="{FF2B5EF4-FFF2-40B4-BE49-F238E27FC236}">
                  <a16:creationId xmlns:a16="http://schemas.microsoft.com/office/drawing/2014/main" xmlns="" id="{36241690-57E3-4EB6-88D8-F9AEEF7FFA0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985000" y="3175000"/>
              <a:ext cx="152401" cy="393701"/>
            </a:xfrm>
            <a:custGeom>
              <a:avLst/>
              <a:gdLst/>
              <a:ahLst/>
              <a:cxnLst/>
              <a:rect l="0" t="0" r="0" b="0"/>
              <a:pathLst>
                <a:path w="152401" h="393701">
                  <a:moveTo>
                    <a:pt x="152400" y="0"/>
                  </a:moveTo>
                  <a:lnTo>
                    <a:pt x="152400" y="0"/>
                  </a:lnTo>
                  <a:lnTo>
                    <a:pt x="134724" y="38724"/>
                  </a:lnTo>
                  <a:lnTo>
                    <a:pt x="115805" y="82029"/>
                  </a:lnTo>
                  <a:lnTo>
                    <a:pt x="98505" y="124416"/>
                  </a:lnTo>
                  <a:lnTo>
                    <a:pt x="88953" y="148561"/>
                  </a:lnTo>
                  <a:lnTo>
                    <a:pt x="78353" y="173829"/>
                  </a:lnTo>
                  <a:lnTo>
                    <a:pt x="67051" y="199847"/>
                  </a:lnTo>
                  <a:lnTo>
                    <a:pt x="55284" y="226364"/>
                  </a:lnTo>
                  <a:lnTo>
                    <a:pt x="44617" y="251804"/>
                  </a:lnTo>
                  <a:lnTo>
                    <a:pt x="34683" y="276525"/>
                  </a:lnTo>
                  <a:lnTo>
                    <a:pt x="18237" y="321866"/>
                  </a:lnTo>
                  <a:lnTo>
                    <a:pt x="8575" y="358481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445">
              <a:extLst>
                <a:ext uri="{FF2B5EF4-FFF2-40B4-BE49-F238E27FC236}">
                  <a16:creationId xmlns:a16="http://schemas.microsoft.com/office/drawing/2014/main" xmlns="" id="{BF5771E6-0920-4BDA-929B-ACAB717992BE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902450" y="2876550"/>
              <a:ext cx="63501" cy="95251"/>
            </a:xfrm>
            <a:custGeom>
              <a:avLst/>
              <a:gdLst/>
              <a:ahLst/>
              <a:cxnLst/>
              <a:rect l="0" t="0" r="0" b="0"/>
              <a:pathLst>
                <a:path w="63501" h="95251">
                  <a:moveTo>
                    <a:pt x="63500" y="0"/>
                  </a:moveTo>
                  <a:lnTo>
                    <a:pt x="63500" y="0"/>
                  </a:lnTo>
                  <a:lnTo>
                    <a:pt x="38152" y="3619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SMARTInkShape-1446">
            <a:extLst>
              <a:ext uri="{FF2B5EF4-FFF2-40B4-BE49-F238E27FC236}">
                <a16:creationId xmlns:a16="http://schemas.microsoft.com/office/drawing/2014/main" xmlns="" id="{642254F4-FAA6-477D-9350-D5599B87E1A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179062" y="2616200"/>
            <a:ext cx="253517" cy="996951"/>
          </a:xfrm>
          <a:custGeom>
            <a:avLst/>
            <a:gdLst/>
            <a:ahLst/>
            <a:cxnLst/>
            <a:rect l="0" t="0" r="0" b="0"/>
            <a:pathLst>
              <a:path w="253517" h="996951">
                <a:moveTo>
                  <a:pt x="6088" y="0"/>
                </a:moveTo>
                <a:lnTo>
                  <a:pt x="6088" y="0"/>
                </a:lnTo>
                <a:lnTo>
                  <a:pt x="0" y="0"/>
                </a:lnTo>
                <a:lnTo>
                  <a:pt x="43797" y="0"/>
                </a:lnTo>
                <a:lnTo>
                  <a:pt x="83975" y="0"/>
                </a:lnTo>
                <a:lnTo>
                  <a:pt x="117610" y="0"/>
                </a:lnTo>
                <a:lnTo>
                  <a:pt x="162133" y="3371"/>
                </a:lnTo>
                <a:lnTo>
                  <a:pt x="209328" y="10125"/>
                </a:lnTo>
                <a:lnTo>
                  <a:pt x="252988" y="12670"/>
                </a:lnTo>
                <a:lnTo>
                  <a:pt x="253405" y="14568"/>
                </a:lnTo>
                <a:lnTo>
                  <a:pt x="253516" y="16062"/>
                </a:lnTo>
                <a:lnTo>
                  <a:pt x="251758" y="19604"/>
                </a:lnTo>
                <a:lnTo>
                  <a:pt x="248251" y="24255"/>
                </a:lnTo>
                <a:lnTo>
                  <a:pt x="248669" y="25342"/>
                </a:lnTo>
                <a:lnTo>
                  <a:pt x="251923" y="30243"/>
                </a:lnTo>
                <a:lnTo>
                  <a:pt x="253380" y="38221"/>
                </a:lnTo>
                <a:lnTo>
                  <a:pt x="251847" y="85715"/>
                </a:lnTo>
                <a:lnTo>
                  <a:pt x="248267" y="132250"/>
                </a:lnTo>
                <a:lnTo>
                  <a:pt x="247647" y="177866"/>
                </a:lnTo>
                <a:lnTo>
                  <a:pt x="247503" y="214283"/>
                </a:lnTo>
                <a:lnTo>
                  <a:pt x="246734" y="253987"/>
                </a:lnTo>
                <a:lnTo>
                  <a:pt x="244039" y="295152"/>
                </a:lnTo>
                <a:lnTo>
                  <a:pt x="242371" y="338847"/>
                </a:lnTo>
                <a:lnTo>
                  <a:pt x="240925" y="383432"/>
                </a:lnTo>
                <a:lnTo>
                  <a:pt x="237930" y="426766"/>
                </a:lnTo>
                <a:lnTo>
                  <a:pt x="232366" y="471426"/>
                </a:lnTo>
                <a:lnTo>
                  <a:pt x="224484" y="518556"/>
                </a:lnTo>
                <a:lnTo>
                  <a:pt x="219418" y="543965"/>
                </a:lnTo>
                <a:lnTo>
                  <a:pt x="213925" y="570076"/>
                </a:lnTo>
                <a:lnTo>
                  <a:pt x="209557" y="595245"/>
                </a:lnTo>
                <a:lnTo>
                  <a:pt x="205941" y="619786"/>
                </a:lnTo>
                <a:lnTo>
                  <a:pt x="202822" y="643907"/>
                </a:lnTo>
                <a:lnTo>
                  <a:pt x="199359" y="691405"/>
                </a:lnTo>
                <a:lnTo>
                  <a:pt x="197819" y="736974"/>
                </a:lnTo>
                <a:lnTo>
                  <a:pt x="197134" y="778394"/>
                </a:lnTo>
                <a:lnTo>
                  <a:pt x="196831" y="814207"/>
                </a:lnTo>
                <a:lnTo>
                  <a:pt x="197401" y="846586"/>
                </a:lnTo>
                <a:lnTo>
                  <a:pt x="201689" y="891171"/>
                </a:lnTo>
                <a:lnTo>
                  <a:pt x="209459" y="936675"/>
                </a:lnTo>
                <a:lnTo>
                  <a:pt x="214823" y="979605"/>
                </a:lnTo>
                <a:lnTo>
                  <a:pt x="215638" y="996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SMARTInkShape-Group300">
            <a:extLst>
              <a:ext uri="{FF2B5EF4-FFF2-40B4-BE49-F238E27FC236}">
                <a16:creationId xmlns:a16="http://schemas.microsoft.com/office/drawing/2014/main" xmlns="" id="{0CFA10DD-A0D8-48ED-A486-BC88E4386B55}"/>
              </a:ext>
            </a:extLst>
          </p:cNvPr>
          <p:cNvGrpSpPr/>
          <p:nvPr/>
        </p:nvGrpSpPr>
        <p:grpSpPr>
          <a:xfrm>
            <a:off x="6207477" y="2575303"/>
            <a:ext cx="313974" cy="802719"/>
            <a:chOff x="6207477" y="2575303"/>
            <a:chExt cx="313974" cy="802719"/>
          </a:xfrm>
        </p:grpSpPr>
        <p:sp>
          <p:nvSpPr>
            <p:cNvPr id="195" name="SMARTInkShape-1447">
              <a:extLst>
                <a:ext uri="{FF2B5EF4-FFF2-40B4-BE49-F238E27FC236}">
                  <a16:creationId xmlns:a16="http://schemas.microsoft.com/office/drawing/2014/main" xmlns="" id="{D853D559-B02F-45AB-8F5D-536F27934580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261100" y="2575303"/>
              <a:ext cx="260351" cy="27315"/>
            </a:xfrm>
            <a:custGeom>
              <a:avLst/>
              <a:gdLst/>
              <a:ahLst/>
              <a:cxnLst/>
              <a:rect l="0" t="0" r="0" b="0"/>
              <a:pathLst>
                <a:path w="260351" h="27315">
                  <a:moveTo>
                    <a:pt x="0" y="21847"/>
                  </a:moveTo>
                  <a:lnTo>
                    <a:pt x="0" y="21847"/>
                  </a:lnTo>
                  <a:lnTo>
                    <a:pt x="3371" y="25218"/>
                  </a:lnTo>
                  <a:lnTo>
                    <a:pt x="8789" y="26873"/>
                  </a:lnTo>
                  <a:lnTo>
                    <a:pt x="12209" y="27314"/>
                  </a:lnTo>
                  <a:lnTo>
                    <a:pt x="52350" y="18589"/>
                  </a:lnTo>
                  <a:lnTo>
                    <a:pt x="91705" y="13814"/>
                  </a:lnTo>
                  <a:lnTo>
                    <a:pt x="133656" y="9339"/>
                  </a:lnTo>
                  <a:lnTo>
                    <a:pt x="172998" y="4999"/>
                  </a:lnTo>
                  <a:lnTo>
                    <a:pt x="217534" y="0"/>
                  </a:lnTo>
                  <a:lnTo>
                    <a:pt x="260350" y="2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448">
              <a:extLst>
                <a:ext uri="{FF2B5EF4-FFF2-40B4-BE49-F238E27FC236}">
                  <a16:creationId xmlns:a16="http://schemas.microsoft.com/office/drawing/2014/main" xmlns="" id="{6E505F73-50D1-4962-9D56-62DB3390FAD0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207477" y="2603500"/>
              <a:ext cx="59974" cy="774522"/>
            </a:xfrm>
            <a:custGeom>
              <a:avLst/>
              <a:gdLst/>
              <a:ahLst/>
              <a:cxnLst/>
              <a:rect l="0" t="0" r="0" b="0"/>
              <a:pathLst>
                <a:path w="59974" h="774522">
                  <a:moveTo>
                    <a:pt x="59973" y="0"/>
                  </a:moveTo>
                  <a:lnTo>
                    <a:pt x="59973" y="0"/>
                  </a:lnTo>
                  <a:lnTo>
                    <a:pt x="56602" y="0"/>
                  </a:lnTo>
                  <a:lnTo>
                    <a:pt x="53066" y="7526"/>
                  </a:lnTo>
                  <a:lnTo>
                    <a:pt x="49847" y="23100"/>
                  </a:lnTo>
                  <a:lnTo>
                    <a:pt x="47330" y="66425"/>
                  </a:lnTo>
                  <a:lnTo>
                    <a:pt x="44241" y="108544"/>
                  </a:lnTo>
                  <a:lnTo>
                    <a:pt x="43135" y="133746"/>
                  </a:lnTo>
                  <a:lnTo>
                    <a:pt x="42397" y="161131"/>
                  </a:lnTo>
                  <a:lnTo>
                    <a:pt x="41905" y="189971"/>
                  </a:lnTo>
                  <a:lnTo>
                    <a:pt x="40873" y="223308"/>
                  </a:lnTo>
                  <a:lnTo>
                    <a:pt x="39479" y="259644"/>
                  </a:lnTo>
                  <a:lnTo>
                    <a:pt x="37843" y="297979"/>
                  </a:lnTo>
                  <a:lnTo>
                    <a:pt x="36047" y="336236"/>
                  </a:lnTo>
                  <a:lnTo>
                    <a:pt x="34144" y="374441"/>
                  </a:lnTo>
                  <a:lnTo>
                    <a:pt x="32171" y="412611"/>
                  </a:lnTo>
                  <a:lnTo>
                    <a:pt x="30150" y="448640"/>
                  </a:lnTo>
                  <a:lnTo>
                    <a:pt x="28096" y="483244"/>
                  </a:lnTo>
                  <a:lnTo>
                    <a:pt x="26022" y="516896"/>
                  </a:lnTo>
                  <a:lnTo>
                    <a:pt x="23933" y="548503"/>
                  </a:lnTo>
                  <a:lnTo>
                    <a:pt x="21837" y="578746"/>
                  </a:lnTo>
                  <a:lnTo>
                    <a:pt x="19732" y="608081"/>
                  </a:lnTo>
                  <a:lnTo>
                    <a:pt x="17623" y="634693"/>
                  </a:lnTo>
                  <a:lnTo>
                    <a:pt x="15512" y="659489"/>
                  </a:lnTo>
                  <a:lnTo>
                    <a:pt x="11286" y="703740"/>
                  </a:lnTo>
                  <a:lnTo>
                    <a:pt x="7054" y="739869"/>
                  </a:lnTo>
                  <a:lnTo>
                    <a:pt x="0" y="774431"/>
                  </a:lnTo>
                  <a:lnTo>
                    <a:pt x="236" y="774521"/>
                  </a:lnTo>
                  <a:lnTo>
                    <a:pt x="2823" y="768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8" name="SMARTInkShape-1449">
            <a:extLst>
              <a:ext uri="{FF2B5EF4-FFF2-40B4-BE49-F238E27FC236}">
                <a16:creationId xmlns:a16="http://schemas.microsoft.com/office/drawing/2014/main" xmlns="" id="{97DC1E60-8219-44F0-B52A-EE3D57B19F6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826043" y="2769483"/>
            <a:ext cx="105108" cy="262148"/>
          </a:xfrm>
          <a:custGeom>
            <a:avLst/>
            <a:gdLst/>
            <a:ahLst/>
            <a:cxnLst/>
            <a:rect l="0" t="0" r="0" b="0"/>
            <a:pathLst>
              <a:path w="105108" h="262148">
                <a:moveTo>
                  <a:pt x="105107" y="5467"/>
                </a:moveTo>
                <a:lnTo>
                  <a:pt x="105107" y="5467"/>
                </a:lnTo>
                <a:lnTo>
                  <a:pt x="105107" y="0"/>
                </a:lnTo>
                <a:lnTo>
                  <a:pt x="98365" y="2750"/>
                </a:lnTo>
                <a:lnTo>
                  <a:pt x="60248" y="49352"/>
                </a:lnTo>
                <a:lnTo>
                  <a:pt x="33176" y="88947"/>
                </a:lnTo>
                <a:lnTo>
                  <a:pt x="12533" y="134702"/>
                </a:lnTo>
                <a:lnTo>
                  <a:pt x="2026" y="174992"/>
                </a:lnTo>
                <a:lnTo>
                  <a:pt x="0" y="220568"/>
                </a:lnTo>
                <a:lnTo>
                  <a:pt x="4065" y="240062"/>
                </a:lnTo>
                <a:lnTo>
                  <a:pt x="12927" y="253430"/>
                </a:lnTo>
                <a:lnTo>
                  <a:pt x="23923" y="260312"/>
                </a:lnTo>
                <a:lnTo>
                  <a:pt x="29816" y="262147"/>
                </a:lnTo>
                <a:lnTo>
                  <a:pt x="51597" y="261358"/>
                </a:lnTo>
                <a:lnTo>
                  <a:pt x="63921" y="256545"/>
                </a:lnTo>
                <a:lnTo>
                  <a:pt x="86702" y="238586"/>
                </a:lnTo>
                <a:lnTo>
                  <a:pt x="90015" y="233552"/>
                </a:lnTo>
                <a:lnTo>
                  <a:pt x="91518" y="228785"/>
                </a:lnTo>
                <a:lnTo>
                  <a:pt x="91306" y="219019"/>
                </a:lnTo>
                <a:lnTo>
                  <a:pt x="88860" y="207624"/>
                </a:lnTo>
                <a:lnTo>
                  <a:pt x="79777" y="197385"/>
                </a:lnTo>
                <a:lnTo>
                  <a:pt x="65626" y="188836"/>
                </a:lnTo>
                <a:lnTo>
                  <a:pt x="47579" y="182685"/>
                </a:lnTo>
                <a:lnTo>
                  <a:pt x="3507" y="1832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" name="SMARTInkShape-Group302">
            <a:extLst>
              <a:ext uri="{FF2B5EF4-FFF2-40B4-BE49-F238E27FC236}">
                <a16:creationId xmlns:a16="http://schemas.microsoft.com/office/drawing/2014/main" xmlns="" id="{965AE1BC-8EF1-4B90-8540-983BD363B98F}"/>
              </a:ext>
            </a:extLst>
          </p:cNvPr>
          <p:cNvGrpSpPr/>
          <p:nvPr/>
        </p:nvGrpSpPr>
        <p:grpSpPr>
          <a:xfrm>
            <a:off x="6635750" y="2720492"/>
            <a:ext cx="876301" cy="721209"/>
            <a:chOff x="6635750" y="2720492"/>
            <a:chExt cx="876301" cy="721209"/>
          </a:xfrm>
        </p:grpSpPr>
        <p:sp>
          <p:nvSpPr>
            <p:cNvPr id="199" name="SMARTInkShape-1450">
              <a:extLst>
                <a:ext uri="{FF2B5EF4-FFF2-40B4-BE49-F238E27FC236}">
                  <a16:creationId xmlns:a16="http://schemas.microsoft.com/office/drawing/2014/main" xmlns="" id="{2EDCEA91-23C6-402E-99D3-27245AFC4DC3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340600" y="3011665"/>
              <a:ext cx="171451" cy="233186"/>
            </a:xfrm>
            <a:custGeom>
              <a:avLst/>
              <a:gdLst/>
              <a:ahLst/>
              <a:cxnLst/>
              <a:rect l="0" t="0" r="0" b="0"/>
              <a:pathLst>
                <a:path w="171451" h="233186">
                  <a:moveTo>
                    <a:pt x="171450" y="10935"/>
                  </a:moveTo>
                  <a:lnTo>
                    <a:pt x="171450" y="10935"/>
                  </a:lnTo>
                  <a:lnTo>
                    <a:pt x="165982" y="0"/>
                  </a:lnTo>
                  <a:lnTo>
                    <a:pt x="165688" y="117"/>
                  </a:lnTo>
                  <a:lnTo>
                    <a:pt x="165362" y="2129"/>
                  </a:lnTo>
                  <a:lnTo>
                    <a:pt x="136973" y="39064"/>
                  </a:lnTo>
                  <a:lnTo>
                    <a:pt x="110119" y="80496"/>
                  </a:lnTo>
                  <a:lnTo>
                    <a:pt x="79117" y="127109"/>
                  </a:lnTo>
                  <a:lnTo>
                    <a:pt x="44844" y="168359"/>
                  </a:lnTo>
                  <a:lnTo>
                    <a:pt x="12908" y="212697"/>
                  </a:lnTo>
                  <a:lnTo>
                    <a:pt x="0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451">
              <a:extLst>
                <a:ext uri="{FF2B5EF4-FFF2-40B4-BE49-F238E27FC236}">
                  <a16:creationId xmlns:a16="http://schemas.microsoft.com/office/drawing/2014/main" xmlns="" id="{419D1E7B-D95C-4A4B-BDCD-1D06E8844FF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302500" y="3041650"/>
              <a:ext cx="177801" cy="177801"/>
            </a:xfrm>
            <a:custGeom>
              <a:avLst/>
              <a:gdLst/>
              <a:ahLst/>
              <a:cxnLst/>
              <a:rect l="0" t="0" r="0" b="0"/>
              <a:pathLst>
                <a:path w="177801" h="177801">
                  <a:moveTo>
                    <a:pt x="0" y="0"/>
                  </a:moveTo>
                  <a:lnTo>
                    <a:pt x="0" y="0"/>
                  </a:lnTo>
                  <a:lnTo>
                    <a:pt x="32324" y="37350"/>
                  </a:lnTo>
                  <a:lnTo>
                    <a:pt x="67433" y="73391"/>
                  </a:lnTo>
                  <a:lnTo>
                    <a:pt x="107234" y="111586"/>
                  </a:lnTo>
                  <a:lnTo>
                    <a:pt x="151865" y="149355"/>
                  </a:lnTo>
                  <a:lnTo>
                    <a:pt x="1778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452">
              <a:extLst>
                <a:ext uri="{FF2B5EF4-FFF2-40B4-BE49-F238E27FC236}">
                  <a16:creationId xmlns:a16="http://schemas.microsoft.com/office/drawing/2014/main" xmlns="" id="{F9A358B6-E4D9-4C46-8D77-B5324BE454D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996487" y="3270250"/>
              <a:ext cx="105929" cy="128401"/>
            </a:xfrm>
            <a:custGeom>
              <a:avLst/>
              <a:gdLst/>
              <a:ahLst/>
              <a:cxnLst/>
              <a:rect l="0" t="0" r="0" b="0"/>
              <a:pathLst>
                <a:path w="105929" h="128401">
                  <a:moveTo>
                    <a:pt x="52013" y="31750"/>
                  </a:moveTo>
                  <a:lnTo>
                    <a:pt x="52013" y="31750"/>
                  </a:lnTo>
                  <a:lnTo>
                    <a:pt x="55383" y="25008"/>
                  </a:lnTo>
                  <a:lnTo>
                    <a:pt x="55670" y="22316"/>
                  </a:lnTo>
                  <a:lnTo>
                    <a:pt x="54107" y="17445"/>
                  </a:lnTo>
                  <a:lnTo>
                    <a:pt x="49181" y="12927"/>
                  </a:lnTo>
                  <a:lnTo>
                    <a:pt x="45892" y="10735"/>
                  </a:lnTo>
                  <a:lnTo>
                    <a:pt x="40876" y="10684"/>
                  </a:lnTo>
                  <a:lnTo>
                    <a:pt x="27779" y="14391"/>
                  </a:lnTo>
                  <a:lnTo>
                    <a:pt x="16313" y="24505"/>
                  </a:lnTo>
                  <a:lnTo>
                    <a:pt x="7218" y="39113"/>
                  </a:lnTo>
                  <a:lnTo>
                    <a:pt x="824" y="57365"/>
                  </a:lnTo>
                  <a:lnTo>
                    <a:pt x="0" y="87475"/>
                  </a:lnTo>
                  <a:lnTo>
                    <a:pt x="10967" y="115367"/>
                  </a:lnTo>
                  <a:lnTo>
                    <a:pt x="16887" y="121362"/>
                  </a:lnTo>
                  <a:lnTo>
                    <a:pt x="30993" y="128022"/>
                  </a:lnTo>
                  <a:lnTo>
                    <a:pt x="54800" y="128400"/>
                  </a:lnTo>
                  <a:lnTo>
                    <a:pt x="71361" y="120096"/>
                  </a:lnTo>
                  <a:lnTo>
                    <a:pt x="86717" y="106293"/>
                  </a:lnTo>
                  <a:lnTo>
                    <a:pt x="98246" y="88398"/>
                  </a:lnTo>
                  <a:lnTo>
                    <a:pt x="105928" y="61862"/>
                  </a:lnTo>
                  <a:lnTo>
                    <a:pt x="104890" y="53941"/>
                  </a:lnTo>
                  <a:lnTo>
                    <a:pt x="98092" y="39496"/>
                  </a:lnTo>
                  <a:lnTo>
                    <a:pt x="583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453">
              <a:extLst>
                <a:ext uri="{FF2B5EF4-FFF2-40B4-BE49-F238E27FC236}">
                  <a16:creationId xmlns:a16="http://schemas.microsoft.com/office/drawing/2014/main" xmlns="" id="{9C2964A9-10BE-4127-AC83-618769DAB1F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842745" y="3280982"/>
              <a:ext cx="105457" cy="120307"/>
            </a:xfrm>
            <a:custGeom>
              <a:avLst/>
              <a:gdLst/>
              <a:ahLst/>
              <a:cxnLst/>
              <a:rect l="0" t="0" r="0" b="0"/>
              <a:pathLst>
                <a:path w="105457" h="120307">
                  <a:moveTo>
                    <a:pt x="78755" y="21018"/>
                  </a:moveTo>
                  <a:lnTo>
                    <a:pt x="78755" y="21018"/>
                  </a:lnTo>
                  <a:lnTo>
                    <a:pt x="75384" y="10905"/>
                  </a:lnTo>
                  <a:lnTo>
                    <a:pt x="69966" y="4059"/>
                  </a:lnTo>
                  <a:lnTo>
                    <a:pt x="66545" y="1245"/>
                  </a:lnTo>
                  <a:lnTo>
                    <a:pt x="55219" y="0"/>
                  </a:lnTo>
                  <a:lnTo>
                    <a:pt x="28322" y="4950"/>
                  </a:lnTo>
                  <a:lnTo>
                    <a:pt x="15418" y="16228"/>
                  </a:lnTo>
                  <a:lnTo>
                    <a:pt x="9014" y="24175"/>
                  </a:lnTo>
                  <a:lnTo>
                    <a:pt x="1898" y="42412"/>
                  </a:lnTo>
                  <a:lnTo>
                    <a:pt x="0" y="52214"/>
                  </a:lnTo>
                  <a:lnTo>
                    <a:pt x="851" y="60865"/>
                  </a:lnTo>
                  <a:lnTo>
                    <a:pt x="19683" y="99983"/>
                  </a:lnTo>
                  <a:lnTo>
                    <a:pt x="33686" y="110912"/>
                  </a:lnTo>
                  <a:lnTo>
                    <a:pt x="59521" y="119150"/>
                  </a:lnTo>
                  <a:lnTo>
                    <a:pt x="68049" y="120306"/>
                  </a:lnTo>
                  <a:lnTo>
                    <a:pt x="83169" y="115946"/>
                  </a:lnTo>
                  <a:lnTo>
                    <a:pt x="90164" y="111819"/>
                  </a:lnTo>
                  <a:lnTo>
                    <a:pt x="99819" y="99709"/>
                  </a:lnTo>
                  <a:lnTo>
                    <a:pt x="103380" y="92529"/>
                  </a:lnTo>
                  <a:lnTo>
                    <a:pt x="105456" y="75143"/>
                  </a:lnTo>
                  <a:lnTo>
                    <a:pt x="105023" y="65568"/>
                  </a:lnTo>
                  <a:lnTo>
                    <a:pt x="98895" y="49285"/>
                  </a:lnTo>
                  <a:lnTo>
                    <a:pt x="83546" y="30098"/>
                  </a:lnTo>
                  <a:lnTo>
                    <a:pt x="73124" y="22231"/>
                  </a:lnTo>
                  <a:lnTo>
                    <a:pt x="69356" y="21121"/>
                  </a:lnTo>
                  <a:lnTo>
                    <a:pt x="66139" y="21087"/>
                  </a:lnTo>
                  <a:lnTo>
                    <a:pt x="65405" y="21770"/>
                  </a:lnTo>
                  <a:lnTo>
                    <a:pt x="66326" y="22930"/>
                  </a:lnTo>
                  <a:lnTo>
                    <a:pt x="72405" y="27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454">
              <a:extLst>
                <a:ext uri="{FF2B5EF4-FFF2-40B4-BE49-F238E27FC236}">
                  <a16:creationId xmlns:a16="http://schemas.microsoft.com/office/drawing/2014/main" xmlns="" id="{E5A8E89E-B850-459D-9E70-38D204E58CDC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733979" y="3282950"/>
              <a:ext cx="16072" cy="158751"/>
            </a:xfrm>
            <a:custGeom>
              <a:avLst/>
              <a:gdLst/>
              <a:ahLst/>
              <a:cxnLst/>
              <a:rect l="0" t="0" r="0" b="0"/>
              <a:pathLst>
                <a:path w="16072" h="1587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5696"/>
                  </a:lnTo>
                  <a:lnTo>
                    <a:pt x="2956" y="55689"/>
                  </a:lnTo>
                  <a:lnTo>
                    <a:pt x="5171" y="100684"/>
                  </a:lnTo>
                  <a:lnTo>
                    <a:pt x="13486" y="146504"/>
                  </a:lnTo>
                  <a:lnTo>
                    <a:pt x="1607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455">
              <a:extLst>
                <a:ext uri="{FF2B5EF4-FFF2-40B4-BE49-F238E27FC236}">
                  <a16:creationId xmlns:a16="http://schemas.microsoft.com/office/drawing/2014/main" xmlns="" id="{ADDDCABD-EC2F-4448-8098-C4E5CE30657F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635750" y="3149600"/>
              <a:ext cx="361951" cy="12701"/>
            </a:xfrm>
            <a:custGeom>
              <a:avLst/>
              <a:gdLst/>
              <a:ahLst/>
              <a:cxnLst/>
              <a:rect l="0" t="0" r="0" b="0"/>
              <a:pathLst>
                <a:path w="361951" h="127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27299" y="5026"/>
                  </a:lnTo>
                  <a:lnTo>
                    <a:pt x="69001" y="5958"/>
                  </a:lnTo>
                  <a:lnTo>
                    <a:pt x="109689" y="5470"/>
                  </a:lnTo>
                  <a:lnTo>
                    <a:pt x="155995" y="2901"/>
                  </a:lnTo>
                  <a:lnTo>
                    <a:pt x="180197" y="2640"/>
                  </a:lnTo>
                  <a:lnTo>
                    <a:pt x="204798" y="3171"/>
                  </a:lnTo>
                  <a:lnTo>
                    <a:pt x="229665" y="4230"/>
                  </a:lnTo>
                  <a:lnTo>
                    <a:pt x="274228" y="5408"/>
                  </a:lnTo>
                  <a:lnTo>
                    <a:pt x="311673" y="6637"/>
                  </a:lnTo>
                  <a:lnTo>
                    <a:pt x="3619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456">
              <a:extLst>
                <a:ext uri="{FF2B5EF4-FFF2-40B4-BE49-F238E27FC236}">
                  <a16:creationId xmlns:a16="http://schemas.microsoft.com/office/drawing/2014/main" xmlns="" id="{F29CB572-CFFF-4D59-97BB-22FD2310FD1F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888042" y="2787650"/>
              <a:ext cx="123164" cy="204656"/>
            </a:xfrm>
            <a:custGeom>
              <a:avLst/>
              <a:gdLst/>
              <a:ahLst/>
              <a:cxnLst/>
              <a:rect l="0" t="0" r="0" b="0"/>
              <a:pathLst>
                <a:path w="123164" h="204656">
                  <a:moveTo>
                    <a:pt x="90608" y="6350"/>
                  </a:moveTo>
                  <a:lnTo>
                    <a:pt x="90608" y="6350"/>
                  </a:lnTo>
                  <a:lnTo>
                    <a:pt x="76104" y="7056"/>
                  </a:lnTo>
                  <a:lnTo>
                    <a:pt x="67464" y="9721"/>
                  </a:lnTo>
                  <a:lnTo>
                    <a:pt x="47924" y="25301"/>
                  </a:lnTo>
                  <a:lnTo>
                    <a:pt x="21812" y="65989"/>
                  </a:lnTo>
                  <a:lnTo>
                    <a:pt x="7585" y="103044"/>
                  </a:lnTo>
                  <a:lnTo>
                    <a:pt x="0" y="143577"/>
                  </a:lnTo>
                  <a:lnTo>
                    <a:pt x="3043" y="183949"/>
                  </a:lnTo>
                  <a:lnTo>
                    <a:pt x="4714" y="190366"/>
                  </a:lnTo>
                  <a:lnTo>
                    <a:pt x="7946" y="195350"/>
                  </a:lnTo>
                  <a:lnTo>
                    <a:pt x="17181" y="202769"/>
                  </a:lnTo>
                  <a:lnTo>
                    <a:pt x="28340" y="204655"/>
                  </a:lnTo>
                  <a:lnTo>
                    <a:pt x="34279" y="204170"/>
                  </a:lnTo>
                  <a:lnTo>
                    <a:pt x="56123" y="193375"/>
                  </a:lnTo>
                  <a:lnTo>
                    <a:pt x="92445" y="159919"/>
                  </a:lnTo>
                  <a:lnTo>
                    <a:pt x="113259" y="124054"/>
                  </a:lnTo>
                  <a:lnTo>
                    <a:pt x="123111" y="79012"/>
                  </a:lnTo>
                  <a:lnTo>
                    <a:pt x="123163" y="48992"/>
                  </a:lnTo>
                  <a:lnTo>
                    <a:pt x="117071" y="26713"/>
                  </a:lnTo>
                  <a:lnTo>
                    <a:pt x="112483" y="17809"/>
                  </a:lnTo>
                  <a:lnTo>
                    <a:pt x="106602" y="11872"/>
                  </a:lnTo>
                  <a:lnTo>
                    <a:pt x="77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457">
              <a:extLst>
                <a:ext uri="{FF2B5EF4-FFF2-40B4-BE49-F238E27FC236}">
                  <a16:creationId xmlns:a16="http://schemas.microsoft.com/office/drawing/2014/main" xmlns="" id="{AF71B6FC-F1AF-4051-AD45-B4B9CBBCD3B0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763819" y="2876550"/>
              <a:ext cx="17982" cy="139701"/>
            </a:xfrm>
            <a:custGeom>
              <a:avLst/>
              <a:gdLst/>
              <a:ahLst/>
              <a:cxnLst/>
              <a:rect l="0" t="0" r="0" b="0"/>
              <a:pathLst>
                <a:path w="17982" h="139701">
                  <a:moveTo>
                    <a:pt x="17981" y="0"/>
                  </a:moveTo>
                  <a:lnTo>
                    <a:pt x="17981" y="0"/>
                  </a:lnTo>
                  <a:lnTo>
                    <a:pt x="14610" y="6742"/>
                  </a:lnTo>
                  <a:lnTo>
                    <a:pt x="8260" y="46453"/>
                  </a:lnTo>
                  <a:lnTo>
                    <a:pt x="773" y="83808"/>
                  </a:lnTo>
                  <a:lnTo>
                    <a:pt x="0" y="116953"/>
                  </a:lnTo>
                  <a:lnTo>
                    <a:pt x="528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458">
              <a:extLst>
                <a:ext uri="{FF2B5EF4-FFF2-40B4-BE49-F238E27FC236}">
                  <a16:creationId xmlns:a16="http://schemas.microsoft.com/office/drawing/2014/main" xmlns="" id="{DF24E0B6-636C-4476-AE07-47A0EC9204B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668734" y="2720492"/>
              <a:ext cx="132117" cy="235969"/>
            </a:xfrm>
            <a:custGeom>
              <a:avLst/>
              <a:gdLst/>
              <a:ahLst/>
              <a:cxnLst/>
              <a:rect l="0" t="0" r="0" b="0"/>
              <a:pathLst>
                <a:path w="132117" h="235969">
                  <a:moveTo>
                    <a:pt x="100366" y="3658"/>
                  </a:moveTo>
                  <a:lnTo>
                    <a:pt x="100366" y="3658"/>
                  </a:lnTo>
                  <a:lnTo>
                    <a:pt x="103736" y="287"/>
                  </a:lnTo>
                  <a:lnTo>
                    <a:pt x="104729" y="0"/>
                  </a:lnTo>
                  <a:lnTo>
                    <a:pt x="105392" y="514"/>
                  </a:lnTo>
                  <a:lnTo>
                    <a:pt x="106454" y="3037"/>
                  </a:lnTo>
                  <a:lnTo>
                    <a:pt x="106638" y="10216"/>
                  </a:lnTo>
                  <a:lnTo>
                    <a:pt x="91009" y="46942"/>
                  </a:lnTo>
                  <a:lnTo>
                    <a:pt x="70313" y="85157"/>
                  </a:lnTo>
                  <a:lnTo>
                    <a:pt x="43719" y="128465"/>
                  </a:lnTo>
                  <a:lnTo>
                    <a:pt x="19846" y="168108"/>
                  </a:lnTo>
                  <a:lnTo>
                    <a:pt x="2930" y="205946"/>
                  </a:lnTo>
                  <a:lnTo>
                    <a:pt x="0" y="222267"/>
                  </a:lnTo>
                  <a:lnTo>
                    <a:pt x="1195" y="229699"/>
                  </a:lnTo>
                  <a:lnTo>
                    <a:pt x="2503" y="232669"/>
                  </a:lnTo>
                  <a:lnTo>
                    <a:pt x="15243" y="235968"/>
                  </a:lnTo>
                  <a:lnTo>
                    <a:pt x="57917" y="234716"/>
                  </a:lnTo>
                  <a:lnTo>
                    <a:pt x="104288" y="227674"/>
                  </a:lnTo>
                  <a:lnTo>
                    <a:pt x="132116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303">
            <a:extLst>
              <a:ext uri="{FF2B5EF4-FFF2-40B4-BE49-F238E27FC236}">
                <a16:creationId xmlns:a16="http://schemas.microsoft.com/office/drawing/2014/main" xmlns="" id="{1AA06BCC-C0B3-44F0-AB21-3DAC3835FE76}"/>
              </a:ext>
            </a:extLst>
          </p:cNvPr>
          <p:cNvGrpSpPr/>
          <p:nvPr/>
        </p:nvGrpSpPr>
        <p:grpSpPr>
          <a:xfrm>
            <a:off x="5425591" y="3073400"/>
            <a:ext cx="175110" cy="119768"/>
            <a:chOff x="5425591" y="3073400"/>
            <a:chExt cx="175110" cy="119768"/>
          </a:xfrm>
        </p:grpSpPr>
        <p:sp>
          <p:nvSpPr>
            <p:cNvPr id="209" name="SMARTInkShape-1459">
              <a:extLst>
                <a:ext uri="{FF2B5EF4-FFF2-40B4-BE49-F238E27FC236}">
                  <a16:creationId xmlns:a16="http://schemas.microsoft.com/office/drawing/2014/main" xmlns="" id="{42A39800-A4BB-4AD2-B6FE-55B28AF49E2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440983" y="3168650"/>
              <a:ext cx="147018" cy="24518"/>
            </a:xfrm>
            <a:custGeom>
              <a:avLst/>
              <a:gdLst/>
              <a:ahLst/>
              <a:cxnLst/>
              <a:rect l="0" t="0" r="0" b="0"/>
              <a:pathLst>
                <a:path w="147018" h="24518">
                  <a:moveTo>
                    <a:pt x="7317" y="19050"/>
                  </a:moveTo>
                  <a:lnTo>
                    <a:pt x="7317" y="19050"/>
                  </a:lnTo>
                  <a:lnTo>
                    <a:pt x="575" y="19050"/>
                  </a:lnTo>
                  <a:lnTo>
                    <a:pt x="0" y="19756"/>
                  </a:lnTo>
                  <a:lnTo>
                    <a:pt x="1028" y="20931"/>
                  </a:lnTo>
                  <a:lnTo>
                    <a:pt x="3125" y="22421"/>
                  </a:lnTo>
                  <a:lnTo>
                    <a:pt x="22930" y="24517"/>
                  </a:lnTo>
                  <a:lnTo>
                    <a:pt x="57883" y="18397"/>
                  </a:lnTo>
                  <a:lnTo>
                    <a:pt x="90939" y="11469"/>
                  </a:lnTo>
                  <a:lnTo>
                    <a:pt x="147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460">
              <a:extLst>
                <a:ext uri="{FF2B5EF4-FFF2-40B4-BE49-F238E27FC236}">
                  <a16:creationId xmlns:a16="http://schemas.microsoft.com/office/drawing/2014/main" xmlns="" id="{9049542E-E5F3-474D-BDED-8C61772AE93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425591" y="3073400"/>
              <a:ext cx="175110" cy="6235"/>
            </a:xfrm>
            <a:custGeom>
              <a:avLst/>
              <a:gdLst/>
              <a:ahLst/>
              <a:cxnLst/>
              <a:rect l="0" t="0" r="0" b="0"/>
              <a:pathLst>
                <a:path w="175110" h="6235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563" y="5467"/>
                  </a:lnTo>
                  <a:lnTo>
                    <a:pt x="46709" y="6234"/>
                  </a:lnTo>
                  <a:lnTo>
                    <a:pt x="91439" y="4434"/>
                  </a:lnTo>
                  <a:lnTo>
                    <a:pt x="137383" y="1314"/>
                  </a:lnTo>
                  <a:lnTo>
                    <a:pt x="175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2" name="SMARTInkShape-1461">
            <a:extLst>
              <a:ext uri="{FF2B5EF4-FFF2-40B4-BE49-F238E27FC236}">
                <a16:creationId xmlns:a16="http://schemas.microsoft.com/office/drawing/2014/main" xmlns="" id="{69ED3217-DDA2-4467-9BCA-A59234F28F9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216400" y="2569818"/>
            <a:ext cx="195375" cy="1076000"/>
          </a:xfrm>
          <a:custGeom>
            <a:avLst/>
            <a:gdLst/>
            <a:ahLst/>
            <a:cxnLst/>
            <a:rect l="0" t="0" r="0" b="0"/>
            <a:pathLst>
              <a:path w="195375" h="1076000">
                <a:moveTo>
                  <a:pt x="0" y="52732"/>
                </a:moveTo>
                <a:lnTo>
                  <a:pt x="0" y="52732"/>
                </a:lnTo>
                <a:lnTo>
                  <a:pt x="38988" y="36126"/>
                </a:lnTo>
                <a:lnTo>
                  <a:pt x="81010" y="20530"/>
                </a:lnTo>
                <a:lnTo>
                  <a:pt x="124349" y="7364"/>
                </a:lnTo>
                <a:lnTo>
                  <a:pt x="171632" y="0"/>
                </a:lnTo>
                <a:lnTo>
                  <a:pt x="191869" y="1550"/>
                </a:lnTo>
                <a:lnTo>
                  <a:pt x="193528" y="3089"/>
                </a:lnTo>
                <a:lnTo>
                  <a:pt x="195374" y="8561"/>
                </a:lnTo>
                <a:lnTo>
                  <a:pt x="194455" y="11996"/>
                </a:lnTo>
                <a:lnTo>
                  <a:pt x="182414" y="31776"/>
                </a:lnTo>
                <a:lnTo>
                  <a:pt x="176526" y="70337"/>
                </a:lnTo>
                <a:lnTo>
                  <a:pt x="172954" y="106867"/>
                </a:lnTo>
                <a:lnTo>
                  <a:pt x="172824" y="137470"/>
                </a:lnTo>
                <a:lnTo>
                  <a:pt x="175118" y="176941"/>
                </a:lnTo>
                <a:lnTo>
                  <a:pt x="176012" y="201155"/>
                </a:lnTo>
                <a:lnTo>
                  <a:pt x="176608" y="227881"/>
                </a:lnTo>
                <a:lnTo>
                  <a:pt x="177005" y="256281"/>
                </a:lnTo>
                <a:lnTo>
                  <a:pt x="177270" y="287209"/>
                </a:lnTo>
                <a:lnTo>
                  <a:pt x="177447" y="319822"/>
                </a:lnTo>
                <a:lnTo>
                  <a:pt x="177564" y="353559"/>
                </a:lnTo>
                <a:lnTo>
                  <a:pt x="177643" y="388044"/>
                </a:lnTo>
                <a:lnTo>
                  <a:pt x="177695" y="423029"/>
                </a:lnTo>
                <a:lnTo>
                  <a:pt x="177730" y="458347"/>
                </a:lnTo>
                <a:lnTo>
                  <a:pt x="177047" y="493181"/>
                </a:lnTo>
                <a:lnTo>
                  <a:pt x="175887" y="527692"/>
                </a:lnTo>
                <a:lnTo>
                  <a:pt x="174408" y="561989"/>
                </a:lnTo>
                <a:lnTo>
                  <a:pt x="172717" y="596848"/>
                </a:lnTo>
                <a:lnTo>
                  <a:pt x="170883" y="632081"/>
                </a:lnTo>
                <a:lnTo>
                  <a:pt x="168956" y="667565"/>
                </a:lnTo>
                <a:lnTo>
                  <a:pt x="166965" y="700393"/>
                </a:lnTo>
                <a:lnTo>
                  <a:pt x="164932" y="731449"/>
                </a:lnTo>
                <a:lnTo>
                  <a:pt x="162871" y="761328"/>
                </a:lnTo>
                <a:lnTo>
                  <a:pt x="160792" y="790418"/>
                </a:lnTo>
                <a:lnTo>
                  <a:pt x="158700" y="818983"/>
                </a:lnTo>
                <a:lnTo>
                  <a:pt x="156600" y="847200"/>
                </a:lnTo>
                <a:lnTo>
                  <a:pt x="154494" y="873066"/>
                </a:lnTo>
                <a:lnTo>
                  <a:pt x="150273" y="920621"/>
                </a:lnTo>
                <a:lnTo>
                  <a:pt x="144164" y="963393"/>
                </a:lnTo>
                <a:lnTo>
                  <a:pt x="138862" y="1000748"/>
                </a:lnTo>
                <a:lnTo>
                  <a:pt x="139843" y="1040200"/>
                </a:lnTo>
                <a:lnTo>
                  <a:pt x="145093" y="1073441"/>
                </a:lnTo>
                <a:lnTo>
                  <a:pt x="146823" y="1075399"/>
                </a:lnTo>
                <a:lnTo>
                  <a:pt x="149388" y="1075999"/>
                </a:lnTo>
                <a:lnTo>
                  <a:pt x="158750" y="10750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SMARTInkShape-Group305">
            <a:extLst>
              <a:ext uri="{FF2B5EF4-FFF2-40B4-BE49-F238E27FC236}">
                <a16:creationId xmlns:a16="http://schemas.microsoft.com/office/drawing/2014/main" xmlns="" id="{E3D47DE9-B1F5-4F4E-B8A1-1895ED444B03}"/>
              </a:ext>
            </a:extLst>
          </p:cNvPr>
          <p:cNvGrpSpPr/>
          <p:nvPr/>
        </p:nvGrpSpPr>
        <p:grpSpPr>
          <a:xfrm>
            <a:off x="1993900" y="2654300"/>
            <a:ext cx="266701" cy="869951"/>
            <a:chOff x="1993900" y="2654300"/>
            <a:chExt cx="266701" cy="869951"/>
          </a:xfrm>
        </p:grpSpPr>
        <p:sp>
          <p:nvSpPr>
            <p:cNvPr id="213" name="SMARTInkShape-1462">
              <a:extLst>
                <a:ext uri="{FF2B5EF4-FFF2-40B4-BE49-F238E27FC236}">
                  <a16:creationId xmlns:a16="http://schemas.microsoft.com/office/drawing/2014/main" xmlns="" id="{9DEB62A0-2F89-4E21-9B12-13CBDFF6C65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993900" y="2654300"/>
              <a:ext cx="266701" cy="31751"/>
            </a:xfrm>
            <a:custGeom>
              <a:avLst/>
              <a:gdLst/>
              <a:ahLst/>
              <a:cxnLst/>
              <a:rect l="0" t="0" r="0" b="0"/>
              <a:pathLst>
                <a:path w="2667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5008"/>
                  </a:lnTo>
                  <a:lnTo>
                    <a:pt x="8789" y="19817"/>
                  </a:lnTo>
                  <a:lnTo>
                    <a:pt x="12209" y="17444"/>
                  </a:lnTo>
                  <a:lnTo>
                    <a:pt x="30507" y="14106"/>
                  </a:lnTo>
                  <a:lnTo>
                    <a:pt x="74935" y="12272"/>
                  </a:lnTo>
                  <a:lnTo>
                    <a:pt x="109740" y="9452"/>
                  </a:lnTo>
                  <a:lnTo>
                    <a:pt x="148727" y="5847"/>
                  </a:lnTo>
                  <a:lnTo>
                    <a:pt x="188867" y="2599"/>
                  </a:lnTo>
                  <a:lnTo>
                    <a:pt x="227874" y="1155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463">
              <a:extLst>
                <a:ext uri="{FF2B5EF4-FFF2-40B4-BE49-F238E27FC236}">
                  <a16:creationId xmlns:a16="http://schemas.microsoft.com/office/drawing/2014/main" xmlns="" id="{375AA6F6-79BD-46AE-8EB5-F164D58512C5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020183" y="2669979"/>
              <a:ext cx="30169" cy="854272"/>
            </a:xfrm>
            <a:custGeom>
              <a:avLst/>
              <a:gdLst/>
              <a:ahLst/>
              <a:cxnLst/>
              <a:rect l="0" t="0" r="0" b="0"/>
              <a:pathLst>
                <a:path w="30169" h="854272">
                  <a:moveTo>
                    <a:pt x="5467" y="3371"/>
                  </a:moveTo>
                  <a:lnTo>
                    <a:pt x="5467" y="3371"/>
                  </a:lnTo>
                  <a:lnTo>
                    <a:pt x="2096" y="0"/>
                  </a:lnTo>
                  <a:lnTo>
                    <a:pt x="1103" y="418"/>
                  </a:lnTo>
                  <a:lnTo>
                    <a:pt x="0" y="4646"/>
                  </a:lnTo>
                  <a:lnTo>
                    <a:pt x="2749" y="35185"/>
                  </a:lnTo>
                  <a:lnTo>
                    <a:pt x="8022" y="77483"/>
                  </a:lnTo>
                  <a:lnTo>
                    <a:pt x="11404" y="103579"/>
                  </a:lnTo>
                  <a:lnTo>
                    <a:pt x="15069" y="134382"/>
                  </a:lnTo>
                  <a:lnTo>
                    <a:pt x="18924" y="168323"/>
                  </a:lnTo>
                  <a:lnTo>
                    <a:pt x="22905" y="204355"/>
                  </a:lnTo>
                  <a:lnTo>
                    <a:pt x="25559" y="243900"/>
                  </a:lnTo>
                  <a:lnTo>
                    <a:pt x="27328" y="285784"/>
                  </a:lnTo>
                  <a:lnTo>
                    <a:pt x="28508" y="329230"/>
                  </a:lnTo>
                  <a:lnTo>
                    <a:pt x="29294" y="373716"/>
                  </a:lnTo>
                  <a:lnTo>
                    <a:pt x="29818" y="418895"/>
                  </a:lnTo>
                  <a:lnTo>
                    <a:pt x="30168" y="464537"/>
                  </a:lnTo>
                  <a:lnTo>
                    <a:pt x="29695" y="509076"/>
                  </a:lnTo>
                  <a:lnTo>
                    <a:pt x="28675" y="552880"/>
                  </a:lnTo>
                  <a:lnTo>
                    <a:pt x="27289" y="596193"/>
                  </a:lnTo>
                  <a:lnTo>
                    <a:pt x="25659" y="635653"/>
                  </a:lnTo>
                  <a:lnTo>
                    <a:pt x="23867" y="672542"/>
                  </a:lnTo>
                  <a:lnTo>
                    <a:pt x="21967" y="707718"/>
                  </a:lnTo>
                  <a:lnTo>
                    <a:pt x="20701" y="738225"/>
                  </a:lnTo>
                  <a:lnTo>
                    <a:pt x="19856" y="765617"/>
                  </a:lnTo>
                  <a:lnTo>
                    <a:pt x="18212" y="810636"/>
                  </a:lnTo>
                  <a:lnTo>
                    <a:pt x="13289" y="851244"/>
                  </a:lnTo>
                  <a:lnTo>
                    <a:pt x="11817" y="854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306">
            <a:extLst>
              <a:ext uri="{FF2B5EF4-FFF2-40B4-BE49-F238E27FC236}">
                <a16:creationId xmlns:a16="http://schemas.microsoft.com/office/drawing/2014/main" xmlns="" id="{ED750D13-2D73-40F2-B8EF-AF8025D1CAA9}"/>
              </a:ext>
            </a:extLst>
          </p:cNvPr>
          <p:cNvGrpSpPr/>
          <p:nvPr/>
        </p:nvGrpSpPr>
        <p:grpSpPr>
          <a:xfrm>
            <a:off x="3511550" y="2832100"/>
            <a:ext cx="431801" cy="304801"/>
            <a:chOff x="3511550" y="2832100"/>
            <a:chExt cx="431801" cy="304801"/>
          </a:xfrm>
        </p:grpSpPr>
        <p:sp>
          <p:nvSpPr>
            <p:cNvPr id="216" name="SMARTInkShape-1464">
              <a:extLst>
                <a:ext uri="{FF2B5EF4-FFF2-40B4-BE49-F238E27FC236}">
                  <a16:creationId xmlns:a16="http://schemas.microsoft.com/office/drawing/2014/main" xmlns="" id="{8E2AC34E-E054-43E1-94DF-A9A214954F8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937000" y="2832100"/>
              <a:ext cx="6351" cy="285751"/>
            </a:xfrm>
            <a:custGeom>
              <a:avLst/>
              <a:gdLst/>
              <a:ahLst/>
              <a:cxnLst/>
              <a:rect l="0" t="0" r="0" b="0"/>
              <a:pathLst>
                <a:path w="6351" h="285751">
                  <a:moveTo>
                    <a:pt x="0" y="0"/>
                  </a:moveTo>
                  <a:lnTo>
                    <a:pt x="0" y="0"/>
                  </a:lnTo>
                  <a:lnTo>
                    <a:pt x="4364" y="42659"/>
                  </a:lnTo>
                  <a:lnTo>
                    <a:pt x="5467" y="74699"/>
                  </a:lnTo>
                  <a:lnTo>
                    <a:pt x="5958" y="110105"/>
                  </a:lnTo>
                  <a:lnTo>
                    <a:pt x="6176" y="147008"/>
                  </a:lnTo>
                  <a:lnTo>
                    <a:pt x="6272" y="184576"/>
                  </a:lnTo>
                  <a:lnTo>
                    <a:pt x="2956" y="231313"/>
                  </a:lnTo>
                  <a:lnTo>
                    <a:pt x="63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465">
              <a:extLst>
                <a:ext uri="{FF2B5EF4-FFF2-40B4-BE49-F238E27FC236}">
                  <a16:creationId xmlns:a16="http://schemas.microsoft.com/office/drawing/2014/main" xmlns="" id="{60972937-3318-4158-AE9F-BF0B0DE765A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613150" y="2884124"/>
              <a:ext cx="169246" cy="242488"/>
            </a:xfrm>
            <a:custGeom>
              <a:avLst/>
              <a:gdLst/>
              <a:ahLst/>
              <a:cxnLst/>
              <a:rect l="0" t="0" r="0" b="0"/>
              <a:pathLst>
                <a:path w="169246" h="242488">
                  <a:moveTo>
                    <a:pt x="57150" y="36876"/>
                  </a:moveTo>
                  <a:lnTo>
                    <a:pt x="57150" y="36876"/>
                  </a:lnTo>
                  <a:lnTo>
                    <a:pt x="43335" y="63243"/>
                  </a:lnTo>
                  <a:lnTo>
                    <a:pt x="33301" y="98076"/>
                  </a:lnTo>
                  <a:lnTo>
                    <a:pt x="29623" y="139676"/>
                  </a:lnTo>
                  <a:lnTo>
                    <a:pt x="31119" y="179518"/>
                  </a:lnTo>
                  <a:lnTo>
                    <a:pt x="31694" y="226667"/>
                  </a:lnTo>
                  <a:lnTo>
                    <a:pt x="31712" y="229020"/>
                  </a:lnTo>
                  <a:lnTo>
                    <a:pt x="29852" y="224108"/>
                  </a:lnTo>
                  <a:lnTo>
                    <a:pt x="26719" y="201713"/>
                  </a:lnTo>
                  <a:lnTo>
                    <a:pt x="25791" y="160741"/>
                  </a:lnTo>
                  <a:lnTo>
                    <a:pt x="27690" y="122972"/>
                  </a:lnTo>
                  <a:lnTo>
                    <a:pt x="35590" y="80314"/>
                  </a:lnTo>
                  <a:lnTo>
                    <a:pt x="48567" y="32892"/>
                  </a:lnTo>
                  <a:lnTo>
                    <a:pt x="58979" y="13703"/>
                  </a:lnTo>
                  <a:lnTo>
                    <a:pt x="64720" y="6611"/>
                  </a:lnTo>
                  <a:lnTo>
                    <a:pt x="72074" y="2588"/>
                  </a:lnTo>
                  <a:lnTo>
                    <a:pt x="89653" y="0"/>
                  </a:lnTo>
                  <a:lnTo>
                    <a:pt x="111107" y="6846"/>
                  </a:lnTo>
                  <a:lnTo>
                    <a:pt x="133342" y="20707"/>
                  </a:lnTo>
                  <a:lnTo>
                    <a:pt x="152631" y="40978"/>
                  </a:lnTo>
                  <a:lnTo>
                    <a:pt x="169245" y="79563"/>
                  </a:lnTo>
                  <a:lnTo>
                    <a:pt x="168353" y="109705"/>
                  </a:lnTo>
                  <a:lnTo>
                    <a:pt x="165152" y="125645"/>
                  </a:lnTo>
                  <a:lnTo>
                    <a:pt x="150306" y="152764"/>
                  </a:lnTo>
                  <a:lnTo>
                    <a:pt x="112504" y="189746"/>
                  </a:lnTo>
                  <a:lnTo>
                    <a:pt x="80340" y="212768"/>
                  </a:lnTo>
                  <a:lnTo>
                    <a:pt x="37994" y="235513"/>
                  </a:lnTo>
                  <a:lnTo>
                    <a:pt x="15647" y="242487"/>
                  </a:lnTo>
                  <a:lnTo>
                    <a:pt x="0" y="240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466">
              <a:extLst>
                <a:ext uri="{FF2B5EF4-FFF2-40B4-BE49-F238E27FC236}">
                  <a16:creationId xmlns:a16="http://schemas.microsoft.com/office/drawing/2014/main" xmlns="" id="{36D2F6C9-D569-4629-8A81-1672DA9CA1B5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511550" y="2882900"/>
              <a:ext cx="9835" cy="254001"/>
            </a:xfrm>
            <a:custGeom>
              <a:avLst/>
              <a:gdLst/>
              <a:ahLst/>
              <a:cxnLst/>
              <a:rect l="0" t="0" r="0" b="0"/>
              <a:pathLst>
                <a:path w="9835" h="2540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467" y="41248"/>
                  </a:lnTo>
                  <a:lnTo>
                    <a:pt x="9834" y="82699"/>
                  </a:lnTo>
                  <a:lnTo>
                    <a:pt x="6990" y="129710"/>
                  </a:lnTo>
                  <a:lnTo>
                    <a:pt x="2385" y="174526"/>
                  </a:lnTo>
                  <a:lnTo>
                    <a:pt x="1412" y="213519"/>
                  </a:lnTo>
                  <a:lnTo>
                    <a:pt x="63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307">
            <a:extLst>
              <a:ext uri="{FF2B5EF4-FFF2-40B4-BE49-F238E27FC236}">
                <a16:creationId xmlns:a16="http://schemas.microsoft.com/office/drawing/2014/main" xmlns="" id="{B6FCCDA4-2C2E-4D43-86EA-5F4D4B621910}"/>
              </a:ext>
            </a:extLst>
          </p:cNvPr>
          <p:cNvGrpSpPr/>
          <p:nvPr/>
        </p:nvGrpSpPr>
        <p:grpSpPr>
          <a:xfrm>
            <a:off x="2422042" y="2927611"/>
            <a:ext cx="733909" cy="558540"/>
            <a:chOff x="2422042" y="2927611"/>
            <a:chExt cx="733909" cy="558540"/>
          </a:xfrm>
        </p:grpSpPr>
        <p:sp>
          <p:nvSpPr>
            <p:cNvPr id="220" name="SMARTInkShape-1467">
              <a:extLst>
                <a:ext uri="{FF2B5EF4-FFF2-40B4-BE49-F238E27FC236}">
                  <a16:creationId xmlns:a16="http://schemas.microsoft.com/office/drawing/2014/main" xmlns="" id="{10F9E6FC-887C-47BA-B7EC-2873C4C9647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022600" y="3112383"/>
              <a:ext cx="133351" cy="215018"/>
            </a:xfrm>
            <a:custGeom>
              <a:avLst/>
              <a:gdLst/>
              <a:ahLst/>
              <a:cxnLst/>
              <a:rect l="0" t="0" r="0" b="0"/>
              <a:pathLst>
                <a:path w="133351" h="215018">
                  <a:moveTo>
                    <a:pt x="133350" y="5467"/>
                  </a:moveTo>
                  <a:lnTo>
                    <a:pt x="133350" y="5467"/>
                  </a:lnTo>
                  <a:lnTo>
                    <a:pt x="129979" y="2096"/>
                  </a:lnTo>
                  <a:lnTo>
                    <a:pt x="126443" y="441"/>
                  </a:lnTo>
                  <a:lnTo>
                    <a:pt x="124512" y="0"/>
                  </a:lnTo>
                  <a:lnTo>
                    <a:pt x="93528" y="40678"/>
                  </a:lnTo>
                  <a:lnTo>
                    <a:pt x="69340" y="80105"/>
                  </a:lnTo>
                  <a:lnTo>
                    <a:pt x="46180" y="125654"/>
                  </a:lnTo>
                  <a:lnTo>
                    <a:pt x="24031" y="170429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468">
              <a:extLst>
                <a:ext uri="{FF2B5EF4-FFF2-40B4-BE49-F238E27FC236}">
                  <a16:creationId xmlns:a16="http://schemas.microsoft.com/office/drawing/2014/main" xmlns="" id="{9328B6DE-A124-4E0E-8425-66FE5B2276F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016250" y="3136900"/>
              <a:ext cx="133351" cy="158751"/>
            </a:xfrm>
            <a:custGeom>
              <a:avLst/>
              <a:gdLst/>
              <a:ahLst/>
              <a:cxnLst/>
              <a:rect l="0" t="0" r="0" b="0"/>
              <a:pathLst>
                <a:path w="133351" h="158751">
                  <a:moveTo>
                    <a:pt x="0" y="0"/>
                  </a:moveTo>
                  <a:lnTo>
                    <a:pt x="0" y="0"/>
                  </a:lnTo>
                  <a:lnTo>
                    <a:pt x="19573" y="16620"/>
                  </a:lnTo>
                  <a:lnTo>
                    <a:pt x="57611" y="62457"/>
                  </a:lnTo>
                  <a:lnTo>
                    <a:pt x="101382" y="109415"/>
                  </a:lnTo>
                  <a:lnTo>
                    <a:pt x="1333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469">
              <a:extLst>
                <a:ext uri="{FF2B5EF4-FFF2-40B4-BE49-F238E27FC236}">
                  <a16:creationId xmlns:a16="http://schemas.microsoft.com/office/drawing/2014/main" xmlns="" id="{96E145A8-8A29-4256-B69A-94240C20181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713141" y="3327400"/>
              <a:ext cx="84339" cy="98390"/>
            </a:xfrm>
            <a:custGeom>
              <a:avLst/>
              <a:gdLst/>
              <a:ahLst/>
              <a:cxnLst/>
              <a:rect l="0" t="0" r="0" b="0"/>
              <a:pathLst>
                <a:path w="84339" h="98390">
                  <a:moveTo>
                    <a:pt x="55459" y="6350"/>
                  </a:moveTo>
                  <a:lnTo>
                    <a:pt x="55459" y="6350"/>
                  </a:lnTo>
                  <a:lnTo>
                    <a:pt x="52088" y="2979"/>
                  </a:lnTo>
                  <a:lnTo>
                    <a:pt x="46670" y="1324"/>
                  </a:lnTo>
                  <a:lnTo>
                    <a:pt x="28323" y="261"/>
                  </a:lnTo>
                  <a:lnTo>
                    <a:pt x="23257" y="2291"/>
                  </a:lnTo>
                  <a:lnTo>
                    <a:pt x="13865" y="10190"/>
                  </a:lnTo>
                  <a:lnTo>
                    <a:pt x="4016" y="26538"/>
                  </a:lnTo>
                  <a:lnTo>
                    <a:pt x="0" y="48158"/>
                  </a:lnTo>
                  <a:lnTo>
                    <a:pt x="4705" y="64207"/>
                  </a:lnTo>
                  <a:lnTo>
                    <a:pt x="13851" y="79336"/>
                  </a:lnTo>
                  <a:lnTo>
                    <a:pt x="24972" y="90765"/>
                  </a:lnTo>
                  <a:lnTo>
                    <a:pt x="36971" y="96784"/>
                  </a:lnTo>
                  <a:lnTo>
                    <a:pt x="43133" y="98389"/>
                  </a:lnTo>
                  <a:lnTo>
                    <a:pt x="55626" y="96410"/>
                  </a:lnTo>
                  <a:lnTo>
                    <a:pt x="61920" y="93906"/>
                  </a:lnTo>
                  <a:lnTo>
                    <a:pt x="72677" y="83599"/>
                  </a:lnTo>
                  <a:lnTo>
                    <a:pt x="80750" y="69610"/>
                  </a:lnTo>
                  <a:lnTo>
                    <a:pt x="84338" y="53986"/>
                  </a:lnTo>
                  <a:lnTo>
                    <a:pt x="84052" y="41397"/>
                  </a:lnTo>
                  <a:lnTo>
                    <a:pt x="80867" y="31098"/>
                  </a:lnTo>
                  <a:lnTo>
                    <a:pt x="554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470">
              <a:extLst>
                <a:ext uri="{FF2B5EF4-FFF2-40B4-BE49-F238E27FC236}">
                  <a16:creationId xmlns:a16="http://schemas.microsoft.com/office/drawing/2014/main" xmlns="" id="{6D704802-1895-405B-8B52-F3B1C5B169A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595892" y="3314700"/>
              <a:ext cx="72985" cy="127142"/>
            </a:xfrm>
            <a:custGeom>
              <a:avLst/>
              <a:gdLst/>
              <a:ahLst/>
              <a:cxnLst/>
              <a:rect l="0" t="0" r="0" b="0"/>
              <a:pathLst>
                <a:path w="72985" h="127142">
                  <a:moveTo>
                    <a:pt x="64758" y="0"/>
                  </a:moveTo>
                  <a:lnTo>
                    <a:pt x="64758" y="0"/>
                  </a:lnTo>
                  <a:lnTo>
                    <a:pt x="43710" y="0"/>
                  </a:lnTo>
                  <a:lnTo>
                    <a:pt x="32120" y="5644"/>
                  </a:lnTo>
                  <a:lnTo>
                    <a:pt x="26066" y="10113"/>
                  </a:lnTo>
                  <a:lnTo>
                    <a:pt x="10804" y="33257"/>
                  </a:lnTo>
                  <a:lnTo>
                    <a:pt x="715" y="62457"/>
                  </a:lnTo>
                  <a:lnTo>
                    <a:pt x="0" y="90080"/>
                  </a:lnTo>
                  <a:lnTo>
                    <a:pt x="6343" y="105652"/>
                  </a:lnTo>
                  <a:lnTo>
                    <a:pt x="16218" y="118218"/>
                  </a:lnTo>
                  <a:lnTo>
                    <a:pt x="27662" y="126154"/>
                  </a:lnTo>
                  <a:lnTo>
                    <a:pt x="33678" y="127141"/>
                  </a:lnTo>
                  <a:lnTo>
                    <a:pt x="46006" y="124476"/>
                  </a:lnTo>
                  <a:lnTo>
                    <a:pt x="56659" y="114824"/>
                  </a:lnTo>
                  <a:lnTo>
                    <a:pt x="65392" y="101127"/>
                  </a:lnTo>
                  <a:lnTo>
                    <a:pt x="71625" y="85632"/>
                  </a:lnTo>
                  <a:lnTo>
                    <a:pt x="72984" y="71220"/>
                  </a:lnTo>
                  <a:lnTo>
                    <a:pt x="68108" y="44721"/>
                  </a:lnTo>
                  <a:lnTo>
                    <a:pt x="62484" y="35633"/>
                  </a:lnTo>
                  <a:lnTo>
                    <a:pt x="55986" y="29948"/>
                  </a:lnTo>
                  <a:lnTo>
                    <a:pt x="50746" y="27422"/>
                  </a:lnTo>
                  <a:lnTo>
                    <a:pt x="49067" y="28159"/>
                  </a:lnTo>
                  <a:lnTo>
                    <a:pt x="47947" y="30061"/>
                  </a:lnTo>
                  <a:lnTo>
                    <a:pt x="45708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471">
              <a:extLst>
                <a:ext uri="{FF2B5EF4-FFF2-40B4-BE49-F238E27FC236}">
                  <a16:creationId xmlns:a16="http://schemas.microsoft.com/office/drawing/2014/main" xmlns="" id="{1DC7BF32-F0DD-4D4D-A494-02CD06B1471E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514600" y="3352800"/>
              <a:ext cx="31751" cy="133351"/>
            </a:xfrm>
            <a:custGeom>
              <a:avLst/>
              <a:gdLst/>
              <a:ahLst/>
              <a:cxnLst/>
              <a:rect l="0" t="0" r="0" b="0"/>
              <a:pathLst>
                <a:path w="31751" h="13335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6467" y="50619"/>
                  </a:lnTo>
                  <a:lnTo>
                    <a:pt x="15111" y="96646"/>
                  </a:lnTo>
                  <a:lnTo>
                    <a:pt x="19683" y="120246"/>
                  </a:lnTo>
                  <a:lnTo>
                    <a:pt x="317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472">
              <a:extLst>
                <a:ext uri="{FF2B5EF4-FFF2-40B4-BE49-F238E27FC236}">
                  <a16:creationId xmlns:a16="http://schemas.microsoft.com/office/drawing/2014/main" xmlns="" id="{22C6837A-333B-413F-AC29-7DC5383243A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422042" y="3260421"/>
              <a:ext cx="276709" cy="35230"/>
            </a:xfrm>
            <a:custGeom>
              <a:avLst/>
              <a:gdLst/>
              <a:ahLst/>
              <a:cxnLst/>
              <a:rect l="0" t="0" r="0" b="0"/>
              <a:pathLst>
                <a:path w="276709" h="35230">
                  <a:moveTo>
                    <a:pt x="3658" y="35229"/>
                  </a:moveTo>
                  <a:lnTo>
                    <a:pt x="3658" y="35229"/>
                  </a:lnTo>
                  <a:lnTo>
                    <a:pt x="0" y="35229"/>
                  </a:lnTo>
                  <a:lnTo>
                    <a:pt x="40419" y="33347"/>
                  </a:lnTo>
                  <a:lnTo>
                    <a:pt x="74324" y="29454"/>
                  </a:lnTo>
                  <a:lnTo>
                    <a:pt x="117615" y="23019"/>
                  </a:lnTo>
                  <a:lnTo>
                    <a:pt x="163196" y="13575"/>
                  </a:lnTo>
                  <a:lnTo>
                    <a:pt x="205092" y="4438"/>
                  </a:lnTo>
                  <a:lnTo>
                    <a:pt x="246395" y="0"/>
                  </a:lnTo>
                  <a:lnTo>
                    <a:pt x="276708" y="3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473">
              <a:extLst>
                <a:ext uri="{FF2B5EF4-FFF2-40B4-BE49-F238E27FC236}">
                  <a16:creationId xmlns:a16="http://schemas.microsoft.com/office/drawing/2014/main" xmlns="" id="{193F9551-E079-448A-B432-B633A142A037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572369" y="2947545"/>
              <a:ext cx="100982" cy="221106"/>
            </a:xfrm>
            <a:custGeom>
              <a:avLst/>
              <a:gdLst/>
              <a:ahLst/>
              <a:cxnLst/>
              <a:rect l="0" t="0" r="0" b="0"/>
              <a:pathLst>
                <a:path w="100982" h="221106">
                  <a:moveTo>
                    <a:pt x="94631" y="11555"/>
                  </a:moveTo>
                  <a:lnTo>
                    <a:pt x="94631" y="11555"/>
                  </a:lnTo>
                  <a:lnTo>
                    <a:pt x="94631" y="8184"/>
                  </a:lnTo>
                  <a:lnTo>
                    <a:pt x="96512" y="4648"/>
                  </a:lnTo>
                  <a:lnTo>
                    <a:pt x="100098" y="0"/>
                  </a:lnTo>
                  <a:lnTo>
                    <a:pt x="97348" y="2565"/>
                  </a:lnTo>
                  <a:lnTo>
                    <a:pt x="93051" y="19892"/>
                  </a:lnTo>
                  <a:lnTo>
                    <a:pt x="64816" y="53288"/>
                  </a:lnTo>
                  <a:lnTo>
                    <a:pt x="19483" y="88399"/>
                  </a:lnTo>
                  <a:lnTo>
                    <a:pt x="6435" y="103625"/>
                  </a:lnTo>
                  <a:lnTo>
                    <a:pt x="1471" y="113702"/>
                  </a:lnTo>
                  <a:lnTo>
                    <a:pt x="0" y="124528"/>
                  </a:lnTo>
                  <a:lnTo>
                    <a:pt x="6306" y="140043"/>
                  </a:lnTo>
                  <a:lnTo>
                    <a:pt x="38089" y="176786"/>
                  </a:lnTo>
                  <a:lnTo>
                    <a:pt x="82658" y="213234"/>
                  </a:lnTo>
                  <a:lnTo>
                    <a:pt x="100981" y="221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474">
              <a:extLst>
                <a:ext uri="{FF2B5EF4-FFF2-40B4-BE49-F238E27FC236}">
                  <a16:creationId xmlns:a16="http://schemas.microsoft.com/office/drawing/2014/main" xmlns="" id="{4F0EC61F-6870-4F93-AA97-DB9DD23D6E1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571880" y="2927611"/>
              <a:ext cx="25271" cy="246788"/>
            </a:xfrm>
            <a:custGeom>
              <a:avLst/>
              <a:gdLst/>
              <a:ahLst/>
              <a:cxnLst/>
              <a:rect l="0" t="0" r="0" b="0"/>
              <a:pathLst>
                <a:path w="25271" h="246788">
                  <a:moveTo>
                    <a:pt x="25270" y="6089"/>
                  </a:moveTo>
                  <a:lnTo>
                    <a:pt x="25270" y="6089"/>
                  </a:lnTo>
                  <a:lnTo>
                    <a:pt x="19182" y="0"/>
                  </a:lnTo>
                  <a:lnTo>
                    <a:pt x="23336" y="17116"/>
                  </a:lnTo>
                  <a:lnTo>
                    <a:pt x="23006" y="64712"/>
                  </a:lnTo>
                  <a:lnTo>
                    <a:pt x="19325" y="99171"/>
                  </a:lnTo>
                  <a:lnTo>
                    <a:pt x="12985" y="138005"/>
                  </a:lnTo>
                  <a:lnTo>
                    <a:pt x="7345" y="171257"/>
                  </a:lnTo>
                  <a:lnTo>
                    <a:pt x="2085" y="210015"/>
                  </a:lnTo>
                  <a:lnTo>
                    <a:pt x="0" y="246787"/>
                  </a:lnTo>
                  <a:lnTo>
                    <a:pt x="6220" y="228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308">
            <a:extLst>
              <a:ext uri="{FF2B5EF4-FFF2-40B4-BE49-F238E27FC236}">
                <a16:creationId xmlns:a16="http://schemas.microsoft.com/office/drawing/2014/main" xmlns="" id="{F1DA51A0-12F6-46A6-9005-9F4A5FF18792}"/>
              </a:ext>
            </a:extLst>
          </p:cNvPr>
          <p:cNvGrpSpPr/>
          <p:nvPr/>
        </p:nvGrpSpPr>
        <p:grpSpPr>
          <a:xfrm>
            <a:off x="3072990" y="1936750"/>
            <a:ext cx="384186" cy="330201"/>
            <a:chOff x="3072990" y="1936750"/>
            <a:chExt cx="384186" cy="330201"/>
          </a:xfrm>
        </p:grpSpPr>
        <p:sp>
          <p:nvSpPr>
            <p:cNvPr id="229" name="SMARTInkShape-1475">
              <a:extLst>
                <a:ext uri="{FF2B5EF4-FFF2-40B4-BE49-F238E27FC236}">
                  <a16:creationId xmlns:a16="http://schemas.microsoft.com/office/drawing/2014/main" xmlns="" id="{BE21BF6B-E193-4B50-A79F-96DC66977C6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329346" y="1993900"/>
              <a:ext cx="127830" cy="226860"/>
            </a:xfrm>
            <a:custGeom>
              <a:avLst/>
              <a:gdLst/>
              <a:ahLst/>
              <a:cxnLst/>
              <a:rect l="0" t="0" r="0" b="0"/>
              <a:pathLst>
                <a:path w="127830" h="226860">
                  <a:moveTo>
                    <a:pt x="93304" y="12700"/>
                  </a:moveTo>
                  <a:lnTo>
                    <a:pt x="93304" y="12700"/>
                  </a:lnTo>
                  <a:lnTo>
                    <a:pt x="89933" y="5958"/>
                  </a:lnTo>
                  <a:lnTo>
                    <a:pt x="87529" y="3972"/>
                  </a:lnTo>
                  <a:lnTo>
                    <a:pt x="81095" y="1765"/>
                  </a:lnTo>
                  <a:lnTo>
                    <a:pt x="71650" y="4547"/>
                  </a:lnTo>
                  <a:lnTo>
                    <a:pt x="66168" y="7265"/>
                  </a:lnTo>
                  <a:lnTo>
                    <a:pt x="41597" y="31316"/>
                  </a:lnTo>
                  <a:lnTo>
                    <a:pt x="18717" y="68624"/>
                  </a:lnTo>
                  <a:lnTo>
                    <a:pt x="1903" y="110958"/>
                  </a:lnTo>
                  <a:lnTo>
                    <a:pt x="0" y="140096"/>
                  </a:lnTo>
                  <a:lnTo>
                    <a:pt x="4981" y="180504"/>
                  </a:lnTo>
                  <a:lnTo>
                    <a:pt x="10305" y="202285"/>
                  </a:lnTo>
                  <a:lnTo>
                    <a:pt x="19726" y="219021"/>
                  </a:lnTo>
                  <a:lnTo>
                    <a:pt x="25908" y="223625"/>
                  </a:lnTo>
                  <a:lnTo>
                    <a:pt x="40302" y="226859"/>
                  </a:lnTo>
                  <a:lnTo>
                    <a:pt x="57988" y="222182"/>
                  </a:lnTo>
                  <a:lnTo>
                    <a:pt x="67643" y="217971"/>
                  </a:lnTo>
                  <a:lnTo>
                    <a:pt x="98087" y="188448"/>
                  </a:lnTo>
                  <a:lnTo>
                    <a:pt x="119337" y="148421"/>
                  </a:lnTo>
                  <a:lnTo>
                    <a:pt x="127829" y="101910"/>
                  </a:lnTo>
                  <a:lnTo>
                    <a:pt x="123603" y="62494"/>
                  </a:lnTo>
                  <a:lnTo>
                    <a:pt x="110042" y="35215"/>
                  </a:lnTo>
                  <a:lnTo>
                    <a:pt x="742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476">
              <a:extLst>
                <a:ext uri="{FF2B5EF4-FFF2-40B4-BE49-F238E27FC236}">
                  <a16:creationId xmlns:a16="http://schemas.microsoft.com/office/drawing/2014/main" xmlns="" id="{0F79F5CE-CB2D-464F-BE5C-FDB14F4DBBC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194157" y="2120900"/>
              <a:ext cx="18944" cy="146051"/>
            </a:xfrm>
            <a:custGeom>
              <a:avLst/>
              <a:gdLst/>
              <a:ahLst/>
              <a:cxnLst/>
              <a:rect l="0" t="0" r="0" b="0"/>
              <a:pathLst>
                <a:path w="18944" h="146051">
                  <a:moveTo>
                    <a:pt x="18943" y="0"/>
                  </a:moveTo>
                  <a:lnTo>
                    <a:pt x="18943" y="0"/>
                  </a:lnTo>
                  <a:lnTo>
                    <a:pt x="13873" y="5775"/>
                  </a:lnTo>
                  <a:lnTo>
                    <a:pt x="4016" y="27136"/>
                  </a:lnTo>
                  <a:lnTo>
                    <a:pt x="436" y="66167"/>
                  </a:lnTo>
                  <a:lnTo>
                    <a:pt x="0" y="106360"/>
                  </a:lnTo>
                  <a:lnTo>
                    <a:pt x="620" y="136015"/>
                  </a:lnTo>
                  <a:lnTo>
                    <a:pt x="1788" y="139360"/>
                  </a:lnTo>
                  <a:lnTo>
                    <a:pt x="6243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477">
              <a:extLst>
                <a:ext uri="{FF2B5EF4-FFF2-40B4-BE49-F238E27FC236}">
                  <a16:creationId xmlns:a16="http://schemas.microsoft.com/office/drawing/2014/main" xmlns="" id="{5497978F-9313-4394-8A3A-60D02328713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072990" y="1936750"/>
              <a:ext cx="171861" cy="257935"/>
            </a:xfrm>
            <a:custGeom>
              <a:avLst/>
              <a:gdLst/>
              <a:ahLst/>
              <a:cxnLst/>
              <a:rect l="0" t="0" r="0" b="0"/>
              <a:pathLst>
                <a:path w="171861" h="257935">
                  <a:moveTo>
                    <a:pt x="140110" y="0"/>
                  </a:moveTo>
                  <a:lnTo>
                    <a:pt x="140110" y="0"/>
                  </a:lnTo>
                  <a:lnTo>
                    <a:pt x="131272" y="0"/>
                  </a:lnTo>
                  <a:lnTo>
                    <a:pt x="129279" y="1411"/>
                  </a:lnTo>
                  <a:lnTo>
                    <a:pt x="100880" y="48334"/>
                  </a:lnTo>
                  <a:lnTo>
                    <a:pt x="78862" y="89345"/>
                  </a:lnTo>
                  <a:lnTo>
                    <a:pt x="59266" y="123670"/>
                  </a:lnTo>
                  <a:lnTo>
                    <a:pt x="36446" y="160092"/>
                  </a:lnTo>
                  <a:lnTo>
                    <a:pt x="13282" y="206185"/>
                  </a:lnTo>
                  <a:lnTo>
                    <a:pt x="853" y="236540"/>
                  </a:lnTo>
                  <a:lnTo>
                    <a:pt x="0" y="243065"/>
                  </a:lnTo>
                  <a:lnTo>
                    <a:pt x="842" y="248121"/>
                  </a:lnTo>
                  <a:lnTo>
                    <a:pt x="2815" y="252198"/>
                  </a:lnTo>
                  <a:lnTo>
                    <a:pt x="6246" y="254915"/>
                  </a:lnTo>
                  <a:lnTo>
                    <a:pt x="15704" y="257934"/>
                  </a:lnTo>
                  <a:lnTo>
                    <a:pt x="54231" y="254803"/>
                  </a:lnTo>
                  <a:lnTo>
                    <a:pt x="100725" y="245509"/>
                  </a:lnTo>
                  <a:lnTo>
                    <a:pt x="148277" y="226907"/>
                  </a:lnTo>
                  <a:lnTo>
                    <a:pt x="17186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309">
            <a:extLst>
              <a:ext uri="{FF2B5EF4-FFF2-40B4-BE49-F238E27FC236}">
                <a16:creationId xmlns:a16="http://schemas.microsoft.com/office/drawing/2014/main" xmlns="" id="{9BE7AE48-C243-4754-962F-6004B3BF4D09}"/>
              </a:ext>
            </a:extLst>
          </p:cNvPr>
          <p:cNvGrpSpPr/>
          <p:nvPr/>
        </p:nvGrpSpPr>
        <p:grpSpPr>
          <a:xfrm>
            <a:off x="2190750" y="1930400"/>
            <a:ext cx="596901" cy="345313"/>
            <a:chOff x="2190750" y="1930400"/>
            <a:chExt cx="596901" cy="345313"/>
          </a:xfrm>
        </p:grpSpPr>
        <p:sp>
          <p:nvSpPr>
            <p:cNvPr id="233" name="SMARTInkShape-1478">
              <a:extLst>
                <a:ext uri="{FF2B5EF4-FFF2-40B4-BE49-F238E27FC236}">
                  <a16:creationId xmlns:a16="http://schemas.microsoft.com/office/drawing/2014/main" xmlns="" id="{9616B245-8B69-445B-A9D3-2FE7FA56B60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599798" y="2152650"/>
              <a:ext cx="187853" cy="18634"/>
            </a:xfrm>
            <a:custGeom>
              <a:avLst/>
              <a:gdLst/>
              <a:ahLst/>
              <a:cxnLst/>
              <a:rect l="0" t="0" r="0" b="0"/>
              <a:pathLst>
                <a:path w="187853" h="18634">
                  <a:moveTo>
                    <a:pt x="16402" y="0"/>
                  </a:moveTo>
                  <a:lnTo>
                    <a:pt x="16402" y="0"/>
                  </a:lnTo>
                  <a:lnTo>
                    <a:pt x="3310" y="9434"/>
                  </a:lnTo>
                  <a:lnTo>
                    <a:pt x="0" y="14306"/>
                  </a:lnTo>
                  <a:lnTo>
                    <a:pt x="1234" y="15887"/>
                  </a:lnTo>
                  <a:lnTo>
                    <a:pt x="8249" y="17644"/>
                  </a:lnTo>
                  <a:lnTo>
                    <a:pt x="40954" y="18633"/>
                  </a:lnTo>
                  <a:lnTo>
                    <a:pt x="72470" y="15102"/>
                  </a:lnTo>
                  <a:lnTo>
                    <a:pt x="108349" y="10240"/>
                  </a:lnTo>
                  <a:lnTo>
                    <a:pt x="147814" y="8079"/>
                  </a:lnTo>
                  <a:lnTo>
                    <a:pt x="18785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479">
              <a:extLst>
                <a:ext uri="{FF2B5EF4-FFF2-40B4-BE49-F238E27FC236}">
                  <a16:creationId xmlns:a16="http://schemas.microsoft.com/office/drawing/2014/main" xmlns="" id="{58B4CE6D-65CF-4391-AFCE-51B2A6EF356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597150" y="20637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27790" y="15679"/>
                  </a:lnTo>
                  <a:lnTo>
                    <a:pt x="71576" y="4560"/>
                  </a:lnTo>
                  <a:lnTo>
                    <a:pt x="117228" y="90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480">
              <a:extLst>
                <a:ext uri="{FF2B5EF4-FFF2-40B4-BE49-F238E27FC236}">
                  <a16:creationId xmlns:a16="http://schemas.microsoft.com/office/drawing/2014/main" xmlns="" id="{EA10C031-35CE-4996-9FB9-7F73288DD80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200190" y="1956683"/>
              <a:ext cx="168361" cy="291218"/>
            </a:xfrm>
            <a:custGeom>
              <a:avLst/>
              <a:gdLst/>
              <a:ahLst/>
              <a:cxnLst/>
              <a:rect l="0" t="0" r="0" b="0"/>
              <a:pathLst>
                <a:path w="168361" h="291218">
                  <a:moveTo>
                    <a:pt x="130260" y="5467"/>
                  </a:moveTo>
                  <a:lnTo>
                    <a:pt x="130260" y="5467"/>
                  </a:lnTo>
                  <a:lnTo>
                    <a:pt x="135727" y="0"/>
                  </a:lnTo>
                  <a:lnTo>
                    <a:pt x="136021" y="411"/>
                  </a:lnTo>
                  <a:lnTo>
                    <a:pt x="136348" y="2750"/>
                  </a:lnTo>
                  <a:lnTo>
                    <a:pt x="129790" y="18145"/>
                  </a:lnTo>
                  <a:lnTo>
                    <a:pt x="90147" y="60585"/>
                  </a:lnTo>
                  <a:lnTo>
                    <a:pt x="49429" y="104549"/>
                  </a:lnTo>
                  <a:lnTo>
                    <a:pt x="7339" y="150738"/>
                  </a:lnTo>
                  <a:lnTo>
                    <a:pt x="1545" y="163871"/>
                  </a:lnTo>
                  <a:lnTo>
                    <a:pt x="0" y="170336"/>
                  </a:lnTo>
                  <a:lnTo>
                    <a:pt x="2046" y="183164"/>
                  </a:lnTo>
                  <a:lnTo>
                    <a:pt x="4567" y="189549"/>
                  </a:lnTo>
                  <a:lnTo>
                    <a:pt x="21600" y="208646"/>
                  </a:lnTo>
                  <a:lnTo>
                    <a:pt x="62778" y="228993"/>
                  </a:lnTo>
                  <a:lnTo>
                    <a:pt x="99212" y="242285"/>
                  </a:lnTo>
                  <a:lnTo>
                    <a:pt x="143804" y="259418"/>
                  </a:lnTo>
                  <a:lnTo>
                    <a:pt x="151989" y="263668"/>
                  </a:lnTo>
                  <a:lnTo>
                    <a:pt x="157446" y="268617"/>
                  </a:lnTo>
                  <a:lnTo>
                    <a:pt x="16836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481">
              <a:extLst>
                <a:ext uri="{FF2B5EF4-FFF2-40B4-BE49-F238E27FC236}">
                  <a16:creationId xmlns:a16="http://schemas.microsoft.com/office/drawing/2014/main" xmlns="" id="{675322D5-755E-48E1-A0EC-73F53404150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190750" y="1930400"/>
              <a:ext cx="49447" cy="345313"/>
            </a:xfrm>
            <a:custGeom>
              <a:avLst/>
              <a:gdLst/>
              <a:ahLst/>
              <a:cxnLst/>
              <a:rect l="0" t="0" r="0" b="0"/>
              <a:pathLst>
                <a:path w="49447" h="345313">
                  <a:moveTo>
                    <a:pt x="0" y="0"/>
                  </a:moveTo>
                  <a:lnTo>
                    <a:pt x="0" y="0"/>
                  </a:lnTo>
                  <a:lnTo>
                    <a:pt x="8838" y="45466"/>
                  </a:lnTo>
                  <a:lnTo>
                    <a:pt x="14747" y="77828"/>
                  </a:lnTo>
                  <a:lnTo>
                    <a:pt x="22076" y="115729"/>
                  </a:lnTo>
                  <a:lnTo>
                    <a:pt x="30038" y="156092"/>
                  </a:lnTo>
                  <a:lnTo>
                    <a:pt x="36398" y="197550"/>
                  </a:lnTo>
                  <a:lnTo>
                    <a:pt x="41577" y="237378"/>
                  </a:lnTo>
                  <a:lnTo>
                    <a:pt x="46231" y="271542"/>
                  </a:lnTo>
                  <a:lnTo>
                    <a:pt x="49446" y="311801"/>
                  </a:lnTo>
                  <a:lnTo>
                    <a:pt x="45214" y="345312"/>
                  </a:lnTo>
                  <a:lnTo>
                    <a:pt x="44254" y="343802"/>
                  </a:lnTo>
                  <a:lnTo>
                    <a:pt x="3810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310">
            <a:extLst>
              <a:ext uri="{FF2B5EF4-FFF2-40B4-BE49-F238E27FC236}">
                <a16:creationId xmlns:a16="http://schemas.microsoft.com/office/drawing/2014/main" xmlns="" id="{33A0E2AC-8673-446F-8D1D-CA99070D3A13}"/>
              </a:ext>
            </a:extLst>
          </p:cNvPr>
          <p:cNvGrpSpPr/>
          <p:nvPr/>
        </p:nvGrpSpPr>
        <p:grpSpPr>
          <a:xfrm>
            <a:off x="7829550" y="465838"/>
            <a:ext cx="603251" cy="613663"/>
            <a:chOff x="7829550" y="465838"/>
            <a:chExt cx="603251" cy="613663"/>
          </a:xfrm>
        </p:grpSpPr>
        <p:sp>
          <p:nvSpPr>
            <p:cNvPr id="238" name="SMARTInkShape-1482">
              <a:extLst>
                <a:ext uri="{FF2B5EF4-FFF2-40B4-BE49-F238E27FC236}">
                  <a16:creationId xmlns:a16="http://schemas.microsoft.com/office/drawing/2014/main" xmlns="" id="{39D15C80-7189-4021-B65A-074E3394186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426450" y="10795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483">
              <a:extLst>
                <a:ext uri="{FF2B5EF4-FFF2-40B4-BE49-F238E27FC236}">
                  <a16:creationId xmlns:a16="http://schemas.microsoft.com/office/drawing/2014/main" xmlns="" id="{EBE9969B-9D6F-4419-AF91-25F8F54F2D5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216900" y="465838"/>
              <a:ext cx="106705" cy="588263"/>
            </a:xfrm>
            <a:custGeom>
              <a:avLst/>
              <a:gdLst/>
              <a:ahLst/>
              <a:cxnLst/>
              <a:rect l="0" t="0" r="0" b="0"/>
              <a:pathLst>
                <a:path w="106705" h="588263">
                  <a:moveTo>
                    <a:pt x="0" y="23112"/>
                  </a:moveTo>
                  <a:lnTo>
                    <a:pt x="0" y="23112"/>
                  </a:lnTo>
                  <a:lnTo>
                    <a:pt x="21048" y="5435"/>
                  </a:lnTo>
                  <a:lnTo>
                    <a:pt x="45434" y="0"/>
                  </a:lnTo>
                  <a:lnTo>
                    <a:pt x="62997" y="6255"/>
                  </a:lnTo>
                  <a:lnTo>
                    <a:pt x="71631" y="11874"/>
                  </a:lnTo>
                  <a:lnTo>
                    <a:pt x="93896" y="43379"/>
                  </a:lnTo>
                  <a:lnTo>
                    <a:pt x="99823" y="73747"/>
                  </a:lnTo>
                  <a:lnTo>
                    <a:pt x="99399" y="108411"/>
                  </a:lnTo>
                  <a:lnTo>
                    <a:pt x="94507" y="144984"/>
                  </a:lnTo>
                  <a:lnTo>
                    <a:pt x="81984" y="180523"/>
                  </a:lnTo>
                  <a:lnTo>
                    <a:pt x="64660" y="213723"/>
                  </a:lnTo>
                  <a:lnTo>
                    <a:pt x="36482" y="255508"/>
                  </a:lnTo>
                  <a:lnTo>
                    <a:pt x="11047" y="301589"/>
                  </a:lnTo>
                  <a:lnTo>
                    <a:pt x="2181" y="337921"/>
                  </a:lnTo>
                  <a:lnTo>
                    <a:pt x="6614" y="353997"/>
                  </a:lnTo>
                  <a:lnTo>
                    <a:pt x="30373" y="400805"/>
                  </a:lnTo>
                  <a:lnTo>
                    <a:pt x="68323" y="446158"/>
                  </a:lnTo>
                  <a:lnTo>
                    <a:pt x="92916" y="484068"/>
                  </a:lnTo>
                  <a:lnTo>
                    <a:pt x="104090" y="505265"/>
                  </a:lnTo>
                  <a:lnTo>
                    <a:pt x="106704" y="521741"/>
                  </a:lnTo>
                  <a:lnTo>
                    <a:pt x="101752" y="538001"/>
                  </a:lnTo>
                  <a:lnTo>
                    <a:pt x="91790" y="553929"/>
                  </a:lnTo>
                  <a:lnTo>
                    <a:pt x="77954" y="568064"/>
                  </a:lnTo>
                  <a:lnTo>
                    <a:pt x="50928" y="581180"/>
                  </a:lnTo>
                  <a:lnTo>
                    <a:pt x="19050" y="588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484">
              <a:extLst>
                <a:ext uri="{FF2B5EF4-FFF2-40B4-BE49-F238E27FC236}">
                  <a16:creationId xmlns:a16="http://schemas.microsoft.com/office/drawing/2014/main" xmlns="" id="{1F360829-60DC-43B9-8043-4485C0C659C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963055" y="654050"/>
              <a:ext cx="145797" cy="215987"/>
            </a:xfrm>
            <a:custGeom>
              <a:avLst/>
              <a:gdLst/>
              <a:ahLst/>
              <a:cxnLst/>
              <a:rect l="0" t="0" r="0" b="0"/>
              <a:pathLst>
                <a:path w="145797" h="215987">
                  <a:moveTo>
                    <a:pt x="88745" y="12700"/>
                  </a:moveTo>
                  <a:lnTo>
                    <a:pt x="88745" y="12700"/>
                  </a:lnTo>
                  <a:lnTo>
                    <a:pt x="79311" y="3972"/>
                  </a:lnTo>
                  <a:lnTo>
                    <a:pt x="74440" y="1765"/>
                  </a:lnTo>
                  <a:lnTo>
                    <a:pt x="57617" y="7265"/>
                  </a:lnTo>
                  <a:lnTo>
                    <a:pt x="44571" y="21573"/>
                  </a:lnTo>
                  <a:lnTo>
                    <a:pt x="15579" y="68624"/>
                  </a:lnTo>
                  <a:lnTo>
                    <a:pt x="4956" y="100349"/>
                  </a:lnTo>
                  <a:lnTo>
                    <a:pt x="0" y="134205"/>
                  </a:lnTo>
                  <a:lnTo>
                    <a:pt x="5849" y="178916"/>
                  </a:lnTo>
                  <a:lnTo>
                    <a:pt x="15214" y="201109"/>
                  </a:lnTo>
                  <a:lnTo>
                    <a:pt x="22085" y="208156"/>
                  </a:lnTo>
                  <a:lnTo>
                    <a:pt x="39127" y="215986"/>
                  </a:lnTo>
                  <a:lnTo>
                    <a:pt x="60342" y="211940"/>
                  </a:lnTo>
                  <a:lnTo>
                    <a:pt x="71926" y="206910"/>
                  </a:lnTo>
                  <a:lnTo>
                    <a:pt x="105085" y="176234"/>
                  </a:lnTo>
                  <a:lnTo>
                    <a:pt x="133881" y="132494"/>
                  </a:lnTo>
                  <a:lnTo>
                    <a:pt x="144083" y="98397"/>
                  </a:lnTo>
                  <a:lnTo>
                    <a:pt x="145796" y="64899"/>
                  </a:lnTo>
                  <a:lnTo>
                    <a:pt x="137148" y="38251"/>
                  </a:lnTo>
                  <a:lnTo>
                    <a:pt x="128070" y="28323"/>
                  </a:lnTo>
                  <a:lnTo>
                    <a:pt x="102930" y="13529"/>
                  </a:lnTo>
                  <a:lnTo>
                    <a:pt x="506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485">
              <a:extLst>
                <a:ext uri="{FF2B5EF4-FFF2-40B4-BE49-F238E27FC236}">
                  <a16:creationId xmlns:a16="http://schemas.microsoft.com/office/drawing/2014/main" xmlns="" id="{7199C6BD-A3D2-478B-B209-88059838207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829550" y="603250"/>
              <a:ext cx="15361" cy="279401"/>
            </a:xfrm>
            <a:custGeom>
              <a:avLst/>
              <a:gdLst/>
              <a:ahLst/>
              <a:cxnLst/>
              <a:rect l="0" t="0" r="0" b="0"/>
              <a:pathLst>
                <a:path w="15361" h="279401">
                  <a:moveTo>
                    <a:pt x="0" y="0"/>
                  </a:moveTo>
                  <a:lnTo>
                    <a:pt x="0" y="0"/>
                  </a:lnTo>
                  <a:lnTo>
                    <a:pt x="3657" y="33240"/>
                  </a:lnTo>
                  <a:lnTo>
                    <a:pt x="2094" y="66514"/>
                  </a:lnTo>
                  <a:lnTo>
                    <a:pt x="2813" y="101058"/>
                  </a:lnTo>
                  <a:lnTo>
                    <a:pt x="5483" y="135931"/>
                  </a:lnTo>
                  <a:lnTo>
                    <a:pt x="9022" y="172597"/>
                  </a:lnTo>
                  <a:lnTo>
                    <a:pt x="12946" y="206297"/>
                  </a:lnTo>
                  <a:lnTo>
                    <a:pt x="15360" y="247392"/>
                  </a:lnTo>
                  <a:lnTo>
                    <a:pt x="1270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311">
            <a:extLst>
              <a:ext uri="{FF2B5EF4-FFF2-40B4-BE49-F238E27FC236}">
                <a16:creationId xmlns:a16="http://schemas.microsoft.com/office/drawing/2014/main" xmlns="" id="{8E9DCC27-873D-4125-B1C0-45EDDCD6564D}"/>
              </a:ext>
            </a:extLst>
          </p:cNvPr>
          <p:cNvGrpSpPr/>
          <p:nvPr/>
        </p:nvGrpSpPr>
        <p:grpSpPr>
          <a:xfrm>
            <a:off x="7024479" y="565821"/>
            <a:ext cx="468522" cy="354930"/>
            <a:chOff x="7024479" y="565821"/>
            <a:chExt cx="468522" cy="354930"/>
          </a:xfrm>
        </p:grpSpPr>
        <p:sp>
          <p:nvSpPr>
            <p:cNvPr id="243" name="SMARTInkShape-1486">
              <a:extLst>
                <a:ext uri="{FF2B5EF4-FFF2-40B4-BE49-F238E27FC236}">
                  <a16:creationId xmlns:a16="http://schemas.microsoft.com/office/drawing/2014/main" xmlns="" id="{C0E63B91-A68C-412E-9292-2DCF548A8C6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423150" y="825500"/>
              <a:ext cx="69851" cy="95251"/>
            </a:xfrm>
            <a:custGeom>
              <a:avLst/>
              <a:gdLst/>
              <a:ahLst/>
              <a:cxnLst/>
              <a:rect l="0" t="0" r="0" b="0"/>
              <a:pathLst>
                <a:path w="69851" h="95251">
                  <a:moveTo>
                    <a:pt x="69850" y="0"/>
                  </a:moveTo>
                  <a:lnTo>
                    <a:pt x="69850" y="0"/>
                  </a:lnTo>
                  <a:lnTo>
                    <a:pt x="69850" y="6742"/>
                  </a:lnTo>
                  <a:lnTo>
                    <a:pt x="43335" y="4543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487">
              <a:extLst>
                <a:ext uri="{FF2B5EF4-FFF2-40B4-BE49-F238E27FC236}">
                  <a16:creationId xmlns:a16="http://schemas.microsoft.com/office/drawing/2014/main" xmlns="" id="{45F42649-77C9-4A7F-8B3E-B3A8C5EA988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024479" y="565821"/>
              <a:ext cx="151022" cy="323180"/>
            </a:xfrm>
            <a:custGeom>
              <a:avLst/>
              <a:gdLst/>
              <a:ahLst/>
              <a:cxnLst/>
              <a:rect l="0" t="0" r="0" b="0"/>
              <a:pathLst>
                <a:path w="151022" h="323180">
                  <a:moveTo>
                    <a:pt x="112921" y="119979"/>
                  </a:moveTo>
                  <a:lnTo>
                    <a:pt x="112921" y="119979"/>
                  </a:lnTo>
                  <a:lnTo>
                    <a:pt x="117947" y="97375"/>
                  </a:lnTo>
                  <a:lnTo>
                    <a:pt x="117271" y="81005"/>
                  </a:lnTo>
                  <a:lnTo>
                    <a:pt x="103458" y="37883"/>
                  </a:lnTo>
                  <a:lnTo>
                    <a:pt x="92487" y="18581"/>
                  </a:lnTo>
                  <a:lnTo>
                    <a:pt x="80556" y="5298"/>
                  </a:lnTo>
                  <a:lnTo>
                    <a:pt x="73706" y="1897"/>
                  </a:lnTo>
                  <a:lnTo>
                    <a:pt x="58568" y="0"/>
                  </a:lnTo>
                  <a:lnTo>
                    <a:pt x="40551" y="9035"/>
                  </a:lnTo>
                  <a:lnTo>
                    <a:pt x="22196" y="26220"/>
                  </a:lnTo>
                  <a:lnTo>
                    <a:pt x="6982" y="50321"/>
                  </a:lnTo>
                  <a:lnTo>
                    <a:pt x="690" y="75615"/>
                  </a:lnTo>
                  <a:lnTo>
                    <a:pt x="0" y="88286"/>
                  </a:lnTo>
                  <a:lnTo>
                    <a:pt x="2363" y="98850"/>
                  </a:lnTo>
                  <a:lnTo>
                    <a:pt x="12513" y="116233"/>
                  </a:lnTo>
                  <a:lnTo>
                    <a:pt x="32077" y="127251"/>
                  </a:lnTo>
                  <a:lnTo>
                    <a:pt x="44208" y="131177"/>
                  </a:lnTo>
                  <a:lnTo>
                    <a:pt x="67096" y="129895"/>
                  </a:lnTo>
                  <a:lnTo>
                    <a:pt x="87615" y="121564"/>
                  </a:lnTo>
                  <a:lnTo>
                    <a:pt x="109655" y="101712"/>
                  </a:lnTo>
                  <a:lnTo>
                    <a:pt x="126750" y="76024"/>
                  </a:lnTo>
                  <a:lnTo>
                    <a:pt x="128491" y="74448"/>
                  </a:lnTo>
                  <a:lnTo>
                    <a:pt x="129650" y="74103"/>
                  </a:lnTo>
                  <a:lnTo>
                    <a:pt x="130425" y="74578"/>
                  </a:lnTo>
                  <a:lnTo>
                    <a:pt x="135206" y="117541"/>
                  </a:lnTo>
                  <a:lnTo>
                    <a:pt x="137398" y="152888"/>
                  </a:lnTo>
                  <a:lnTo>
                    <a:pt x="138047" y="196914"/>
                  </a:lnTo>
                  <a:lnTo>
                    <a:pt x="138240" y="242336"/>
                  </a:lnTo>
                  <a:lnTo>
                    <a:pt x="143374" y="286723"/>
                  </a:lnTo>
                  <a:lnTo>
                    <a:pt x="151021" y="323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312">
            <a:extLst>
              <a:ext uri="{FF2B5EF4-FFF2-40B4-BE49-F238E27FC236}">
                <a16:creationId xmlns:a16="http://schemas.microsoft.com/office/drawing/2014/main" xmlns="" id="{0273FC75-AD86-4611-A5A3-DA36D7F4171D}"/>
              </a:ext>
            </a:extLst>
          </p:cNvPr>
          <p:cNvGrpSpPr/>
          <p:nvPr/>
        </p:nvGrpSpPr>
        <p:grpSpPr>
          <a:xfrm>
            <a:off x="6343650" y="555045"/>
            <a:ext cx="292101" cy="422856"/>
            <a:chOff x="6343650" y="555045"/>
            <a:chExt cx="292101" cy="422856"/>
          </a:xfrm>
        </p:grpSpPr>
        <p:sp>
          <p:nvSpPr>
            <p:cNvPr id="246" name="SMARTInkShape-1488">
              <a:extLst>
                <a:ext uri="{FF2B5EF4-FFF2-40B4-BE49-F238E27FC236}">
                  <a16:creationId xmlns:a16="http://schemas.microsoft.com/office/drawing/2014/main" xmlns="" id="{DA998AAD-7A7D-41EE-A0B9-7B1BF665286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597650" y="90170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12370" y="4738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489">
              <a:extLst>
                <a:ext uri="{FF2B5EF4-FFF2-40B4-BE49-F238E27FC236}">
                  <a16:creationId xmlns:a16="http://schemas.microsoft.com/office/drawing/2014/main" xmlns="" id="{6DF6A371-022F-46AF-9E99-CE4D11297D9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362700" y="809655"/>
              <a:ext cx="133351" cy="3146"/>
            </a:xfrm>
            <a:custGeom>
              <a:avLst/>
              <a:gdLst/>
              <a:ahLst/>
              <a:cxnLst/>
              <a:rect l="0" t="0" r="0" b="0"/>
              <a:pathLst>
                <a:path w="133351" h="3146">
                  <a:moveTo>
                    <a:pt x="0" y="3145"/>
                  </a:moveTo>
                  <a:lnTo>
                    <a:pt x="0" y="3145"/>
                  </a:lnTo>
                  <a:lnTo>
                    <a:pt x="41112" y="1264"/>
                  </a:lnTo>
                  <a:lnTo>
                    <a:pt x="85324" y="0"/>
                  </a:lnTo>
                  <a:lnTo>
                    <a:pt x="133350" y="3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490">
              <a:extLst>
                <a:ext uri="{FF2B5EF4-FFF2-40B4-BE49-F238E27FC236}">
                  <a16:creationId xmlns:a16="http://schemas.microsoft.com/office/drawing/2014/main" xmlns="" id="{EAA6FE7D-3907-44E1-BD00-809E3D72836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343650" y="555045"/>
              <a:ext cx="150406" cy="391106"/>
            </a:xfrm>
            <a:custGeom>
              <a:avLst/>
              <a:gdLst/>
              <a:ahLst/>
              <a:cxnLst/>
              <a:rect l="0" t="0" r="0" b="0"/>
              <a:pathLst>
                <a:path w="150406" h="391106">
                  <a:moveTo>
                    <a:pt x="0" y="41855"/>
                  </a:moveTo>
                  <a:lnTo>
                    <a:pt x="0" y="41855"/>
                  </a:lnTo>
                  <a:lnTo>
                    <a:pt x="3371" y="35113"/>
                  </a:lnTo>
                  <a:lnTo>
                    <a:pt x="15579" y="24178"/>
                  </a:lnTo>
                  <a:lnTo>
                    <a:pt x="50219" y="8547"/>
                  </a:lnTo>
                  <a:lnTo>
                    <a:pt x="87709" y="1020"/>
                  </a:lnTo>
                  <a:lnTo>
                    <a:pt x="127052" y="0"/>
                  </a:lnTo>
                  <a:lnTo>
                    <a:pt x="133384" y="1252"/>
                  </a:lnTo>
                  <a:lnTo>
                    <a:pt x="138312" y="4909"/>
                  </a:lnTo>
                  <a:lnTo>
                    <a:pt x="145667" y="16497"/>
                  </a:lnTo>
                  <a:lnTo>
                    <a:pt x="150405" y="42260"/>
                  </a:lnTo>
                  <a:lnTo>
                    <a:pt x="145068" y="78977"/>
                  </a:lnTo>
                  <a:lnTo>
                    <a:pt x="138322" y="112446"/>
                  </a:lnTo>
                  <a:lnTo>
                    <a:pt x="130620" y="150840"/>
                  </a:lnTo>
                  <a:lnTo>
                    <a:pt x="122494" y="191422"/>
                  </a:lnTo>
                  <a:lnTo>
                    <a:pt x="116060" y="232978"/>
                  </a:lnTo>
                  <a:lnTo>
                    <a:pt x="110849" y="273554"/>
                  </a:lnTo>
                  <a:lnTo>
                    <a:pt x="106181" y="310403"/>
                  </a:lnTo>
                  <a:lnTo>
                    <a:pt x="101754" y="343713"/>
                  </a:lnTo>
                  <a:lnTo>
                    <a:pt x="95250" y="391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313">
            <a:extLst>
              <a:ext uri="{FF2B5EF4-FFF2-40B4-BE49-F238E27FC236}">
                <a16:creationId xmlns:a16="http://schemas.microsoft.com/office/drawing/2014/main" xmlns="" id="{C372626C-5092-4ED9-896A-6E49B192C45E}"/>
              </a:ext>
            </a:extLst>
          </p:cNvPr>
          <p:cNvGrpSpPr/>
          <p:nvPr/>
        </p:nvGrpSpPr>
        <p:grpSpPr>
          <a:xfrm>
            <a:off x="5638800" y="572906"/>
            <a:ext cx="279401" cy="411345"/>
            <a:chOff x="5638800" y="572906"/>
            <a:chExt cx="279401" cy="411345"/>
          </a:xfrm>
        </p:grpSpPr>
        <p:sp>
          <p:nvSpPr>
            <p:cNvPr id="250" name="SMARTInkShape-1491">
              <a:extLst>
                <a:ext uri="{FF2B5EF4-FFF2-40B4-BE49-F238E27FC236}">
                  <a16:creationId xmlns:a16="http://schemas.microsoft.com/office/drawing/2014/main" xmlns="" id="{108242A1-9333-4249-8B0E-8E61BB68651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842000" y="920750"/>
              <a:ext cx="76201" cy="63501"/>
            </a:xfrm>
            <a:custGeom>
              <a:avLst/>
              <a:gdLst/>
              <a:ahLst/>
              <a:cxnLst/>
              <a:rect l="0" t="0" r="0" b="0"/>
              <a:pathLst>
                <a:path w="76201" h="63501">
                  <a:moveTo>
                    <a:pt x="76200" y="0"/>
                  </a:moveTo>
                  <a:lnTo>
                    <a:pt x="76200" y="0"/>
                  </a:lnTo>
                  <a:lnTo>
                    <a:pt x="69459" y="10113"/>
                  </a:lnTo>
                  <a:lnTo>
                    <a:pt x="29746" y="4047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492">
              <a:extLst>
                <a:ext uri="{FF2B5EF4-FFF2-40B4-BE49-F238E27FC236}">
                  <a16:creationId xmlns:a16="http://schemas.microsoft.com/office/drawing/2014/main" xmlns="" id="{F2A559C8-2A11-4C3F-A8BC-F642AA680E9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638800" y="572906"/>
              <a:ext cx="120651" cy="327766"/>
            </a:xfrm>
            <a:custGeom>
              <a:avLst/>
              <a:gdLst/>
              <a:ahLst/>
              <a:cxnLst/>
              <a:rect l="0" t="0" r="0" b="0"/>
              <a:pathLst>
                <a:path w="120651" h="327766">
                  <a:moveTo>
                    <a:pt x="120650" y="17644"/>
                  </a:moveTo>
                  <a:lnTo>
                    <a:pt x="120650" y="17644"/>
                  </a:lnTo>
                  <a:lnTo>
                    <a:pt x="120650" y="0"/>
                  </a:lnTo>
                  <a:lnTo>
                    <a:pt x="110537" y="9123"/>
                  </a:lnTo>
                  <a:lnTo>
                    <a:pt x="82381" y="52859"/>
                  </a:lnTo>
                  <a:lnTo>
                    <a:pt x="63660" y="85506"/>
                  </a:lnTo>
                  <a:lnTo>
                    <a:pt x="45462" y="126827"/>
                  </a:lnTo>
                  <a:lnTo>
                    <a:pt x="28672" y="171298"/>
                  </a:lnTo>
                  <a:lnTo>
                    <a:pt x="14154" y="212229"/>
                  </a:lnTo>
                  <a:lnTo>
                    <a:pt x="8173" y="247824"/>
                  </a:lnTo>
                  <a:lnTo>
                    <a:pt x="9277" y="277991"/>
                  </a:lnTo>
                  <a:lnTo>
                    <a:pt x="16823" y="300805"/>
                  </a:lnTo>
                  <a:lnTo>
                    <a:pt x="30996" y="316590"/>
                  </a:lnTo>
                  <a:lnTo>
                    <a:pt x="39714" y="322775"/>
                  </a:lnTo>
                  <a:lnTo>
                    <a:pt x="58808" y="327765"/>
                  </a:lnTo>
                  <a:lnTo>
                    <a:pt x="77642" y="326926"/>
                  </a:lnTo>
                  <a:lnTo>
                    <a:pt x="93069" y="321849"/>
                  </a:lnTo>
                  <a:lnTo>
                    <a:pt x="105099" y="309244"/>
                  </a:lnTo>
                  <a:lnTo>
                    <a:pt x="110283" y="300944"/>
                  </a:lnTo>
                  <a:lnTo>
                    <a:pt x="110211" y="292589"/>
                  </a:lnTo>
                  <a:lnTo>
                    <a:pt x="100723" y="275779"/>
                  </a:lnTo>
                  <a:lnTo>
                    <a:pt x="75548" y="250448"/>
                  </a:lnTo>
                  <a:lnTo>
                    <a:pt x="54038" y="242938"/>
                  </a:lnTo>
                  <a:lnTo>
                    <a:pt x="23772" y="242677"/>
                  </a:lnTo>
                  <a:lnTo>
                    <a:pt x="0" y="246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314">
            <a:extLst>
              <a:ext uri="{FF2B5EF4-FFF2-40B4-BE49-F238E27FC236}">
                <a16:creationId xmlns:a16="http://schemas.microsoft.com/office/drawing/2014/main" xmlns="" id="{87582BFE-2A6E-4DF7-B39C-F11A3F1477D6}"/>
              </a:ext>
            </a:extLst>
          </p:cNvPr>
          <p:cNvGrpSpPr/>
          <p:nvPr/>
        </p:nvGrpSpPr>
        <p:grpSpPr>
          <a:xfrm>
            <a:off x="4898756" y="630211"/>
            <a:ext cx="359045" cy="309590"/>
            <a:chOff x="4898756" y="630211"/>
            <a:chExt cx="359045" cy="309590"/>
          </a:xfrm>
        </p:grpSpPr>
        <p:sp>
          <p:nvSpPr>
            <p:cNvPr id="253" name="SMARTInkShape-1493">
              <a:extLst>
                <a:ext uri="{FF2B5EF4-FFF2-40B4-BE49-F238E27FC236}">
                  <a16:creationId xmlns:a16="http://schemas.microsoft.com/office/drawing/2014/main" xmlns="" id="{2DFE890A-C93B-4BDF-AB3C-34600CE7B5A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213350" y="863600"/>
              <a:ext cx="44451" cy="76201"/>
            </a:xfrm>
            <a:custGeom>
              <a:avLst/>
              <a:gdLst/>
              <a:ahLst/>
              <a:cxnLst/>
              <a:rect l="0" t="0" r="0" b="0"/>
              <a:pathLst>
                <a:path w="44451" h="76201">
                  <a:moveTo>
                    <a:pt x="44450" y="0"/>
                  </a:moveTo>
                  <a:lnTo>
                    <a:pt x="44450" y="0"/>
                  </a:lnTo>
                  <a:lnTo>
                    <a:pt x="44450" y="6742"/>
                  </a:lnTo>
                  <a:lnTo>
                    <a:pt x="40687" y="13815"/>
                  </a:lnTo>
                  <a:lnTo>
                    <a:pt x="7484" y="5673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494">
              <a:extLst>
                <a:ext uri="{FF2B5EF4-FFF2-40B4-BE49-F238E27FC236}">
                  <a16:creationId xmlns:a16="http://schemas.microsoft.com/office/drawing/2014/main" xmlns="" id="{F7062BB4-78F4-4DD6-8F20-72413A4D507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898756" y="630211"/>
              <a:ext cx="187595" cy="238551"/>
            </a:xfrm>
            <a:custGeom>
              <a:avLst/>
              <a:gdLst/>
              <a:ahLst/>
              <a:cxnLst/>
              <a:rect l="0" t="0" r="0" b="0"/>
              <a:pathLst>
                <a:path w="187595" h="238551">
                  <a:moveTo>
                    <a:pt x="16144" y="30189"/>
                  </a:moveTo>
                  <a:lnTo>
                    <a:pt x="16144" y="30189"/>
                  </a:lnTo>
                  <a:lnTo>
                    <a:pt x="24932" y="16374"/>
                  </a:lnTo>
                  <a:lnTo>
                    <a:pt x="28353" y="12512"/>
                  </a:lnTo>
                  <a:lnTo>
                    <a:pt x="46651" y="3706"/>
                  </a:lnTo>
                  <a:lnTo>
                    <a:pt x="69947" y="0"/>
                  </a:lnTo>
                  <a:lnTo>
                    <a:pt x="82625" y="2896"/>
                  </a:lnTo>
                  <a:lnTo>
                    <a:pt x="87981" y="5643"/>
                  </a:lnTo>
                  <a:lnTo>
                    <a:pt x="95814" y="19985"/>
                  </a:lnTo>
                  <a:lnTo>
                    <a:pt x="98890" y="29737"/>
                  </a:lnTo>
                  <a:lnTo>
                    <a:pt x="96479" y="67057"/>
                  </a:lnTo>
                  <a:lnTo>
                    <a:pt x="80085" y="112766"/>
                  </a:lnTo>
                  <a:lnTo>
                    <a:pt x="53982" y="155316"/>
                  </a:lnTo>
                  <a:lnTo>
                    <a:pt x="20038" y="197480"/>
                  </a:lnTo>
                  <a:lnTo>
                    <a:pt x="394" y="231474"/>
                  </a:lnTo>
                  <a:lnTo>
                    <a:pt x="0" y="234229"/>
                  </a:lnTo>
                  <a:lnTo>
                    <a:pt x="441" y="236065"/>
                  </a:lnTo>
                  <a:lnTo>
                    <a:pt x="1443" y="237290"/>
                  </a:lnTo>
                  <a:lnTo>
                    <a:pt x="34171" y="238550"/>
                  </a:lnTo>
                  <a:lnTo>
                    <a:pt x="74794" y="234526"/>
                  </a:lnTo>
                  <a:lnTo>
                    <a:pt x="108533" y="230837"/>
                  </a:lnTo>
                  <a:lnTo>
                    <a:pt x="140932" y="226845"/>
                  </a:lnTo>
                  <a:lnTo>
                    <a:pt x="187594" y="220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315">
            <a:extLst>
              <a:ext uri="{FF2B5EF4-FFF2-40B4-BE49-F238E27FC236}">
                <a16:creationId xmlns:a16="http://schemas.microsoft.com/office/drawing/2014/main" xmlns="" id="{1ADE19A5-A77B-44EA-914D-090461A6F03B}"/>
              </a:ext>
            </a:extLst>
          </p:cNvPr>
          <p:cNvGrpSpPr/>
          <p:nvPr/>
        </p:nvGrpSpPr>
        <p:grpSpPr>
          <a:xfrm>
            <a:off x="4085726" y="514719"/>
            <a:ext cx="524375" cy="475882"/>
            <a:chOff x="4085726" y="514719"/>
            <a:chExt cx="524375" cy="475882"/>
          </a:xfrm>
        </p:grpSpPr>
        <p:sp>
          <p:nvSpPr>
            <p:cNvPr id="256" name="SMARTInkShape-1495">
              <a:extLst>
                <a:ext uri="{FF2B5EF4-FFF2-40B4-BE49-F238E27FC236}">
                  <a16:creationId xmlns:a16="http://schemas.microsoft.com/office/drawing/2014/main" xmlns="" id="{3B23EC5C-C0F8-4C0C-AB44-E48A23E2A3B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565650" y="889000"/>
              <a:ext cx="44451" cy="101601"/>
            </a:xfrm>
            <a:custGeom>
              <a:avLst/>
              <a:gdLst/>
              <a:ahLst/>
              <a:cxnLst/>
              <a:rect l="0" t="0" r="0" b="0"/>
              <a:pathLst>
                <a:path w="44451" h="101601">
                  <a:moveTo>
                    <a:pt x="44450" y="0"/>
                  </a:moveTo>
                  <a:lnTo>
                    <a:pt x="44450" y="0"/>
                  </a:lnTo>
                  <a:lnTo>
                    <a:pt x="41079" y="3371"/>
                  </a:lnTo>
                  <a:lnTo>
                    <a:pt x="23079" y="43738"/>
                  </a:lnTo>
                  <a:lnTo>
                    <a:pt x="4976" y="9043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496">
              <a:extLst>
                <a:ext uri="{FF2B5EF4-FFF2-40B4-BE49-F238E27FC236}">
                  <a16:creationId xmlns:a16="http://schemas.microsoft.com/office/drawing/2014/main" xmlns="" id="{4DE30EE0-9673-4268-8CFF-C2372FB1F8D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457700" y="663379"/>
              <a:ext cx="50801" cy="263722"/>
            </a:xfrm>
            <a:custGeom>
              <a:avLst/>
              <a:gdLst/>
              <a:ahLst/>
              <a:cxnLst/>
              <a:rect l="0" t="0" r="0" b="0"/>
              <a:pathLst>
                <a:path w="50801" h="2637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069" y="418"/>
                  </a:lnTo>
                  <a:lnTo>
                    <a:pt x="8838" y="4646"/>
                  </a:lnTo>
                  <a:lnTo>
                    <a:pt x="19098" y="47353"/>
                  </a:lnTo>
                  <a:lnTo>
                    <a:pt x="23533" y="83901"/>
                  </a:lnTo>
                  <a:lnTo>
                    <a:pt x="21660" y="127855"/>
                  </a:lnTo>
                  <a:lnTo>
                    <a:pt x="20270" y="174873"/>
                  </a:lnTo>
                  <a:lnTo>
                    <a:pt x="26059" y="216982"/>
                  </a:lnTo>
                  <a:lnTo>
                    <a:pt x="31338" y="234481"/>
                  </a:lnTo>
                  <a:lnTo>
                    <a:pt x="5080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497">
              <a:extLst>
                <a:ext uri="{FF2B5EF4-FFF2-40B4-BE49-F238E27FC236}">
                  <a16:creationId xmlns:a16="http://schemas.microsoft.com/office/drawing/2014/main" xmlns="" id="{9F1496DE-4E17-4741-A7F0-E6B29074A5E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085726" y="514719"/>
              <a:ext cx="156075" cy="475882"/>
            </a:xfrm>
            <a:custGeom>
              <a:avLst/>
              <a:gdLst/>
              <a:ahLst/>
              <a:cxnLst/>
              <a:rect l="0" t="0" r="0" b="0"/>
              <a:pathLst>
                <a:path w="156075" h="475882">
                  <a:moveTo>
                    <a:pt x="156074" y="25031"/>
                  </a:moveTo>
                  <a:lnTo>
                    <a:pt x="156074" y="25031"/>
                  </a:lnTo>
                  <a:lnTo>
                    <a:pt x="147236" y="16193"/>
                  </a:lnTo>
                  <a:lnTo>
                    <a:pt x="120569" y="3832"/>
                  </a:lnTo>
                  <a:lnTo>
                    <a:pt x="92079" y="184"/>
                  </a:lnTo>
                  <a:lnTo>
                    <a:pt x="85894" y="0"/>
                  </a:lnTo>
                  <a:lnTo>
                    <a:pt x="73377" y="3558"/>
                  </a:lnTo>
                  <a:lnTo>
                    <a:pt x="38096" y="22020"/>
                  </a:lnTo>
                  <a:lnTo>
                    <a:pt x="22732" y="38720"/>
                  </a:lnTo>
                  <a:lnTo>
                    <a:pt x="8466" y="69611"/>
                  </a:lnTo>
                  <a:lnTo>
                    <a:pt x="7685" y="82239"/>
                  </a:lnTo>
                  <a:lnTo>
                    <a:pt x="10395" y="94907"/>
                  </a:lnTo>
                  <a:lnTo>
                    <a:pt x="16304" y="107592"/>
                  </a:lnTo>
                  <a:lnTo>
                    <a:pt x="62980" y="154520"/>
                  </a:lnTo>
                  <a:lnTo>
                    <a:pt x="74247" y="173128"/>
                  </a:lnTo>
                  <a:lnTo>
                    <a:pt x="80195" y="192452"/>
                  </a:lnTo>
                  <a:lnTo>
                    <a:pt x="80487" y="210448"/>
                  </a:lnTo>
                  <a:lnTo>
                    <a:pt x="72621" y="227853"/>
                  </a:lnTo>
                  <a:lnTo>
                    <a:pt x="59717" y="243585"/>
                  </a:lnTo>
                  <a:lnTo>
                    <a:pt x="44574" y="255281"/>
                  </a:lnTo>
                  <a:lnTo>
                    <a:pt x="30318" y="261420"/>
                  </a:lnTo>
                  <a:lnTo>
                    <a:pt x="23553" y="263057"/>
                  </a:lnTo>
                  <a:lnTo>
                    <a:pt x="18338" y="262737"/>
                  </a:lnTo>
                  <a:lnTo>
                    <a:pt x="14156" y="261113"/>
                  </a:lnTo>
                  <a:lnTo>
                    <a:pt x="8333" y="256251"/>
                  </a:lnTo>
                  <a:lnTo>
                    <a:pt x="5744" y="251738"/>
                  </a:lnTo>
                  <a:lnTo>
                    <a:pt x="5760" y="249547"/>
                  </a:lnTo>
                  <a:lnTo>
                    <a:pt x="7659" y="245231"/>
                  </a:lnTo>
                  <a:lnTo>
                    <a:pt x="9152" y="243797"/>
                  </a:lnTo>
                  <a:lnTo>
                    <a:pt x="12694" y="242205"/>
                  </a:lnTo>
                  <a:lnTo>
                    <a:pt x="25396" y="244679"/>
                  </a:lnTo>
                  <a:lnTo>
                    <a:pt x="32849" y="249888"/>
                  </a:lnTo>
                  <a:lnTo>
                    <a:pt x="35824" y="253252"/>
                  </a:lnTo>
                  <a:lnTo>
                    <a:pt x="43382" y="271471"/>
                  </a:lnTo>
                  <a:lnTo>
                    <a:pt x="46719" y="294743"/>
                  </a:lnTo>
                  <a:lnTo>
                    <a:pt x="40966" y="322884"/>
                  </a:lnTo>
                  <a:lnTo>
                    <a:pt x="17651" y="367656"/>
                  </a:lnTo>
                  <a:lnTo>
                    <a:pt x="3974" y="396229"/>
                  </a:lnTo>
                  <a:lnTo>
                    <a:pt x="0" y="421863"/>
                  </a:lnTo>
                  <a:lnTo>
                    <a:pt x="1571" y="436351"/>
                  </a:lnTo>
                  <a:lnTo>
                    <a:pt x="8383" y="449845"/>
                  </a:lnTo>
                  <a:lnTo>
                    <a:pt x="13164" y="456407"/>
                  </a:lnTo>
                  <a:lnTo>
                    <a:pt x="27882" y="465580"/>
                  </a:lnTo>
                  <a:lnTo>
                    <a:pt x="46889" y="471303"/>
                  </a:lnTo>
                  <a:lnTo>
                    <a:pt x="92574" y="475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316">
            <a:extLst>
              <a:ext uri="{FF2B5EF4-FFF2-40B4-BE49-F238E27FC236}">
                <a16:creationId xmlns:a16="http://schemas.microsoft.com/office/drawing/2014/main" xmlns="" id="{1FF801A8-7D63-4CBA-B7CD-343D82F5A4D4}"/>
              </a:ext>
            </a:extLst>
          </p:cNvPr>
          <p:cNvGrpSpPr/>
          <p:nvPr/>
        </p:nvGrpSpPr>
        <p:grpSpPr>
          <a:xfrm>
            <a:off x="3454400" y="762000"/>
            <a:ext cx="152401" cy="141928"/>
            <a:chOff x="3454400" y="762000"/>
            <a:chExt cx="152401" cy="141928"/>
          </a:xfrm>
        </p:grpSpPr>
        <p:sp>
          <p:nvSpPr>
            <p:cNvPr id="260" name="SMARTInkShape-1498">
              <a:extLst>
                <a:ext uri="{FF2B5EF4-FFF2-40B4-BE49-F238E27FC236}">
                  <a16:creationId xmlns:a16="http://schemas.microsoft.com/office/drawing/2014/main" xmlns="" id="{3A71587E-A0D7-4422-8960-C3425B99B03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459145" y="889000"/>
              <a:ext cx="147656" cy="14928"/>
            </a:xfrm>
            <a:custGeom>
              <a:avLst/>
              <a:gdLst/>
              <a:ahLst/>
              <a:cxnLst/>
              <a:rect l="0" t="0" r="0" b="0"/>
              <a:pathLst>
                <a:path w="147656" h="14928">
                  <a:moveTo>
                    <a:pt x="14305" y="0"/>
                  </a:moveTo>
                  <a:lnTo>
                    <a:pt x="14305" y="0"/>
                  </a:lnTo>
                  <a:lnTo>
                    <a:pt x="0" y="8838"/>
                  </a:lnTo>
                  <a:lnTo>
                    <a:pt x="535" y="10831"/>
                  </a:lnTo>
                  <a:lnTo>
                    <a:pt x="6774" y="14927"/>
                  </a:lnTo>
                  <a:lnTo>
                    <a:pt x="44646" y="13166"/>
                  </a:lnTo>
                  <a:lnTo>
                    <a:pt x="88284" y="7978"/>
                  </a:lnTo>
                  <a:lnTo>
                    <a:pt x="1476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499">
              <a:extLst>
                <a:ext uri="{FF2B5EF4-FFF2-40B4-BE49-F238E27FC236}">
                  <a16:creationId xmlns:a16="http://schemas.microsoft.com/office/drawing/2014/main" xmlns="" id="{3D04EB36-F960-4E07-97CD-A097B78CF1C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454400" y="76200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580" y="5467"/>
                  </a:lnTo>
                  <a:lnTo>
                    <a:pt x="54583" y="2517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317">
            <a:extLst>
              <a:ext uri="{FF2B5EF4-FFF2-40B4-BE49-F238E27FC236}">
                <a16:creationId xmlns:a16="http://schemas.microsoft.com/office/drawing/2014/main" xmlns="" id="{0988938A-F9B3-4947-94F3-D0797002B0DD}"/>
              </a:ext>
            </a:extLst>
          </p:cNvPr>
          <p:cNvGrpSpPr/>
          <p:nvPr/>
        </p:nvGrpSpPr>
        <p:grpSpPr>
          <a:xfrm>
            <a:off x="2476500" y="637099"/>
            <a:ext cx="615951" cy="575952"/>
            <a:chOff x="2476500" y="637099"/>
            <a:chExt cx="615951" cy="575952"/>
          </a:xfrm>
        </p:grpSpPr>
        <p:sp>
          <p:nvSpPr>
            <p:cNvPr id="263" name="SMARTInkShape-1500">
              <a:extLst>
                <a:ext uri="{FF2B5EF4-FFF2-40B4-BE49-F238E27FC236}">
                  <a16:creationId xmlns:a16="http://schemas.microsoft.com/office/drawing/2014/main" xmlns="" id="{0EAAF8AB-375C-43FF-9A6E-F57E1A262C5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989029" y="1079500"/>
              <a:ext cx="103422" cy="5471"/>
            </a:xfrm>
            <a:custGeom>
              <a:avLst/>
              <a:gdLst/>
              <a:ahLst/>
              <a:cxnLst/>
              <a:rect l="0" t="0" r="0" b="0"/>
              <a:pathLst>
                <a:path w="103422" h="5471">
                  <a:moveTo>
                    <a:pt x="8171" y="0"/>
                  </a:moveTo>
                  <a:lnTo>
                    <a:pt x="8171" y="0"/>
                  </a:lnTo>
                  <a:lnTo>
                    <a:pt x="1429" y="0"/>
                  </a:lnTo>
                  <a:lnTo>
                    <a:pt x="148" y="706"/>
                  </a:lnTo>
                  <a:lnTo>
                    <a:pt x="0" y="1881"/>
                  </a:lnTo>
                  <a:lnTo>
                    <a:pt x="607" y="3371"/>
                  </a:lnTo>
                  <a:lnTo>
                    <a:pt x="6926" y="5026"/>
                  </a:lnTo>
                  <a:lnTo>
                    <a:pt x="50158" y="5470"/>
                  </a:lnTo>
                  <a:lnTo>
                    <a:pt x="103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501">
              <a:extLst>
                <a:ext uri="{FF2B5EF4-FFF2-40B4-BE49-F238E27FC236}">
                  <a16:creationId xmlns:a16="http://schemas.microsoft.com/office/drawing/2014/main" xmlns="" id="{04C2D61F-D91A-4BD8-A16E-124F9E99EE9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024125" y="914400"/>
              <a:ext cx="42926" cy="272069"/>
            </a:xfrm>
            <a:custGeom>
              <a:avLst/>
              <a:gdLst/>
              <a:ahLst/>
              <a:cxnLst/>
              <a:rect l="0" t="0" r="0" b="0"/>
              <a:pathLst>
                <a:path w="42926" h="272069">
                  <a:moveTo>
                    <a:pt x="23875" y="0"/>
                  </a:moveTo>
                  <a:lnTo>
                    <a:pt x="23875" y="0"/>
                  </a:lnTo>
                  <a:lnTo>
                    <a:pt x="20504" y="3371"/>
                  </a:lnTo>
                  <a:lnTo>
                    <a:pt x="16036" y="42377"/>
                  </a:lnTo>
                  <a:lnTo>
                    <a:pt x="10734" y="84993"/>
                  </a:lnTo>
                  <a:lnTo>
                    <a:pt x="6745" y="122441"/>
                  </a:lnTo>
                  <a:lnTo>
                    <a:pt x="2621" y="162604"/>
                  </a:lnTo>
                  <a:lnTo>
                    <a:pt x="318" y="202090"/>
                  </a:lnTo>
                  <a:lnTo>
                    <a:pt x="0" y="237279"/>
                  </a:lnTo>
                  <a:lnTo>
                    <a:pt x="2210" y="262326"/>
                  </a:lnTo>
                  <a:lnTo>
                    <a:pt x="5904" y="268723"/>
                  </a:lnTo>
                  <a:lnTo>
                    <a:pt x="11188" y="271576"/>
                  </a:lnTo>
                  <a:lnTo>
                    <a:pt x="17534" y="272068"/>
                  </a:lnTo>
                  <a:lnTo>
                    <a:pt x="23175" y="269573"/>
                  </a:lnTo>
                  <a:lnTo>
                    <a:pt x="4292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502">
              <a:extLst>
                <a:ext uri="{FF2B5EF4-FFF2-40B4-BE49-F238E27FC236}">
                  <a16:creationId xmlns:a16="http://schemas.microsoft.com/office/drawing/2014/main" xmlns="" id="{00E88955-EA9C-4077-BFC3-BB0BFF12B28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882900" y="1079500"/>
              <a:ext cx="69851" cy="111925"/>
            </a:xfrm>
            <a:custGeom>
              <a:avLst/>
              <a:gdLst/>
              <a:ahLst/>
              <a:cxnLst/>
              <a:rect l="0" t="0" r="0" b="0"/>
              <a:pathLst>
                <a:path w="69851" h="111925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26515" y="15580"/>
                  </a:lnTo>
                  <a:lnTo>
                    <a:pt x="49609" y="48102"/>
                  </a:lnTo>
                  <a:lnTo>
                    <a:pt x="56856" y="65359"/>
                  </a:lnTo>
                  <a:lnTo>
                    <a:pt x="58665" y="82435"/>
                  </a:lnTo>
                  <a:lnTo>
                    <a:pt x="56412" y="97316"/>
                  </a:lnTo>
                  <a:lnTo>
                    <a:pt x="50707" y="106281"/>
                  </a:lnTo>
                  <a:lnTo>
                    <a:pt x="43468" y="110736"/>
                  </a:lnTo>
                  <a:lnTo>
                    <a:pt x="39562" y="111924"/>
                  </a:lnTo>
                  <a:lnTo>
                    <a:pt x="35547" y="111305"/>
                  </a:lnTo>
                  <a:lnTo>
                    <a:pt x="27323" y="106854"/>
                  </a:lnTo>
                  <a:lnTo>
                    <a:pt x="25271" y="101575"/>
                  </a:lnTo>
                  <a:lnTo>
                    <a:pt x="24872" y="86302"/>
                  </a:lnTo>
                  <a:lnTo>
                    <a:pt x="31986" y="57870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503">
              <a:extLst>
                <a:ext uri="{FF2B5EF4-FFF2-40B4-BE49-F238E27FC236}">
                  <a16:creationId xmlns:a16="http://schemas.microsoft.com/office/drawing/2014/main" xmlns="" id="{593F2B18-4B19-4093-B7D7-2C271B124E5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804967" y="1085850"/>
              <a:ext cx="44831" cy="109636"/>
            </a:xfrm>
            <a:custGeom>
              <a:avLst/>
              <a:gdLst/>
              <a:ahLst/>
              <a:cxnLst/>
              <a:rect l="0" t="0" r="0" b="0"/>
              <a:pathLst>
                <a:path w="44831" h="109636">
                  <a:moveTo>
                    <a:pt x="39833" y="0"/>
                  </a:moveTo>
                  <a:lnTo>
                    <a:pt x="39833" y="0"/>
                  </a:lnTo>
                  <a:lnTo>
                    <a:pt x="25330" y="705"/>
                  </a:lnTo>
                  <a:lnTo>
                    <a:pt x="16689" y="3371"/>
                  </a:lnTo>
                  <a:lnTo>
                    <a:pt x="10026" y="8789"/>
                  </a:lnTo>
                  <a:lnTo>
                    <a:pt x="4713" y="16606"/>
                  </a:lnTo>
                  <a:lnTo>
                    <a:pt x="0" y="27136"/>
                  </a:lnTo>
                  <a:lnTo>
                    <a:pt x="122" y="51706"/>
                  </a:lnTo>
                  <a:lnTo>
                    <a:pt x="7190" y="85133"/>
                  </a:lnTo>
                  <a:lnTo>
                    <a:pt x="13801" y="96868"/>
                  </a:lnTo>
                  <a:lnTo>
                    <a:pt x="25456" y="108038"/>
                  </a:lnTo>
                  <a:lnTo>
                    <a:pt x="28837" y="109419"/>
                  </a:lnTo>
                  <a:lnTo>
                    <a:pt x="31797" y="109635"/>
                  </a:lnTo>
                  <a:lnTo>
                    <a:pt x="34476" y="109073"/>
                  </a:lnTo>
                  <a:lnTo>
                    <a:pt x="39333" y="100923"/>
                  </a:lnTo>
                  <a:lnTo>
                    <a:pt x="43139" y="87188"/>
                  </a:lnTo>
                  <a:lnTo>
                    <a:pt x="44830" y="69324"/>
                  </a:lnTo>
                  <a:lnTo>
                    <a:pt x="41819" y="53389"/>
                  </a:lnTo>
                  <a:lnTo>
                    <a:pt x="35130" y="29282"/>
                  </a:lnTo>
                  <a:lnTo>
                    <a:pt x="35286" y="25871"/>
                  </a:lnTo>
                  <a:lnTo>
                    <a:pt x="36096" y="23598"/>
                  </a:lnTo>
                  <a:lnTo>
                    <a:pt x="3983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504">
              <a:extLst>
                <a:ext uri="{FF2B5EF4-FFF2-40B4-BE49-F238E27FC236}">
                  <a16:creationId xmlns:a16="http://schemas.microsoft.com/office/drawing/2014/main" xmlns="" id="{C750EC1C-FC7F-4A55-8CD8-D09D63AE5C0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696865" y="1048894"/>
              <a:ext cx="83960" cy="164157"/>
            </a:xfrm>
            <a:custGeom>
              <a:avLst/>
              <a:gdLst/>
              <a:ahLst/>
              <a:cxnLst/>
              <a:rect l="0" t="0" r="0" b="0"/>
              <a:pathLst>
                <a:path w="83960" h="164157">
                  <a:moveTo>
                    <a:pt x="71735" y="11556"/>
                  </a:moveTo>
                  <a:lnTo>
                    <a:pt x="71735" y="11556"/>
                  </a:lnTo>
                  <a:lnTo>
                    <a:pt x="65960" y="6486"/>
                  </a:lnTo>
                  <a:lnTo>
                    <a:pt x="59526" y="2718"/>
                  </a:lnTo>
                  <a:lnTo>
                    <a:pt x="44599" y="0"/>
                  </a:lnTo>
                  <a:lnTo>
                    <a:pt x="32863" y="3127"/>
                  </a:lnTo>
                  <a:lnTo>
                    <a:pt x="21297" y="9927"/>
                  </a:lnTo>
                  <a:lnTo>
                    <a:pt x="11453" y="20004"/>
                  </a:lnTo>
                  <a:lnTo>
                    <a:pt x="1349" y="40949"/>
                  </a:lnTo>
                  <a:lnTo>
                    <a:pt x="0" y="54958"/>
                  </a:lnTo>
                  <a:lnTo>
                    <a:pt x="628" y="61657"/>
                  </a:lnTo>
                  <a:lnTo>
                    <a:pt x="6971" y="72864"/>
                  </a:lnTo>
                  <a:lnTo>
                    <a:pt x="17551" y="81843"/>
                  </a:lnTo>
                  <a:lnTo>
                    <a:pt x="58842" y="99094"/>
                  </a:lnTo>
                  <a:lnTo>
                    <a:pt x="79125" y="111263"/>
                  </a:lnTo>
                  <a:lnTo>
                    <a:pt x="82306" y="116127"/>
                  </a:lnTo>
                  <a:lnTo>
                    <a:pt x="83959" y="127177"/>
                  </a:lnTo>
                  <a:lnTo>
                    <a:pt x="81296" y="133086"/>
                  </a:lnTo>
                  <a:lnTo>
                    <a:pt x="70810" y="145297"/>
                  </a:lnTo>
                  <a:lnTo>
                    <a:pt x="45669" y="160701"/>
                  </a:lnTo>
                  <a:lnTo>
                    <a:pt x="31693" y="164156"/>
                  </a:lnTo>
                  <a:lnTo>
                    <a:pt x="25990" y="164089"/>
                  </a:lnTo>
                  <a:lnTo>
                    <a:pt x="22188" y="162634"/>
                  </a:lnTo>
                  <a:lnTo>
                    <a:pt x="19654" y="160252"/>
                  </a:lnTo>
                  <a:lnTo>
                    <a:pt x="14585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505">
              <a:extLst>
                <a:ext uri="{FF2B5EF4-FFF2-40B4-BE49-F238E27FC236}">
                  <a16:creationId xmlns:a16="http://schemas.microsoft.com/office/drawing/2014/main" xmlns="" id="{615C1E16-A46D-4A8A-AE51-72A2FB014E8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476500" y="637099"/>
              <a:ext cx="185701" cy="434072"/>
            </a:xfrm>
            <a:custGeom>
              <a:avLst/>
              <a:gdLst/>
              <a:ahLst/>
              <a:cxnLst/>
              <a:rect l="0" t="0" r="0" b="0"/>
              <a:pathLst>
                <a:path w="185701" h="434072">
                  <a:moveTo>
                    <a:pt x="0" y="131251"/>
                  </a:moveTo>
                  <a:lnTo>
                    <a:pt x="0" y="131251"/>
                  </a:lnTo>
                  <a:lnTo>
                    <a:pt x="0" y="176717"/>
                  </a:lnTo>
                  <a:lnTo>
                    <a:pt x="1881" y="209079"/>
                  </a:lnTo>
                  <a:lnTo>
                    <a:pt x="5069" y="246980"/>
                  </a:lnTo>
                  <a:lnTo>
                    <a:pt x="8838" y="287343"/>
                  </a:lnTo>
                  <a:lnTo>
                    <a:pt x="12865" y="325038"/>
                  </a:lnTo>
                  <a:lnTo>
                    <a:pt x="17218" y="366705"/>
                  </a:lnTo>
                  <a:lnTo>
                    <a:pt x="18688" y="386683"/>
                  </a:lnTo>
                  <a:lnTo>
                    <a:pt x="17121" y="340101"/>
                  </a:lnTo>
                  <a:lnTo>
                    <a:pt x="15370" y="297451"/>
                  </a:lnTo>
                  <a:lnTo>
                    <a:pt x="15891" y="270273"/>
                  </a:lnTo>
                  <a:lnTo>
                    <a:pt x="16944" y="240866"/>
                  </a:lnTo>
                  <a:lnTo>
                    <a:pt x="18352" y="209972"/>
                  </a:lnTo>
                  <a:lnTo>
                    <a:pt x="19995" y="178087"/>
                  </a:lnTo>
                  <a:lnTo>
                    <a:pt x="21797" y="145542"/>
                  </a:lnTo>
                  <a:lnTo>
                    <a:pt x="24409" y="117495"/>
                  </a:lnTo>
                  <a:lnTo>
                    <a:pt x="27562" y="92447"/>
                  </a:lnTo>
                  <a:lnTo>
                    <a:pt x="34828" y="51210"/>
                  </a:lnTo>
                  <a:lnTo>
                    <a:pt x="47557" y="14245"/>
                  </a:lnTo>
                  <a:lnTo>
                    <a:pt x="58531" y="2108"/>
                  </a:lnTo>
                  <a:lnTo>
                    <a:pt x="65126" y="0"/>
                  </a:lnTo>
                  <a:lnTo>
                    <a:pt x="79980" y="1421"/>
                  </a:lnTo>
                  <a:lnTo>
                    <a:pt x="110952" y="23638"/>
                  </a:lnTo>
                  <a:lnTo>
                    <a:pt x="146939" y="70516"/>
                  </a:lnTo>
                  <a:lnTo>
                    <a:pt x="166201" y="110843"/>
                  </a:lnTo>
                  <a:lnTo>
                    <a:pt x="179700" y="157459"/>
                  </a:lnTo>
                  <a:lnTo>
                    <a:pt x="183300" y="184706"/>
                  </a:lnTo>
                  <a:lnTo>
                    <a:pt x="185700" y="213454"/>
                  </a:lnTo>
                  <a:lnTo>
                    <a:pt x="184478" y="240381"/>
                  </a:lnTo>
                  <a:lnTo>
                    <a:pt x="180841" y="266093"/>
                  </a:lnTo>
                  <a:lnTo>
                    <a:pt x="168568" y="313242"/>
                  </a:lnTo>
                  <a:lnTo>
                    <a:pt x="151354" y="353012"/>
                  </a:lnTo>
                  <a:lnTo>
                    <a:pt x="115087" y="397022"/>
                  </a:lnTo>
                  <a:lnTo>
                    <a:pt x="73062" y="425663"/>
                  </a:lnTo>
                  <a:lnTo>
                    <a:pt x="49641" y="433080"/>
                  </a:lnTo>
                  <a:lnTo>
                    <a:pt x="39444" y="434071"/>
                  </a:lnTo>
                  <a:lnTo>
                    <a:pt x="31940" y="432614"/>
                  </a:lnTo>
                  <a:lnTo>
                    <a:pt x="26232" y="429526"/>
                  </a:lnTo>
                  <a:lnTo>
                    <a:pt x="12700" y="417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318">
            <a:extLst>
              <a:ext uri="{FF2B5EF4-FFF2-40B4-BE49-F238E27FC236}">
                <a16:creationId xmlns:a16="http://schemas.microsoft.com/office/drawing/2014/main" xmlns="" id="{C114B1E9-497E-40D1-9E0E-E4943ED6EDCD}"/>
              </a:ext>
            </a:extLst>
          </p:cNvPr>
          <p:cNvGrpSpPr/>
          <p:nvPr/>
        </p:nvGrpSpPr>
        <p:grpSpPr>
          <a:xfrm>
            <a:off x="853320" y="655665"/>
            <a:ext cx="670681" cy="423313"/>
            <a:chOff x="853320" y="655665"/>
            <a:chExt cx="670681" cy="423313"/>
          </a:xfrm>
        </p:grpSpPr>
        <p:sp>
          <p:nvSpPr>
            <p:cNvPr id="270" name="SMARTInkShape-1506">
              <a:extLst>
                <a:ext uri="{FF2B5EF4-FFF2-40B4-BE49-F238E27FC236}">
                  <a16:creationId xmlns:a16="http://schemas.microsoft.com/office/drawing/2014/main" xmlns="" id="{37152177-9DED-435E-8A73-4E96932E011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517650" y="869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507">
              <a:extLst>
                <a:ext uri="{FF2B5EF4-FFF2-40B4-BE49-F238E27FC236}">
                  <a16:creationId xmlns:a16="http://schemas.microsoft.com/office/drawing/2014/main" xmlns="" id="{02526EF1-8E70-46FF-89BA-12EDE87EFDF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492250" y="752279"/>
              <a:ext cx="25401" cy="3372"/>
            </a:xfrm>
            <a:custGeom>
              <a:avLst/>
              <a:gdLst/>
              <a:ahLst/>
              <a:cxnLst/>
              <a:rect l="0" t="0" r="0" b="0"/>
              <a:pathLst>
                <a:path w="25401" h="33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0670" y="226"/>
                  </a:lnTo>
                  <a:lnTo>
                    <a:pt x="2540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508">
              <a:extLst>
                <a:ext uri="{FF2B5EF4-FFF2-40B4-BE49-F238E27FC236}">
                  <a16:creationId xmlns:a16="http://schemas.microsoft.com/office/drawing/2014/main" xmlns="" id="{2D12010E-9756-4594-B997-6D7D5C09604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11239" y="977900"/>
              <a:ext cx="254012" cy="101078"/>
            </a:xfrm>
            <a:custGeom>
              <a:avLst/>
              <a:gdLst/>
              <a:ahLst/>
              <a:cxnLst/>
              <a:rect l="0" t="0" r="0" b="0"/>
              <a:pathLst>
                <a:path w="254012" h="101078">
                  <a:moveTo>
                    <a:pt x="31761" y="88900"/>
                  </a:moveTo>
                  <a:lnTo>
                    <a:pt x="31761" y="88900"/>
                  </a:lnTo>
                  <a:lnTo>
                    <a:pt x="0" y="100423"/>
                  </a:lnTo>
                  <a:lnTo>
                    <a:pt x="710" y="100815"/>
                  </a:lnTo>
                  <a:lnTo>
                    <a:pt x="2593" y="101077"/>
                  </a:lnTo>
                  <a:lnTo>
                    <a:pt x="44631" y="84877"/>
                  </a:lnTo>
                  <a:lnTo>
                    <a:pt x="84753" y="68297"/>
                  </a:lnTo>
                  <a:lnTo>
                    <a:pt x="128926" y="51051"/>
                  </a:lnTo>
                  <a:lnTo>
                    <a:pt x="173018" y="33978"/>
                  </a:lnTo>
                  <a:lnTo>
                    <a:pt x="213781" y="16983"/>
                  </a:lnTo>
                  <a:lnTo>
                    <a:pt x="2540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509">
              <a:extLst>
                <a:ext uri="{FF2B5EF4-FFF2-40B4-BE49-F238E27FC236}">
                  <a16:creationId xmlns:a16="http://schemas.microsoft.com/office/drawing/2014/main" xmlns="" id="{4C8EA298-2143-47EC-A50C-CA60B890936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69950" y="1030540"/>
              <a:ext cx="361951" cy="45982"/>
            </a:xfrm>
            <a:custGeom>
              <a:avLst/>
              <a:gdLst/>
              <a:ahLst/>
              <a:cxnLst/>
              <a:rect l="0" t="0" r="0" b="0"/>
              <a:pathLst>
                <a:path w="361951" h="45982">
                  <a:moveTo>
                    <a:pt x="0" y="42610"/>
                  </a:moveTo>
                  <a:lnTo>
                    <a:pt x="0" y="42610"/>
                  </a:lnTo>
                  <a:lnTo>
                    <a:pt x="10113" y="45981"/>
                  </a:lnTo>
                  <a:lnTo>
                    <a:pt x="53483" y="37964"/>
                  </a:lnTo>
                  <a:lnTo>
                    <a:pt x="75872" y="33163"/>
                  </a:lnTo>
                  <a:lnTo>
                    <a:pt x="101381" y="27845"/>
                  </a:lnTo>
                  <a:lnTo>
                    <a:pt x="128971" y="22184"/>
                  </a:lnTo>
                  <a:lnTo>
                    <a:pt x="157947" y="16998"/>
                  </a:lnTo>
                  <a:lnTo>
                    <a:pt x="187848" y="12130"/>
                  </a:lnTo>
                  <a:lnTo>
                    <a:pt x="218365" y="7473"/>
                  </a:lnTo>
                  <a:lnTo>
                    <a:pt x="246471" y="4369"/>
                  </a:lnTo>
                  <a:lnTo>
                    <a:pt x="272970" y="2299"/>
                  </a:lnTo>
                  <a:lnTo>
                    <a:pt x="317464" y="0"/>
                  </a:lnTo>
                  <a:lnTo>
                    <a:pt x="351591" y="116"/>
                  </a:lnTo>
                  <a:lnTo>
                    <a:pt x="355750" y="2286"/>
                  </a:lnTo>
                  <a:lnTo>
                    <a:pt x="361950" y="10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510">
              <a:extLst>
                <a:ext uri="{FF2B5EF4-FFF2-40B4-BE49-F238E27FC236}">
                  <a16:creationId xmlns:a16="http://schemas.microsoft.com/office/drawing/2014/main" xmlns="" id="{3BAD248C-41CC-47A5-A019-208C70D5CD3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53320" y="655665"/>
              <a:ext cx="473831" cy="302877"/>
            </a:xfrm>
            <a:custGeom>
              <a:avLst/>
              <a:gdLst/>
              <a:ahLst/>
              <a:cxnLst/>
              <a:rect l="0" t="0" r="0" b="0"/>
              <a:pathLst>
                <a:path w="473831" h="302877">
                  <a:moveTo>
                    <a:pt x="10280" y="30135"/>
                  </a:moveTo>
                  <a:lnTo>
                    <a:pt x="10280" y="30135"/>
                  </a:lnTo>
                  <a:lnTo>
                    <a:pt x="10280" y="33506"/>
                  </a:lnTo>
                  <a:lnTo>
                    <a:pt x="10985" y="34499"/>
                  </a:lnTo>
                  <a:lnTo>
                    <a:pt x="12161" y="35161"/>
                  </a:lnTo>
                  <a:lnTo>
                    <a:pt x="13651" y="35602"/>
                  </a:lnTo>
                  <a:lnTo>
                    <a:pt x="14644" y="36602"/>
                  </a:lnTo>
                  <a:lnTo>
                    <a:pt x="18119" y="43276"/>
                  </a:lnTo>
                  <a:lnTo>
                    <a:pt x="25391" y="51389"/>
                  </a:lnTo>
                  <a:lnTo>
                    <a:pt x="33224" y="53692"/>
                  </a:lnTo>
                  <a:lnTo>
                    <a:pt x="44466" y="54010"/>
                  </a:lnTo>
                  <a:lnTo>
                    <a:pt x="89588" y="46589"/>
                  </a:lnTo>
                  <a:lnTo>
                    <a:pt x="128872" y="37205"/>
                  </a:lnTo>
                  <a:lnTo>
                    <a:pt x="168420" y="25488"/>
                  </a:lnTo>
                  <a:lnTo>
                    <a:pt x="193465" y="13079"/>
                  </a:lnTo>
                  <a:lnTo>
                    <a:pt x="201057" y="6562"/>
                  </a:lnTo>
                  <a:lnTo>
                    <a:pt x="203081" y="3836"/>
                  </a:lnTo>
                  <a:lnTo>
                    <a:pt x="203020" y="2019"/>
                  </a:lnTo>
                  <a:lnTo>
                    <a:pt x="201568" y="808"/>
                  </a:lnTo>
                  <a:lnTo>
                    <a:pt x="199188" y="0"/>
                  </a:lnTo>
                  <a:lnTo>
                    <a:pt x="164953" y="9549"/>
                  </a:lnTo>
                  <a:lnTo>
                    <a:pt x="130428" y="26622"/>
                  </a:lnTo>
                  <a:lnTo>
                    <a:pt x="100364" y="51986"/>
                  </a:lnTo>
                  <a:lnTo>
                    <a:pt x="89593" y="66657"/>
                  </a:lnTo>
                  <a:lnTo>
                    <a:pt x="87850" y="72122"/>
                  </a:lnTo>
                  <a:lnTo>
                    <a:pt x="88099" y="76471"/>
                  </a:lnTo>
                  <a:lnTo>
                    <a:pt x="89676" y="80076"/>
                  </a:lnTo>
                  <a:lnTo>
                    <a:pt x="102008" y="91891"/>
                  </a:lnTo>
                  <a:lnTo>
                    <a:pt x="116900" y="96388"/>
                  </a:lnTo>
                  <a:lnTo>
                    <a:pt x="145092" y="102645"/>
                  </a:lnTo>
                  <a:lnTo>
                    <a:pt x="151335" y="106577"/>
                  </a:lnTo>
                  <a:lnTo>
                    <a:pt x="153000" y="108613"/>
                  </a:lnTo>
                  <a:lnTo>
                    <a:pt x="152699" y="111381"/>
                  </a:lnTo>
                  <a:lnTo>
                    <a:pt x="148601" y="118220"/>
                  </a:lnTo>
                  <a:lnTo>
                    <a:pt x="113489" y="144953"/>
                  </a:lnTo>
                  <a:lnTo>
                    <a:pt x="74570" y="174065"/>
                  </a:lnTo>
                  <a:lnTo>
                    <a:pt x="37325" y="208483"/>
                  </a:lnTo>
                  <a:lnTo>
                    <a:pt x="9905" y="240631"/>
                  </a:lnTo>
                  <a:lnTo>
                    <a:pt x="0" y="259391"/>
                  </a:lnTo>
                  <a:lnTo>
                    <a:pt x="2721" y="267639"/>
                  </a:lnTo>
                  <a:lnTo>
                    <a:pt x="20797" y="282448"/>
                  </a:lnTo>
                  <a:lnTo>
                    <a:pt x="47645" y="288559"/>
                  </a:lnTo>
                  <a:lnTo>
                    <a:pt x="94494" y="286151"/>
                  </a:lnTo>
                  <a:lnTo>
                    <a:pt x="127436" y="280092"/>
                  </a:lnTo>
                  <a:lnTo>
                    <a:pt x="174893" y="268748"/>
                  </a:lnTo>
                  <a:lnTo>
                    <a:pt x="207378" y="255744"/>
                  </a:lnTo>
                  <a:lnTo>
                    <a:pt x="223468" y="244706"/>
                  </a:lnTo>
                  <a:lnTo>
                    <a:pt x="232030" y="232744"/>
                  </a:lnTo>
                  <a:lnTo>
                    <a:pt x="236850" y="212228"/>
                  </a:lnTo>
                  <a:lnTo>
                    <a:pt x="236567" y="197143"/>
                  </a:lnTo>
                  <a:lnTo>
                    <a:pt x="226668" y="156719"/>
                  </a:lnTo>
                  <a:lnTo>
                    <a:pt x="227916" y="154035"/>
                  </a:lnTo>
                  <a:lnTo>
                    <a:pt x="233067" y="149172"/>
                  </a:lnTo>
                  <a:lnTo>
                    <a:pt x="274238" y="145839"/>
                  </a:lnTo>
                  <a:lnTo>
                    <a:pt x="300926" y="150703"/>
                  </a:lnTo>
                  <a:lnTo>
                    <a:pt x="311994" y="154964"/>
                  </a:lnTo>
                  <a:lnTo>
                    <a:pt x="328055" y="169105"/>
                  </a:lnTo>
                  <a:lnTo>
                    <a:pt x="334313" y="177815"/>
                  </a:lnTo>
                  <a:lnTo>
                    <a:pt x="337504" y="200663"/>
                  </a:lnTo>
                  <a:lnTo>
                    <a:pt x="332807" y="226575"/>
                  </a:lnTo>
                  <a:lnTo>
                    <a:pt x="314296" y="264258"/>
                  </a:lnTo>
                  <a:lnTo>
                    <a:pt x="288401" y="299546"/>
                  </a:lnTo>
                  <a:lnTo>
                    <a:pt x="284594" y="302876"/>
                  </a:lnTo>
                  <a:lnTo>
                    <a:pt x="284173" y="301568"/>
                  </a:lnTo>
                  <a:lnTo>
                    <a:pt x="300587" y="274121"/>
                  </a:lnTo>
                  <a:lnTo>
                    <a:pt x="327426" y="234728"/>
                  </a:lnTo>
                  <a:lnTo>
                    <a:pt x="361838" y="193681"/>
                  </a:lnTo>
                  <a:lnTo>
                    <a:pt x="390356" y="159134"/>
                  </a:lnTo>
                  <a:lnTo>
                    <a:pt x="391369" y="157057"/>
                  </a:lnTo>
                  <a:lnTo>
                    <a:pt x="390634" y="156377"/>
                  </a:lnTo>
                  <a:lnTo>
                    <a:pt x="388733" y="156630"/>
                  </a:lnTo>
                  <a:lnTo>
                    <a:pt x="347814" y="197911"/>
                  </a:lnTo>
                  <a:lnTo>
                    <a:pt x="342093" y="216415"/>
                  </a:lnTo>
                  <a:lnTo>
                    <a:pt x="342608" y="235693"/>
                  </a:lnTo>
                  <a:lnTo>
                    <a:pt x="347541" y="253668"/>
                  </a:lnTo>
                  <a:lnTo>
                    <a:pt x="360081" y="269183"/>
                  </a:lnTo>
                  <a:lnTo>
                    <a:pt x="368364" y="276284"/>
                  </a:lnTo>
                  <a:lnTo>
                    <a:pt x="403618" y="289648"/>
                  </a:lnTo>
                  <a:lnTo>
                    <a:pt x="445344" y="294705"/>
                  </a:lnTo>
                  <a:lnTo>
                    <a:pt x="473830" y="29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SMARTInkShape-Group319">
            <a:extLst>
              <a:ext uri="{FF2B5EF4-FFF2-40B4-BE49-F238E27FC236}">
                <a16:creationId xmlns:a16="http://schemas.microsoft.com/office/drawing/2014/main" xmlns="" id="{52E1FD9C-227A-4A0B-A96E-65DBC9FCEC75}"/>
              </a:ext>
            </a:extLst>
          </p:cNvPr>
          <p:cNvGrpSpPr/>
          <p:nvPr/>
        </p:nvGrpSpPr>
        <p:grpSpPr>
          <a:xfrm>
            <a:off x="2000250" y="5144113"/>
            <a:ext cx="1059577" cy="441897"/>
            <a:chOff x="2000250" y="5144113"/>
            <a:chExt cx="1059577" cy="441897"/>
          </a:xfrm>
        </p:grpSpPr>
        <p:sp>
          <p:nvSpPr>
            <p:cNvPr id="276" name="SMARTInkShape-1511">
              <a:extLst>
                <a:ext uri="{FF2B5EF4-FFF2-40B4-BE49-F238E27FC236}">
                  <a16:creationId xmlns:a16="http://schemas.microsoft.com/office/drawing/2014/main" xmlns="" id="{92256872-36DC-47A1-8721-B730906B35E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871976" y="5257822"/>
              <a:ext cx="187851" cy="228579"/>
            </a:xfrm>
            <a:custGeom>
              <a:avLst/>
              <a:gdLst/>
              <a:ahLst/>
              <a:cxnLst/>
              <a:rect l="0" t="0" r="0" b="0"/>
              <a:pathLst>
                <a:path w="187851" h="228579">
                  <a:moveTo>
                    <a:pt x="137924" y="6328"/>
                  </a:moveTo>
                  <a:lnTo>
                    <a:pt x="137924" y="6328"/>
                  </a:lnTo>
                  <a:lnTo>
                    <a:pt x="144013" y="240"/>
                  </a:lnTo>
                  <a:lnTo>
                    <a:pt x="149719" y="0"/>
                  </a:lnTo>
                  <a:lnTo>
                    <a:pt x="145479" y="6888"/>
                  </a:lnTo>
                  <a:lnTo>
                    <a:pt x="145077" y="8818"/>
                  </a:lnTo>
                  <a:lnTo>
                    <a:pt x="111087" y="36758"/>
                  </a:lnTo>
                  <a:lnTo>
                    <a:pt x="72311" y="58148"/>
                  </a:lnTo>
                  <a:lnTo>
                    <a:pt x="25352" y="79479"/>
                  </a:lnTo>
                  <a:lnTo>
                    <a:pt x="2220" y="88666"/>
                  </a:lnTo>
                  <a:lnTo>
                    <a:pt x="888" y="90147"/>
                  </a:lnTo>
                  <a:lnTo>
                    <a:pt x="0" y="91841"/>
                  </a:lnTo>
                  <a:lnTo>
                    <a:pt x="113" y="93675"/>
                  </a:lnTo>
                  <a:lnTo>
                    <a:pt x="2121" y="97595"/>
                  </a:lnTo>
                  <a:lnTo>
                    <a:pt x="10589" y="103769"/>
                  </a:lnTo>
                  <a:lnTo>
                    <a:pt x="49668" y="124958"/>
                  </a:lnTo>
                  <a:lnTo>
                    <a:pt x="87314" y="147311"/>
                  </a:lnTo>
                  <a:lnTo>
                    <a:pt x="125280" y="169927"/>
                  </a:lnTo>
                  <a:lnTo>
                    <a:pt x="155815" y="190034"/>
                  </a:lnTo>
                  <a:lnTo>
                    <a:pt x="184302" y="219750"/>
                  </a:lnTo>
                  <a:lnTo>
                    <a:pt x="187850" y="226834"/>
                  </a:lnTo>
                  <a:lnTo>
                    <a:pt x="186730" y="227415"/>
                  </a:lnTo>
                  <a:lnTo>
                    <a:pt x="176024" y="228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512">
              <a:extLst>
                <a:ext uri="{FF2B5EF4-FFF2-40B4-BE49-F238E27FC236}">
                  <a16:creationId xmlns:a16="http://schemas.microsoft.com/office/drawing/2014/main" xmlns="" id="{6F5872CD-AB6E-4D6C-8571-544F0AB5526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570697" y="5231493"/>
              <a:ext cx="120724" cy="260996"/>
            </a:xfrm>
            <a:custGeom>
              <a:avLst/>
              <a:gdLst/>
              <a:ahLst/>
              <a:cxnLst/>
              <a:rect l="0" t="0" r="0" b="0"/>
              <a:pathLst>
                <a:path w="120724" h="260996">
                  <a:moveTo>
                    <a:pt x="26453" y="45357"/>
                  </a:moveTo>
                  <a:lnTo>
                    <a:pt x="26453" y="45357"/>
                  </a:lnTo>
                  <a:lnTo>
                    <a:pt x="19711" y="48728"/>
                  </a:lnTo>
                  <a:lnTo>
                    <a:pt x="17725" y="52543"/>
                  </a:lnTo>
                  <a:lnTo>
                    <a:pt x="15518" y="64308"/>
                  </a:lnTo>
                  <a:lnTo>
                    <a:pt x="17647" y="100283"/>
                  </a:lnTo>
                  <a:lnTo>
                    <a:pt x="19375" y="146690"/>
                  </a:lnTo>
                  <a:lnTo>
                    <a:pt x="19887" y="192817"/>
                  </a:lnTo>
                  <a:lnTo>
                    <a:pt x="20039" y="234394"/>
                  </a:lnTo>
                  <a:lnTo>
                    <a:pt x="20084" y="256669"/>
                  </a:lnTo>
                  <a:lnTo>
                    <a:pt x="19385" y="259609"/>
                  </a:lnTo>
                  <a:lnTo>
                    <a:pt x="18213" y="260864"/>
                  </a:lnTo>
                  <a:lnTo>
                    <a:pt x="16726" y="260995"/>
                  </a:lnTo>
                  <a:lnTo>
                    <a:pt x="13635" y="222896"/>
                  </a:lnTo>
                  <a:lnTo>
                    <a:pt x="10643" y="185881"/>
                  </a:lnTo>
                  <a:lnTo>
                    <a:pt x="6961" y="139797"/>
                  </a:lnTo>
                  <a:lnTo>
                    <a:pt x="5090" y="92269"/>
                  </a:lnTo>
                  <a:lnTo>
                    <a:pt x="8962" y="52331"/>
                  </a:lnTo>
                  <a:lnTo>
                    <a:pt x="19075" y="14967"/>
                  </a:lnTo>
                  <a:lnTo>
                    <a:pt x="23651" y="8164"/>
                  </a:lnTo>
                  <a:lnTo>
                    <a:pt x="34380" y="605"/>
                  </a:lnTo>
                  <a:lnTo>
                    <a:pt x="40910" y="0"/>
                  </a:lnTo>
                  <a:lnTo>
                    <a:pt x="55691" y="3091"/>
                  </a:lnTo>
                  <a:lnTo>
                    <a:pt x="83251" y="19507"/>
                  </a:lnTo>
                  <a:lnTo>
                    <a:pt x="107017" y="52357"/>
                  </a:lnTo>
                  <a:lnTo>
                    <a:pt x="120723" y="93370"/>
                  </a:lnTo>
                  <a:lnTo>
                    <a:pt x="119139" y="136802"/>
                  </a:lnTo>
                  <a:lnTo>
                    <a:pt x="102991" y="177580"/>
                  </a:lnTo>
                  <a:lnTo>
                    <a:pt x="76961" y="209731"/>
                  </a:lnTo>
                  <a:lnTo>
                    <a:pt x="33608" y="235740"/>
                  </a:lnTo>
                  <a:lnTo>
                    <a:pt x="10934" y="247895"/>
                  </a:lnTo>
                  <a:lnTo>
                    <a:pt x="2387" y="248733"/>
                  </a:lnTo>
                  <a:lnTo>
                    <a:pt x="531" y="246558"/>
                  </a:lnTo>
                  <a:lnTo>
                    <a:pt x="0" y="242991"/>
                  </a:lnTo>
                  <a:lnTo>
                    <a:pt x="1053" y="229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513">
              <a:extLst>
                <a:ext uri="{FF2B5EF4-FFF2-40B4-BE49-F238E27FC236}">
                  <a16:creationId xmlns:a16="http://schemas.microsoft.com/office/drawing/2014/main" xmlns="" id="{575E94DF-81DD-40E4-9070-FDF779C45D2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428490" y="5215115"/>
              <a:ext cx="86111" cy="309386"/>
            </a:xfrm>
            <a:custGeom>
              <a:avLst/>
              <a:gdLst/>
              <a:ahLst/>
              <a:cxnLst/>
              <a:rect l="0" t="0" r="0" b="0"/>
              <a:pathLst>
                <a:path w="86111" h="309386">
                  <a:moveTo>
                    <a:pt x="86110" y="10935"/>
                  </a:moveTo>
                  <a:lnTo>
                    <a:pt x="86110" y="10935"/>
                  </a:lnTo>
                  <a:lnTo>
                    <a:pt x="79368" y="4193"/>
                  </a:lnTo>
                  <a:lnTo>
                    <a:pt x="70413" y="883"/>
                  </a:lnTo>
                  <a:lnTo>
                    <a:pt x="65062" y="0"/>
                  </a:lnTo>
                  <a:lnTo>
                    <a:pt x="53472" y="2783"/>
                  </a:lnTo>
                  <a:lnTo>
                    <a:pt x="47418" y="5500"/>
                  </a:lnTo>
                  <a:lnTo>
                    <a:pt x="25414" y="26179"/>
                  </a:lnTo>
                  <a:lnTo>
                    <a:pt x="7761" y="68133"/>
                  </a:lnTo>
                  <a:lnTo>
                    <a:pt x="1899" y="106442"/>
                  </a:lnTo>
                  <a:lnTo>
                    <a:pt x="0" y="148632"/>
                  </a:lnTo>
                  <a:lnTo>
                    <a:pt x="1507" y="190902"/>
                  </a:lnTo>
                  <a:lnTo>
                    <a:pt x="8292" y="225681"/>
                  </a:lnTo>
                  <a:lnTo>
                    <a:pt x="25894" y="267181"/>
                  </a:lnTo>
                  <a:lnTo>
                    <a:pt x="41708" y="287805"/>
                  </a:lnTo>
                  <a:lnTo>
                    <a:pt x="79760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514">
              <a:extLst>
                <a:ext uri="{FF2B5EF4-FFF2-40B4-BE49-F238E27FC236}">
                  <a16:creationId xmlns:a16="http://schemas.microsoft.com/office/drawing/2014/main" xmlns="" id="{03C07CAB-2DE9-447E-8A32-A94BF28C567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109867" y="5334000"/>
              <a:ext cx="176134" cy="205793"/>
            </a:xfrm>
            <a:custGeom>
              <a:avLst/>
              <a:gdLst/>
              <a:ahLst/>
              <a:cxnLst/>
              <a:rect l="0" t="0" r="0" b="0"/>
              <a:pathLst>
                <a:path w="176134" h="205793">
                  <a:moveTo>
                    <a:pt x="23733" y="76200"/>
                  </a:moveTo>
                  <a:lnTo>
                    <a:pt x="23733" y="76200"/>
                  </a:lnTo>
                  <a:lnTo>
                    <a:pt x="6773" y="69292"/>
                  </a:lnTo>
                  <a:lnTo>
                    <a:pt x="0" y="64644"/>
                  </a:lnTo>
                  <a:lnTo>
                    <a:pt x="856" y="64262"/>
                  </a:lnTo>
                  <a:lnTo>
                    <a:pt x="19527" y="63601"/>
                  </a:lnTo>
                  <a:lnTo>
                    <a:pt x="47181" y="77014"/>
                  </a:lnTo>
                  <a:lnTo>
                    <a:pt x="78815" y="102233"/>
                  </a:lnTo>
                  <a:lnTo>
                    <a:pt x="100418" y="138790"/>
                  </a:lnTo>
                  <a:lnTo>
                    <a:pt x="109014" y="174160"/>
                  </a:lnTo>
                  <a:lnTo>
                    <a:pt x="107261" y="190528"/>
                  </a:lnTo>
                  <a:lnTo>
                    <a:pt x="104819" y="196869"/>
                  </a:lnTo>
                  <a:lnTo>
                    <a:pt x="101074" y="201096"/>
                  </a:lnTo>
                  <a:lnTo>
                    <a:pt x="91268" y="205792"/>
                  </a:lnTo>
                  <a:lnTo>
                    <a:pt x="85689" y="203517"/>
                  </a:lnTo>
                  <a:lnTo>
                    <a:pt x="73847" y="191582"/>
                  </a:lnTo>
                  <a:lnTo>
                    <a:pt x="62022" y="151545"/>
                  </a:lnTo>
                  <a:lnTo>
                    <a:pt x="64033" y="119329"/>
                  </a:lnTo>
                  <a:lnTo>
                    <a:pt x="74100" y="86902"/>
                  </a:lnTo>
                  <a:lnTo>
                    <a:pt x="102862" y="42995"/>
                  </a:lnTo>
                  <a:lnTo>
                    <a:pt x="123577" y="20991"/>
                  </a:lnTo>
                  <a:lnTo>
                    <a:pt x="144543" y="9329"/>
                  </a:lnTo>
                  <a:lnTo>
                    <a:pt x="1761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515">
              <a:extLst>
                <a:ext uri="{FF2B5EF4-FFF2-40B4-BE49-F238E27FC236}">
                  <a16:creationId xmlns:a16="http://schemas.microsoft.com/office/drawing/2014/main" xmlns="" id="{0CBF7317-D2CE-4C61-8646-A6D886AF6F4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000250" y="5144113"/>
              <a:ext cx="142836" cy="441897"/>
            </a:xfrm>
            <a:custGeom>
              <a:avLst/>
              <a:gdLst/>
              <a:ahLst/>
              <a:cxnLst/>
              <a:rect l="0" t="0" r="0" b="0"/>
              <a:pathLst>
                <a:path w="142836" h="441897">
                  <a:moveTo>
                    <a:pt x="19050" y="164487"/>
                  </a:moveTo>
                  <a:lnTo>
                    <a:pt x="19050" y="164487"/>
                  </a:lnTo>
                  <a:lnTo>
                    <a:pt x="19050" y="146037"/>
                  </a:lnTo>
                  <a:lnTo>
                    <a:pt x="15679" y="182118"/>
                  </a:lnTo>
                  <a:lnTo>
                    <a:pt x="13583" y="223490"/>
                  </a:lnTo>
                  <a:lnTo>
                    <a:pt x="14974" y="258913"/>
                  </a:lnTo>
                  <a:lnTo>
                    <a:pt x="18649" y="297471"/>
                  </a:lnTo>
                  <a:lnTo>
                    <a:pt x="24987" y="335775"/>
                  </a:lnTo>
                  <a:lnTo>
                    <a:pt x="30625" y="370202"/>
                  </a:lnTo>
                  <a:lnTo>
                    <a:pt x="35885" y="411706"/>
                  </a:lnTo>
                  <a:lnTo>
                    <a:pt x="37808" y="441896"/>
                  </a:lnTo>
                  <a:lnTo>
                    <a:pt x="37970" y="437358"/>
                  </a:lnTo>
                  <a:lnTo>
                    <a:pt x="31320" y="406047"/>
                  </a:lnTo>
                  <a:lnTo>
                    <a:pt x="24268" y="365451"/>
                  </a:lnTo>
                  <a:lnTo>
                    <a:pt x="20412" y="340796"/>
                  </a:lnTo>
                  <a:lnTo>
                    <a:pt x="17841" y="313776"/>
                  </a:lnTo>
                  <a:lnTo>
                    <a:pt x="16128" y="285180"/>
                  </a:lnTo>
                  <a:lnTo>
                    <a:pt x="14985" y="255532"/>
                  </a:lnTo>
                  <a:lnTo>
                    <a:pt x="14929" y="226595"/>
                  </a:lnTo>
                  <a:lnTo>
                    <a:pt x="15597" y="198131"/>
                  </a:lnTo>
                  <a:lnTo>
                    <a:pt x="16748" y="169984"/>
                  </a:lnTo>
                  <a:lnTo>
                    <a:pt x="19632" y="144868"/>
                  </a:lnTo>
                  <a:lnTo>
                    <a:pt x="28481" y="100028"/>
                  </a:lnTo>
                  <a:lnTo>
                    <a:pt x="35706" y="64577"/>
                  </a:lnTo>
                  <a:lnTo>
                    <a:pt x="42681" y="36827"/>
                  </a:lnTo>
                  <a:lnTo>
                    <a:pt x="52836" y="17438"/>
                  </a:lnTo>
                  <a:lnTo>
                    <a:pt x="64405" y="5528"/>
                  </a:lnTo>
                  <a:lnTo>
                    <a:pt x="70453" y="1364"/>
                  </a:lnTo>
                  <a:lnTo>
                    <a:pt x="77308" y="0"/>
                  </a:lnTo>
                  <a:lnTo>
                    <a:pt x="92450" y="2247"/>
                  </a:lnTo>
                  <a:lnTo>
                    <a:pt x="116841" y="18186"/>
                  </a:lnTo>
                  <a:lnTo>
                    <a:pt x="135200" y="44154"/>
                  </a:lnTo>
                  <a:lnTo>
                    <a:pt x="142835" y="80933"/>
                  </a:lnTo>
                  <a:lnTo>
                    <a:pt x="137095" y="106891"/>
                  </a:lnTo>
                  <a:lnTo>
                    <a:pt x="131613" y="119739"/>
                  </a:lnTo>
                  <a:lnTo>
                    <a:pt x="112352" y="141542"/>
                  </a:lnTo>
                  <a:lnTo>
                    <a:pt x="75623" y="165920"/>
                  </a:lnTo>
                  <a:lnTo>
                    <a:pt x="39810" y="178317"/>
                  </a:lnTo>
                  <a:lnTo>
                    <a:pt x="14383" y="183871"/>
                  </a:lnTo>
                  <a:lnTo>
                    <a:pt x="0" y="189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SMARTInkShape-Group320">
            <a:extLst>
              <a:ext uri="{FF2B5EF4-FFF2-40B4-BE49-F238E27FC236}">
                <a16:creationId xmlns:a16="http://schemas.microsoft.com/office/drawing/2014/main" xmlns="" id="{443CA4C8-83E2-4C29-9269-9E15246BDA08}"/>
              </a:ext>
            </a:extLst>
          </p:cNvPr>
          <p:cNvGrpSpPr/>
          <p:nvPr/>
        </p:nvGrpSpPr>
        <p:grpSpPr>
          <a:xfrm>
            <a:off x="3245111" y="5108092"/>
            <a:ext cx="355717" cy="397359"/>
            <a:chOff x="3245111" y="5108092"/>
            <a:chExt cx="355717" cy="397359"/>
          </a:xfrm>
        </p:grpSpPr>
        <p:sp>
          <p:nvSpPr>
            <p:cNvPr id="282" name="SMARTInkShape-1516">
              <a:extLst>
                <a:ext uri="{FF2B5EF4-FFF2-40B4-BE49-F238E27FC236}">
                  <a16:creationId xmlns:a16="http://schemas.microsoft.com/office/drawing/2014/main" xmlns="" id="{6DFE37E0-6ECB-4FE3-AF05-A152994C26C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524250" y="5108092"/>
              <a:ext cx="76578" cy="397359"/>
            </a:xfrm>
            <a:custGeom>
              <a:avLst/>
              <a:gdLst/>
              <a:ahLst/>
              <a:cxnLst/>
              <a:rect l="0" t="0" r="0" b="0"/>
              <a:pathLst>
                <a:path w="76578" h="397359">
                  <a:moveTo>
                    <a:pt x="31750" y="3658"/>
                  </a:moveTo>
                  <a:lnTo>
                    <a:pt x="31750" y="3658"/>
                  </a:lnTo>
                  <a:lnTo>
                    <a:pt x="31750" y="0"/>
                  </a:lnTo>
                  <a:lnTo>
                    <a:pt x="33632" y="10253"/>
                  </a:lnTo>
                  <a:lnTo>
                    <a:pt x="43959" y="48940"/>
                  </a:lnTo>
                  <a:lnTo>
                    <a:pt x="53404" y="81403"/>
                  </a:lnTo>
                  <a:lnTo>
                    <a:pt x="63952" y="120762"/>
                  </a:lnTo>
                  <a:lnTo>
                    <a:pt x="73343" y="166476"/>
                  </a:lnTo>
                  <a:lnTo>
                    <a:pt x="75707" y="191226"/>
                  </a:lnTo>
                  <a:lnTo>
                    <a:pt x="76577" y="216897"/>
                  </a:lnTo>
                  <a:lnTo>
                    <a:pt x="76451" y="243184"/>
                  </a:lnTo>
                  <a:lnTo>
                    <a:pt x="68785" y="289325"/>
                  </a:lnTo>
                  <a:lnTo>
                    <a:pt x="53149" y="329588"/>
                  </a:lnTo>
                  <a:lnTo>
                    <a:pt x="18256" y="375083"/>
                  </a:lnTo>
                  <a:lnTo>
                    <a:pt x="0" y="397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517">
              <a:extLst>
                <a:ext uri="{FF2B5EF4-FFF2-40B4-BE49-F238E27FC236}">
                  <a16:creationId xmlns:a16="http://schemas.microsoft.com/office/drawing/2014/main" xmlns="" id="{786E9909-CBAC-40D1-8AFD-80F69052CB1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245111" y="5254768"/>
              <a:ext cx="183890" cy="162133"/>
            </a:xfrm>
            <a:custGeom>
              <a:avLst/>
              <a:gdLst/>
              <a:ahLst/>
              <a:cxnLst/>
              <a:rect l="0" t="0" r="0" b="0"/>
              <a:pathLst>
                <a:path w="183890" h="162133">
                  <a:moveTo>
                    <a:pt x="6089" y="15732"/>
                  </a:moveTo>
                  <a:lnTo>
                    <a:pt x="6089" y="15732"/>
                  </a:lnTo>
                  <a:lnTo>
                    <a:pt x="2718" y="15732"/>
                  </a:lnTo>
                  <a:lnTo>
                    <a:pt x="1725" y="15027"/>
                  </a:lnTo>
                  <a:lnTo>
                    <a:pt x="1063" y="13850"/>
                  </a:lnTo>
                  <a:lnTo>
                    <a:pt x="0" y="6893"/>
                  </a:lnTo>
                  <a:lnTo>
                    <a:pt x="619" y="5606"/>
                  </a:lnTo>
                  <a:lnTo>
                    <a:pt x="1737" y="4748"/>
                  </a:lnTo>
                  <a:lnTo>
                    <a:pt x="15342" y="0"/>
                  </a:lnTo>
                  <a:lnTo>
                    <a:pt x="35720" y="1036"/>
                  </a:lnTo>
                  <a:lnTo>
                    <a:pt x="66374" y="15925"/>
                  </a:lnTo>
                  <a:lnTo>
                    <a:pt x="92155" y="41581"/>
                  </a:lnTo>
                  <a:lnTo>
                    <a:pt x="100785" y="61323"/>
                  </a:lnTo>
                  <a:lnTo>
                    <a:pt x="103086" y="71525"/>
                  </a:lnTo>
                  <a:lnTo>
                    <a:pt x="99999" y="96033"/>
                  </a:lnTo>
                  <a:lnTo>
                    <a:pt x="90866" y="121271"/>
                  </a:lnTo>
                  <a:lnTo>
                    <a:pt x="77399" y="141896"/>
                  </a:lnTo>
                  <a:lnTo>
                    <a:pt x="62007" y="154825"/>
                  </a:lnTo>
                  <a:lnTo>
                    <a:pt x="47874" y="161512"/>
                  </a:lnTo>
                  <a:lnTo>
                    <a:pt x="39242" y="162132"/>
                  </a:lnTo>
                  <a:lnTo>
                    <a:pt x="36657" y="159898"/>
                  </a:lnTo>
                  <a:lnTo>
                    <a:pt x="33786" y="151772"/>
                  </a:lnTo>
                  <a:lnTo>
                    <a:pt x="35540" y="135298"/>
                  </a:lnTo>
                  <a:lnTo>
                    <a:pt x="50641" y="110268"/>
                  </a:lnTo>
                  <a:lnTo>
                    <a:pt x="86098" y="70206"/>
                  </a:lnTo>
                  <a:lnTo>
                    <a:pt x="125191" y="32084"/>
                  </a:lnTo>
                  <a:lnTo>
                    <a:pt x="156029" y="5243"/>
                  </a:lnTo>
                  <a:lnTo>
                    <a:pt x="151018" y="10429"/>
                  </a:lnTo>
                  <a:lnTo>
                    <a:pt x="139570" y="49571"/>
                  </a:lnTo>
                  <a:lnTo>
                    <a:pt x="134369" y="90228"/>
                  </a:lnTo>
                  <a:lnTo>
                    <a:pt x="136839" y="114946"/>
                  </a:lnTo>
                  <a:lnTo>
                    <a:pt x="143928" y="128971"/>
                  </a:lnTo>
                  <a:lnTo>
                    <a:pt x="148782" y="135674"/>
                  </a:lnTo>
                  <a:lnTo>
                    <a:pt x="154840" y="140144"/>
                  </a:lnTo>
                  <a:lnTo>
                    <a:pt x="183889" y="149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321">
            <a:extLst>
              <a:ext uri="{FF2B5EF4-FFF2-40B4-BE49-F238E27FC236}">
                <a16:creationId xmlns:a16="http://schemas.microsoft.com/office/drawing/2014/main" xmlns="" id="{DC255332-69B6-4CA2-AA62-2367B48B10D4}"/>
              </a:ext>
            </a:extLst>
          </p:cNvPr>
          <p:cNvGrpSpPr/>
          <p:nvPr/>
        </p:nvGrpSpPr>
        <p:grpSpPr>
          <a:xfrm>
            <a:off x="3922315" y="5214911"/>
            <a:ext cx="186136" cy="233390"/>
            <a:chOff x="3922315" y="5214911"/>
            <a:chExt cx="186136" cy="233390"/>
          </a:xfrm>
        </p:grpSpPr>
        <p:sp>
          <p:nvSpPr>
            <p:cNvPr id="285" name="SMARTInkShape-1518">
              <a:extLst>
                <a:ext uri="{FF2B5EF4-FFF2-40B4-BE49-F238E27FC236}">
                  <a16:creationId xmlns:a16="http://schemas.microsoft.com/office/drawing/2014/main" xmlns="" id="{0B91498B-C066-4F98-9413-4A8D967E1E0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975100" y="54292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580" y="8838"/>
                  </a:lnTo>
                  <a:lnTo>
                    <a:pt x="62407" y="12192"/>
                  </a:lnTo>
                  <a:lnTo>
                    <a:pt x="99394" y="14431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519">
              <a:extLst>
                <a:ext uri="{FF2B5EF4-FFF2-40B4-BE49-F238E27FC236}">
                  <a16:creationId xmlns:a16="http://schemas.microsoft.com/office/drawing/2014/main" xmlns="" id="{12029768-5691-4C43-82E2-799FB336DAD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922315" y="5214911"/>
              <a:ext cx="175529" cy="169890"/>
            </a:xfrm>
            <a:custGeom>
              <a:avLst/>
              <a:gdLst/>
              <a:ahLst/>
              <a:cxnLst/>
              <a:rect l="0" t="0" r="0" b="0"/>
              <a:pathLst>
                <a:path w="175529" h="169890">
                  <a:moveTo>
                    <a:pt x="141685" y="30189"/>
                  </a:moveTo>
                  <a:lnTo>
                    <a:pt x="141685" y="30189"/>
                  </a:lnTo>
                  <a:lnTo>
                    <a:pt x="150474" y="16374"/>
                  </a:lnTo>
                  <a:lnTo>
                    <a:pt x="161458" y="6340"/>
                  </a:lnTo>
                  <a:lnTo>
                    <a:pt x="171768" y="780"/>
                  </a:lnTo>
                  <a:lnTo>
                    <a:pt x="174440" y="0"/>
                  </a:lnTo>
                  <a:lnTo>
                    <a:pt x="175516" y="185"/>
                  </a:lnTo>
                  <a:lnTo>
                    <a:pt x="175528" y="1014"/>
                  </a:lnTo>
                  <a:lnTo>
                    <a:pt x="167106" y="14156"/>
                  </a:lnTo>
                  <a:lnTo>
                    <a:pt x="130871" y="47274"/>
                  </a:lnTo>
                  <a:lnTo>
                    <a:pt x="91757" y="76722"/>
                  </a:lnTo>
                  <a:lnTo>
                    <a:pt x="54455" y="103636"/>
                  </a:lnTo>
                  <a:lnTo>
                    <a:pt x="10367" y="143151"/>
                  </a:lnTo>
                  <a:lnTo>
                    <a:pt x="2182" y="154712"/>
                  </a:lnTo>
                  <a:lnTo>
                    <a:pt x="0" y="159771"/>
                  </a:lnTo>
                  <a:lnTo>
                    <a:pt x="1367" y="163144"/>
                  </a:lnTo>
                  <a:lnTo>
                    <a:pt x="5101" y="165392"/>
                  </a:lnTo>
                  <a:lnTo>
                    <a:pt x="25721" y="168556"/>
                  </a:lnTo>
                  <a:lnTo>
                    <a:pt x="59818" y="167613"/>
                  </a:lnTo>
                  <a:lnTo>
                    <a:pt x="101906" y="164746"/>
                  </a:lnTo>
                  <a:lnTo>
                    <a:pt x="133662" y="165778"/>
                  </a:lnTo>
                  <a:lnTo>
                    <a:pt x="154385" y="169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322">
            <a:extLst>
              <a:ext uri="{FF2B5EF4-FFF2-40B4-BE49-F238E27FC236}">
                <a16:creationId xmlns:a16="http://schemas.microsoft.com/office/drawing/2014/main" xmlns="" id="{011B36E0-2D06-4F1B-AD85-43C969C42392}"/>
              </a:ext>
            </a:extLst>
          </p:cNvPr>
          <p:cNvGrpSpPr/>
          <p:nvPr/>
        </p:nvGrpSpPr>
        <p:grpSpPr>
          <a:xfrm>
            <a:off x="4457700" y="5086350"/>
            <a:ext cx="406042" cy="552451"/>
            <a:chOff x="4457700" y="5086350"/>
            <a:chExt cx="406042" cy="552451"/>
          </a:xfrm>
        </p:grpSpPr>
        <p:sp>
          <p:nvSpPr>
            <p:cNvPr id="288" name="SMARTInkShape-1520">
              <a:extLst>
                <a:ext uri="{FF2B5EF4-FFF2-40B4-BE49-F238E27FC236}">
                  <a16:creationId xmlns:a16="http://schemas.microsoft.com/office/drawing/2014/main" xmlns="" id="{F90D2ECA-E04F-426F-B491-EB7BED78960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740006" y="5476392"/>
              <a:ext cx="123736" cy="134001"/>
            </a:xfrm>
            <a:custGeom>
              <a:avLst/>
              <a:gdLst/>
              <a:ahLst/>
              <a:cxnLst/>
              <a:rect l="0" t="0" r="0" b="0"/>
              <a:pathLst>
                <a:path w="123736" h="134001">
                  <a:moveTo>
                    <a:pt x="66944" y="3658"/>
                  </a:moveTo>
                  <a:lnTo>
                    <a:pt x="66944" y="3658"/>
                  </a:lnTo>
                  <a:lnTo>
                    <a:pt x="66944" y="287"/>
                  </a:lnTo>
                  <a:lnTo>
                    <a:pt x="65533" y="0"/>
                  </a:lnTo>
                  <a:lnTo>
                    <a:pt x="60202" y="1561"/>
                  </a:lnTo>
                  <a:lnTo>
                    <a:pt x="35848" y="19158"/>
                  </a:lnTo>
                  <a:lnTo>
                    <a:pt x="17043" y="41804"/>
                  </a:lnTo>
                  <a:lnTo>
                    <a:pt x="3632" y="69837"/>
                  </a:lnTo>
                  <a:lnTo>
                    <a:pt x="0" y="87634"/>
                  </a:lnTo>
                  <a:lnTo>
                    <a:pt x="2148" y="103070"/>
                  </a:lnTo>
                  <a:lnTo>
                    <a:pt x="8512" y="116279"/>
                  </a:lnTo>
                  <a:lnTo>
                    <a:pt x="18397" y="126854"/>
                  </a:lnTo>
                  <a:lnTo>
                    <a:pt x="33608" y="132496"/>
                  </a:lnTo>
                  <a:lnTo>
                    <a:pt x="42604" y="134000"/>
                  </a:lnTo>
                  <a:lnTo>
                    <a:pt x="62006" y="130026"/>
                  </a:lnTo>
                  <a:lnTo>
                    <a:pt x="99835" y="110229"/>
                  </a:lnTo>
                  <a:lnTo>
                    <a:pt x="119180" y="88778"/>
                  </a:lnTo>
                  <a:lnTo>
                    <a:pt x="123556" y="72769"/>
                  </a:lnTo>
                  <a:lnTo>
                    <a:pt x="123735" y="64548"/>
                  </a:lnTo>
                  <a:lnTo>
                    <a:pt x="121033" y="56951"/>
                  </a:lnTo>
                  <a:lnTo>
                    <a:pt x="110504" y="42866"/>
                  </a:lnTo>
                  <a:lnTo>
                    <a:pt x="92654" y="33314"/>
                  </a:lnTo>
                  <a:lnTo>
                    <a:pt x="60594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521">
              <a:extLst>
                <a:ext uri="{FF2B5EF4-FFF2-40B4-BE49-F238E27FC236}">
                  <a16:creationId xmlns:a16="http://schemas.microsoft.com/office/drawing/2014/main" xmlns="" id="{E1048FAD-4DB1-44E8-B6E4-A0E63DFCEC1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576009" y="5493633"/>
              <a:ext cx="128294" cy="131710"/>
            </a:xfrm>
            <a:custGeom>
              <a:avLst/>
              <a:gdLst/>
              <a:ahLst/>
              <a:cxnLst/>
              <a:rect l="0" t="0" r="0" b="0"/>
              <a:pathLst>
                <a:path w="128294" h="131710">
                  <a:moveTo>
                    <a:pt x="91241" y="5467"/>
                  </a:moveTo>
                  <a:lnTo>
                    <a:pt x="91241" y="5467"/>
                  </a:lnTo>
                  <a:lnTo>
                    <a:pt x="84499" y="2096"/>
                  </a:lnTo>
                  <a:lnTo>
                    <a:pt x="70193" y="0"/>
                  </a:lnTo>
                  <a:lnTo>
                    <a:pt x="58602" y="3271"/>
                  </a:lnTo>
                  <a:lnTo>
                    <a:pt x="52549" y="6120"/>
                  </a:lnTo>
                  <a:lnTo>
                    <a:pt x="30544" y="26984"/>
                  </a:lnTo>
                  <a:lnTo>
                    <a:pt x="9522" y="58879"/>
                  </a:lnTo>
                  <a:lnTo>
                    <a:pt x="0" y="91770"/>
                  </a:lnTo>
                  <a:lnTo>
                    <a:pt x="1486" y="101102"/>
                  </a:lnTo>
                  <a:lnTo>
                    <a:pt x="10662" y="117116"/>
                  </a:lnTo>
                  <a:lnTo>
                    <a:pt x="26030" y="127525"/>
                  </a:lnTo>
                  <a:lnTo>
                    <a:pt x="35067" y="131289"/>
                  </a:lnTo>
                  <a:lnTo>
                    <a:pt x="56397" y="131709"/>
                  </a:lnTo>
                  <a:lnTo>
                    <a:pt x="68012" y="129845"/>
                  </a:lnTo>
                  <a:lnTo>
                    <a:pt x="90324" y="118366"/>
                  </a:lnTo>
                  <a:lnTo>
                    <a:pt x="109883" y="101505"/>
                  </a:lnTo>
                  <a:lnTo>
                    <a:pt x="123280" y="82253"/>
                  </a:lnTo>
                  <a:lnTo>
                    <a:pt x="128293" y="60055"/>
                  </a:lnTo>
                  <a:lnTo>
                    <a:pt x="126759" y="38195"/>
                  </a:lnTo>
                  <a:lnTo>
                    <a:pt x="119021" y="21423"/>
                  </a:lnTo>
                  <a:lnTo>
                    <a:pt x="104763" y="10677"/>
                  </a:lnTo>
                  <a:lnTo>
                    <a:pt x="87373" y="4960"/>
                  </a:lnTo>
                  <a:lnTo>
                    <a:pt x="63833" y="5708"/>
                  </a:lnTo>
                  <a:lnTo>
                    <a:pt x="46791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522">
              <a:extLst>
                <a:ext uri="{FF2B5EF4-FFF2-40B4-BE49-F238E27FC236}">
                  <a16:creationId xmlns:a16="http://schemas.microsoft.com/office/drawing/2014/main" xmlns="" id="{F028B08B-C99F-4BF9-A3EF-1EE81404823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521200" y="5467350"/>
              <a:ext cx="38101" cy="171451"/>
            </a:xfrm>
            <a:custGeom>
              <a:avLst/>
              <a:gdLst/>
              <a:ahLst/>
              <a:cxnLst/>
              <a:rect l="0" t="0" r="0" b="0"/>
              <a:pathLst>
                <a:path w="38101" h="171451">
                  <a:moveTo>
                    <a:pt x="0" y="0"/>
                  </a:moveTo>
                  <a:lnTo>
                    <a:pt x="0" y="0"/>
                  </a:lnTo>
                  <a:lnTo>
                    <a:pt x="6907" y="41427"/>
                  </a:lnTo>
                  <a:lnTo>
                    <a:pt x="18298" y="84462"/>
                  </a:lnTo>
                  <a:lnTo>
                    <a:pt x="26666" y="121216"/>
                  </a:lnTo>
                  <a:lnTo>
                    <a:pt x="381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523">
              <a:extLst>
                <a:ext uri="{FF2B5EF4-FFF2-40B4-BE49-F238E27FC236}">
                  <a16:creationId xmlns:a16="http://schemas.microsoft.com/office/drawing/2014/main" xmlns="" id="{7536993A-89AA-4F48-A884-81C5B062213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457700" y="5398437"/>
              <a:ext cx="247651" cy="8785"/>
            </a:xfrm>
            <a:custGeom>
              <a:avLst/>
              <a:gdLst/>
              <a:ahLst/>
              <a:cxnLst/>
              <a:rect l="0" t="0" r="0" b="0"/>
              <a:pathLst>
                <a:path w="247651" h="8785">
                  <a:moveTo>
                    <a:pt x="0" y="5413"/>
                  </a:moveTo>
                  <a:lnTo>
                    <a:pt x="0" y="5413"/>
                  </a:lnTo>
                  <a:lnTo>
                    <a:pt x="3371" y="8784"/>
                  </a:lnTo>
                  <a:lnTo>
                    <a:pt x="10670" y="8557"/>
                  </a:lnTo>
                  <a:lnTo>
                    <a:pt x="46087" y="6034"/>
                  </a:lnTo>
                  <a:lnTo>
                    <a:pt x="81866" y="3808"/>
                  </a:lnTo>
                  <a:lnTo>
                    <a:pt x="124579" y="1172"/>
                  </a:lnTo>
                  <a:lnTo>
                    <a:pt x="167082" y="0"/>
                  </a:lnTo>
                  <a:lnTo>
                    <a:pt x="201964" y="1361"/>
                  </a:lnTo>
                  <a:lnTo>
                    <a:pt x="247650" y="5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524">
              <a:extLst>
                <a:ext uri="{FF2B5EF4-FFF2-40B4-BE49-F238E27FC236}">
                  <a16:creationId xmlns:a16="http://schemas.microsoft.com/office/drawing/2014/main" xmlns="" id="{85FA48FB-3CDD-46C0-B336-EBA75767A62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611937" y="5112633"/>
              <a:ext cx="163264" cy="157868"/>
            </a:xfrm>
            <a:custGeom>
              <a:avLst/>
              <a:gdLst/>
              <a:ahLst/>
              <a:cxnLst/>
              <a:rect l="0" t="0" r="0" b="0"/>
              <a:pathLst>
                <a:path w="163264" h="157868">
                  <a:moveTo>
                    <a:pt x="106113" y="5467"/>
                  </a:moveTo>
                  <a:lnTo>
                    <a:pt x="106113" y="5467"/>
                  </a:lnTo>
                  <a:lnTo>
                    <a:pt x="106113" y="2096"/>
                  </a:lnTo>
                  <a:lnTo>
                    <a:pt x="105407" y="1103"/>
                  </a:lnTo>
                  <a:lnTo>
                    <a:pt x="104231" y="441"/>
                  </a:lnTo>
                  <a:lnTo>
                    <a:pt x="102742" y="0"/>
                  </a:lnTo>
                  <a:lnTo>
                    <a:pt x="101044" y="411"/>
                  </a:lnTo>
                  <a:lnTo>
                    <a:pt x="58398" y="20809"/>
                  </a:lnTo>
                  <a:lnTo>
                    <a:pt x="11057" y="57702"/>
                  </a:lnTo>
                  <a:lnTo>
                    <a:pt x="4364" y="66547"/>
                  </a:lnTo>
                  <a:lnTo>
                    <a:pt x="919" y="75182"/>
                  </a:lnTo>
                  <a:lnTo>
                    <a:pt x="0" y="79461"/>
                  </a:lnTo>
                  <a:lnTo>
                    <a:pt x="861" y="87977"/>
                  </a:lnTo>
                  <a:lnTo>
                    <a:pt x="3792" y="104942"/>
                  </a:lnTo>
                  <a:lnTo>
                    <a:pt x="9837" y="113413"/>
                  </a:lnTo>
                  <a:lnTo>
                    <a:pt x="20285" y="121176"/>
                  </a:lnTo>
                  <a:lnTo>
                    <a:pt x="64855" y="134212"/>
                  </a:lnTo>
                  <a:lnTo>
                    <a:pt x="104080" y="140823"/>
                  </a:lnTo>
                  <a:lnTo>
                    <a:pt x="147914" y="153037"/>
                  </a:lnTo>
                  <a:lnTo>
                    <a:pt x="163263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525">
              <a:extLst>
                <a:ext uri="{FF2B5EF4-FFF2-40B4-BE49-F238E27FC236}">
                  <a16:creationId xmlns:a16="http://schemas.microsoft.com/office/drawing/2014/main" xmlns="" id="{D437165E-1ACB-4FC0-904D-8D31A5677D5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585583" y="5086350"/>
              <a:ext cx="24518" cy="215901"/>
            </a:xfrm>
            <a:custGeom>
              <a:avLst/>
              <a:gdLst/>
              <a:ahLst/>
              <a:cxnLst/>
              <a:rect l="0" t="0" r="0" b="0"/>
              <a:pathLst>
                <a:path w="24518" h="2159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4259" y="7526"/>
                  </a:lnTo>
                  <a:lnTo>
                    <a:pt x="8599" y="48837"/>
                  </a:lnTo>
                  <a:lnTo>
                    <a:pt x="10864" y="91690"/>
                  </a:lnTo>
                  <a:lnTo>
                    <a:pt x="14906" y="135665"/>
                  </a:lnTo>
                  <a:lnTo>
                    <a:pt x="18228" y="183222"/>
                  </a:lnTo>
                  <a:lnTo>
                    <a:pt x="24517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323">
            <a:extLst>
              <a:ext uri="{FF2B5EF4-FFF2-40B4-BE49-F238E27FC236}">
                <a16:creationId xmlns:a16="http://schemas.microsoft.com/office/drawing/2014/main" xmlns="" id="{3BA97AAC-9A49-46A4-9F4C-350CDBC67E9C}"/>
              </a:ext>
            </a:extLst>
          </p:cNvPr>
          <p:cNvGrpSpPr/>
          <p:nvPr/>
        </p:nvGrpSpPr>
        <p:grpSpPr>
          <a:xfrm>
            <a:off x="2420233" y="5848350"/>
            <a:ext cx="327289" cy="437582"/>
            <a:chOff x="2420233" y="5848350"/>
            <a:chExt cx="327289" cy="437582"/>
          </a:xfrm>
        </p:grpSpPr>
        <p:sp>
          <p:nvSpPr>
            <p:cNvPr id="295" name="SMARTInkShape-1526">
              <a:extLst>
                <a:ext uri="{FF2B5EF4-FFF2-40B4-BE49-F238E27FC236}">
                  <a16:creationId xmlns:a16="http://schemas.microsoft.com/office/drawing/2014/main" xmlns="" id="{ACA92FA1-CF4E-4B43-A6F4-CDA6AB87832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603500" y="6060028"/>
              <a:ext cx="144022" cy="225904"/>
            </a:xfrm>
            <a:custGeom>
              <a:avLst/>
              <a:gdLst/>
              <a:ahLst/>
              <a:cxnLst/>
              <a:rect l="0" t="0" r="0" b="0"/>
              <a:pathLst>
                <a:path w="144022" h="225904">
                  <a:moveTo>
                    <a:pt x="12700" y="29622"/>
                  </a:moveTo>
                  <a:lnTo>
                    <a:pt x="12700" y="29622"/>
                  </a:lnTo>
                  <a:lnTo>
                    <a:pt x="12700" y="20783"/>
                  </a:lnTo>
                  <a:lnTo>
                    <a:pt x="14581" y="16757"/>
                  </a:lnTo>
                  <a:lnTo>
                    <a:pt x="16071" y="14694"/>
                  </a:lnTo>
                  <a:lnTo>
                    <a:pt x="31651" y="5051"/>
                  </a:lnTo>
                  <a:lnTo>
                    <a:pt x="54141" y="0"/>
                  </a:lnTo>
                  <a:lnTo>
                    <a:pt x="78679" y="1874"/>
                  </a:lnTo>
                  <a:lnTo>
                    <a:pt x="91648" y="8822"/>
                  </a:lnTo>
                  <a:lnTo>
                    <a:pt x="97082" y="13640"/>
                  </a:lnTo>
                  <a:lnTo>
                    <a:pt x="99999" y="19673"/>
                  </a:lnTo>
                  <a:lnTo>
                    <a:pt x="101359" y="33902"/>
                  </a:lnTo>
                  <a:lnTo>
                    <a:pt x="92085" y="51515"/>
                  </a:lnTo>
                  <a:lnTo>
                    <a:pt x="56846" y="98503"/>
                  </a:lnTo>
                  <a:lnTo>
                    <a:pt x="52591" y="103653"/>
                  </a:lnTo>
                  <a:lnTo>
                    <a:pt x="52700" y="104376"/>
                  </a:lnTo>
                  <a:lnTo>
                    <a:pt x="53478" y="104859"/>
                  </a:lnTo>
                  <a:lnTo>
                    <a:pt x="54702" y="105180"/>
                  </a:lnTo>
                  <a:lnTo>
                    <a:pt x="68217" y="102037"/>
                  </a:lnTo>
                  <a:lnTo>
                    <a:pt x="107988" y="108555"/>
                  </a:lnTo>
                  <a:lnTo>
                    <a:pt x="122313" y="116210"/>
                  </a:lnTo>
                  <a:lnTo>
                    <a:pt x="133384" y="127372"/>
                  </a:lnTo>
                  <a:lnTo>
                    <a:pt x="143007" y="141741"/>
                  </a:lnTo>
                  <a:lnTo>
                    <a:pt x="144021" y="149523"/>
                  </a:lnTo>
                  <a:lnTo>
                    <a:pt x="139504" y="165696"/>
                  </a:lnTo>
                  <a:lnTo>
                    <a:pt x="121689" y="190668"/>
                  </a:lnTo>
                  <a:lnTo>
                    <a:pt x="95166" y="212571"/>
                  </a:lnTo>
                  <a:lnTo>
                    <a:pt x="61594" y="225724"/>
                  </a:lnTo>
                  <a:lnTo>
                    <a:pt x="37253" y="225903"/>
                  </a:lnTo>
                  <a:lnTo>
                    <a:pt x="0" y="2201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527">
              <a:extLst>
                <a:ext uri="{FF2B5EF4-FFF2-40B4-BE49-F238E27FC236}">
                  <a16:creationId xmlns:a16="http://schemas.microsoft.com/office/drawing/2014/main" xmlns="" id="{DFA01815-4140-4D04-B905-31E2AECA2BE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501653" y="5861933"/>
              <a:ext cx="99156" cy="342018"/>
            </a:xfrm>
            <a:custGeom>
              <a:avLst/>
              <a:gdLst/>
              <a:ahLst/>
              <a:cxnLst/>
              <a:rect l="0" t="0" r="0" b="0"/>
              <a:pathLst>
                <a:path w="99156" h="342018">
                  <a:moveTo>
                    <a:pt x="95497" y="5467"/>
                  </a:moveTo>
                  <a:lnTo>
                    <a:pt x="95497" y="5467"/>
                  </a:lnTo>
                  <a:lnTo>
                    <a:pt x="95497" y="2096"/>
                  </a:lnTo>
                  <a:lnTo>
                    <a:pt x="96203" y="1103"/>
                  </a:lnTo>
                  <a:lnTo>
                    <a:pt x="97378" y="441"/>
                  </a:lnTo>
                  <a:lnTo>
                    <a:pt x="98868" y="0"/>
                  </a:lnTo>
                  <a:lnTo>
                    <a:pt x="99155" y="1116"/>
                  </a:lnTo>
                  <a:lnTo>
                    <a:pt x="90842" y="41815"/>
                  </a:lnTo>
                  <a:lnTo>
                    <a:pt x="84083" y="83656"/>
                  </a:lnTo>
                  <a:lnTo>
                    <a:pt x="77254" y="120181"/>
                  </a:lnTo>
                  <a:lnTo>
                    <a:pt x="65752" y="156169"/>
                  </a:lnTo>
                  <a:lnTo>
                    <a:pt x="51232" y="190979"/>
                  </a:lnTo>
                  <a:lnTo>
                    <a:pt x="35372" y="225266"/>
                  </a:lnTo>
                  <a:lnTo>
                    <a:pt x="20797" y="257437"/>
                  </a:lnTo>
                  <a:lnTo>
                    <a:pt x="4454" y="297670"/>
                  </a:lnTo>
                  <a:lnTo>
                    <a:pt x="0" y="316663"/>
                  </a:lnTo>
                  <a:lnTo>
                    <a:pt x="6597" y="3420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528">
              <a:extLst>
                <a:ext uri="{FF2B5EF4-FFF2-40B4-BE49-F238E27FC236}">
                  <a16:creationId xmlns:a16="http://schemas.microsoft.com/office/drawing/2014/main" xmlns="" id="{1BB49884-BF63-4556-AF7D-4D5BFFA98B8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420233" y="5848350"/>
              <a:ext cx="43568" cy="190501"/>
            </a:xfrm>
            <a:custGeom>
              <a:avLst/>
              <a:gdLst/>
              <a:ahLst/>
              <a:cxnLst/>
              <a:rect l="0" t="0" r="0" b="0"/>
              <a:pathLst>
                <a:path w="43568" h="1905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0000" y="18018"/>
                  </a:lnTo>
                  <a:lnTo>
                    <a:pt x="20108" y="54568"/>
                  </a:lnTo>
                  <a:lnTo>
                    <a:pt x="29560" y="90017"/>
                  </a:lnTo>
                  <a:lnTo>
                    <a:pt x="35704" y="136550"/>
                  </a:lnTo>
                  <a:lnTo>
                    <a:pt x="40162" y="177812"/>
                  </a:lnTo>
                  <a:lnTo>
                    <a:pt x="39180" y="182042"/>
                  </a:lnTo>
                  <a:lnTo>
                    <a:pt x="39232" y="184861"/>
                  </a:lnTo>
                  <a:lnTo>
                    <a:pt x="39971" y="186740"/>
                  </a:lnTo>
                  <a:lnTo>
                    <a:pt x="43567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324">
            <a:extLst>
              <a:ext uri="{FF2B5EF4-FFF2-40B4-BE49-F238E27FC236}">
                <a16:creationId xmlns:a16="http://schemas.microsoft.com/office/drawing/2014/main" xmlns="" id="{5C684566-998A-496F-9B55-C823368D9A8A}"/>
              </a:ext>
            </a:extLst>
          </p:cNvPr>
          <p:cNvGrpSpPr/>
          <p:nvPr/>
        </p:nvGrpSpPr>
        <p:grpSpPr>
          <a:xfrm>
            <a:off x="4514850" y="5924550"/>
            <a:ext cx="412751" cy="341622"/>
            <a:chOff x="4514850" y="5924550"/>
            <a:chExt cx="412751" cy="341622"/>
          </a:xfrm>
        </p:grpSpPr>
        <p:sp>
          <p:nvSpPr>
            <p:cNvPr id="299" name="SMARTInkShape-1529">
              <a:extLst>
                <a:ext uri="{FF2B5EF4-FFF2-40B4-BE49-F238E27FC236}">
                  <a16:creationId xmlns:a16="http://schemas.microsoft.com/office/drawing/2014/main" xmlns="" id="{21D2B55D-3401-45D9-B6B2-9B23C39FCFD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775200" y="6064512"/>
              <a:ext cx="152401" cy="201660"/>
            </a:xfrm>
            <a:custGeom>
              <a:avLst/>
              <a:gdLst/>
              <a:ahLst/>
              <a:cxnLst/>
              <a:rect l="0" t="0" r="0" b="0"/>
              <a:pathLst>
                <a:path w="152401" h="201660">
                  <a:moveTo>
                    <a:pt x="152400" y="6088"/>
                  </a:moveTo>
                  <a:lnTo>
                    <a:pt x="152400" y="6088"/>
                  </a:lnTo>
                  <a:lnTo>
                    <a:pt x="146311" y="0"/>
                  </a:lnTo>
                  <a:lnTo>
                    <a:pt x="124389" y="459"/>
                  </a:lnTo>
                  <a:lnTo>
                    <a:pt x="78362" y="10722"/>
                  </a:lnTo>
                  <a:lnTo>
                    <a:pt x="63065" y="12099"/>
                  </a:lnTo>
                  <a:lnTo>
                    <a:pt x="61093" y="12917"/>
                  </a:lnTo>
                  <a:lnTo>
                    <a:pt x="59779" y="14169"/>
                  </a:lnTo>
                  <a:lnTo>
                    <a:pt x="58903" y="15708"/>
                  </a:lnTo>
                  <a:lnTo>
                    <a:pt x="57669" y="27989"/>
                  </a:lnTo>
                  <a:lnTo>
                    <a:pt x="63647" y="62582"/>
                  </a:lnTo>
                  <a:lnTo>
                    <a:pt x="69566" y="80843"/>
                  </a:lnTo>
                  <a:lnTo>
                    <a:pt x="73487" y="79765"/>
                  </a:lnTo>
                  <a:lnTo>
                    <a:pt x="81746" y="77071"/>
                  </a:lnTo>
                  <a:lnTo>
                    <a:pt x="94229" y="76161"/>
                  </a:lnTo>
                  <a:lnTo>
                    <a:pt x="106158" y="79375"/>
                  </a:lnTo>
                  <a:lnTo>
                    <a:pt x="122831" y="87488"/>
                  </a:lnTo>
                  <a:lnTo>
                    <a:pt x="131262" y="94241"/>
                  </a:lnTo>
                  <a:lnTo>
                    <a:pt x="143942" y="112719"/>
                  </a:lnTo>
                  <a:lnTo>
                    <a:pt x="149894" y="136069"/>
                  </a:lnTo>
                  <a:lnTo>
                    <a:pt x="148286" y="157490"/>
                  </a:lnTo>
                  <a:lnTo>
                    <a:pt x="139518" y="170744"/>
                  </a:lnTo>
                  <a:lnTo>
                    <a:pt x="124802" y="182985"/>
                  </a:lnTo>
                  <a:lnTo>
                    <a:pt x="104151" y="193129"/>
                  </a:lnTo>
                  <a:lnTo>
                    <a:pt x="65353" y="200032"/>
                  </a:lnTo>
                  <a:lnTo>
                    <a:pt x="20958" y="201659"/>
                  </a:lnTo>
                  <a:lnTo>
                    <a:pt x="0" y="1965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530">
              <a:extLst>
                <a:ext uri="{FF2B5EF4-FFF2-40B4-BE49-F238E27FC236}">
                  <a16:creationId xmlns:a16="http://schemas.microsoft.com/office/drawing/2014/main" xmlns="" id="{189D0AD7-7487-4E19-8C83-5532B5635E5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692650" y="5924550"/>
              <a:ext cx="127001" cy="285751"/>
            </a:xfrm>
            <a:custGeom>
              <a:avLst/>
              <a:gdLst/>
              <a:ahLst/>
              <a:cxnLst/>
              <a:rect l="0" t="0" r="0" b="0"/>
              <a:pathLst>
                <a:path w="127001" h="285751">
                  <a:moveTo>
                    <a:pt x="127000" y="0"/>
                  </a:moveTo>
                  <a:lnTo>
                    <a:pt x="127000" y="0"/>
                  </a:lnTo>
                  <a:lnTo>
                    <a:pt x="114757" y="44043"/>
                  </a:lnTo>
                  <a:lnTo>
                    <a:pt x="99148" y="83528"/>
                  </a:lnTo>
                  <a:lnTo>
                    <a:pt x="76964" y="129954"/>
                  </a:lnTo>
                  <a:lnTo>
                    <a:pt x="53221" y="174599"/>
                  </a:lnTo>
                  <a:lnTo>
                    <a:pt x="32467" y="214952"/>
                  </a:lnTo>
                  <a:lnTo>
                    <a:pt x="10255" y="260868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531">
              <a:extLst>
                <a:ext uri="{FF2B5EF4-FFF2-40B4-BE49-F238E27FC236}">
                  <a16:creationId xmlns:a16="http://schemas.microsoft.com/office/drawing/2014/main" xmlns="" id="{F3155505-8BF8-4EC3-B092-3767346C293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514850" y="5932405"/>
              <a:ext cx="215901" cy="142422"/>
            </a:xfrm>
            <a:custGeom>
              <a:avLst/>
              <a:gdLst/>
              <a:ahLst/>
              <a:cxnLst/>
              <a:rect l="0" t="0" r="0" b="0"/>
              <a:pathLst>
                <a:path w="215901" h="142422">
                  <a:moveTo>
                    <a:pt x="0" y="30245"/>
                  </a:moveTo>
                  <a:lnTo>
                    <a:pt x="0" y="30245"/>
                  </a:lnTo>
                  <a:lnTo>
                    <a:pt x="0" y="21406"/>
                  </a:lnTo>
                  <a:lnTo>
                    <a:pt x="6742" y="11947"/>
                  </a:lnTo>
                  <a:lnTo>
                    <a:pt x="31161" y="3578"/>
                  </a:lnTo>
                  <a:lnTo>
                    <a:pt x="58465" y="0"/>
                  </a:lnTo>
                  <a:lnTo>
                    <a:pt x="84429" y="5683"/>
                  </a:lnTo>
                  <a:lnTo>
                    <a:pt x="97731" y="16272"/>
                  </a:lnTo>
                  <a:lnTo>
                    <a:pt x="106936" y="30384"/>
                  </a:lnTo>
                  <a:lnTo>
                    <a:pt x="111027" y="46065"/>
                  </a:lnTo>
                  <a:lnTo>
                    <a:pt x="109959" y="74130"/>
                  </a:lnTo>
                  <a:lnTo>
                    <a:pt x="99436" y="92553"/>
                  </a:lnTo>
                  <a:lnTo>
                    <a:pt x="60393" y="129440"/>
                  </a:lnTo>
                  <a:lnTo>
                    <a:pt x="41040" y="141352"/>
                  </a:lnTo>
                  <a:lnTo>
                    <a:pt x="37943" y="142416"/>
                  </a:lnTo>
                  <a:lnTo>
                    <a:pt x="36584" y="142421"/>
                  </a:lnTo>
                  <a:lnTo>
                    <a:pt x="36384" y="141718"/>
                  </a:lnTo>
                  <a:lnTo>
                    <a:pt x="36956" y="140543"/>
                  </a:lnTo>
                  <a:lnTo>
                    <a:pt x="83466" y="135030"/>
                  </a:lnTo>
                  <a:lnTo>
                    <a:pt x="124292" y="129418"/>
                  </a:lnTo>
                  <a:lnTo>
                    <a:pt x="164297" y="126657"/>
                  </a:lnTo>
                  <a:lnTo>
                    <a:pt x="215900" y="1191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3" name="SMARTInkShape-1532">
            <a:extLst>
              <a:ext uri="{FF2B5EF4-FFF2-40B4-BE49-F238E27FC236}">
                <a16:creationId xmlns:a16="http://schemas.microsoft.com/office/drawing/2014/main" xmlns="" id="{D2C639F7-24B3-4D2C-A355-C867D08E3C9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59393" y="5274877"/>
            <a:ext cx="226933" cy="522674"/>
          </a:xfrm>
          <a:custGeom>
            <a:avLst/>
            <a:gdLst/>
            <a:ahLst/>
            <a:cxnLst/>
            <a:rect l="0" t="0" r="0" b="0"/>
            <a:pathLst>
              <a:path w="226933" h="522674">
                <a:moveTo>
                  <a:pt x="211257" y="319473"/>
                </a:moveTo>
                <a:lnTo>
                  <a:pt x="211257" y="319473"/>
                </a:lnTo>
                <a:lnTo>
                  <a:pt x="211256" y="316102"/>
                </a:lnTo>
                <a:lnTo>
                  <a:pt x="207494" y="312566"/>
                </a:lnTo>
                <a:lnTo>
                  <a:pt x="201823" y="307936"/>
                </a:lnTo>
                <a:lnTo>
                  <a:pt x="161823" y="263750"/>
                </a:lnTo>
                <a:lnTo>
                  <a:pt x="125188" y="225655"/>
                </a:lnTo>
                <a:lnTo>
                  <a:pt x="97247" y="186155"/>
                </a:lnTo>
                <a:lnTo>
                  <a:pt x="83951" y="143878"/>
                </a:lnTo>
                <a:lnTo>
                  <a:pt x="81108" y="104226"/>
                </a:lnTo>
                <a:lnTo>
                  <a:pt x="85445" y="78464"/>
                </a:lnTo>
                <a:lnTo>
                  <a:pt x="105932" y="43530"/>
                </a:lnTo>
                <a:lnTo>
                  <a:pt x="137717" y="14208"/>
                </a:lnTo>
                <a:lnTo>
                  <a:pt x="159758" y="3882"/>
                </a:lnTo>
                <a:lnTo>
                  <a:pt x="180607" y="0"/>
                </a:lnTo>
                <a:lnTo>
                  <a:pt x="199282" y="625"/>
                </a:lnTo>
                <a:lnTo>
                  <a:pt x="206801" y="4602"/>
                </a:lnTo>
                <a:lnTo>
                  <a:pt x="218919" y="18428"/>
                </a:lnTo>
                <a:lnTo>
                  <a:pt x="225246" y="38214"/>
                </a:lnTo>
                <a:lnTo>
                  <a:pt x="226932" y="49417"/>
                </a:lnTo>
                <a:lnTo>
                  <a:pt x="219195" y="92152"/>
                </a:lnTo>
                <a:lnTo>
                  <a:pt x="193383" y="137191"/>
                </a:lnTo>
                <a:lnTo>
                  <a:pt x="155553" y="181816"/>
                </a:lnTo>
                <a:lnTo>
                  <a:pt x="113063" y="222947"/>
                </a:lnTo>
                <a:lnTo>
                  <a:pt x="72566" y="258574"/>
                </a:lnTo>
                <a:lnTo>
                  <a:pt x="27436" y="297853"/>
                </a:lnTo>
                <a:lnTo>
                  <a:pt x="11025" y="318096"/>
                </a:lnTo>
                <a:lnTo>
                  <a:pt x="2320" y="338851"/>
                </a:lnTo>
                <a:lnTo>
                  <a:pt x="0" y="349325"/>
                </a:lnTo>
                <a:lnTo>
                  <a:pt x="3064" y="368489"/>
                </a:lnTo>
                <a:lnTo>
                  <a:pt x="18909" y="407158"/>
                </a:lnTo>
                <a:lnTo>
                  <a:pt x="54998" y="454255"/>
                </a:lnTo>
                <a:lnTo>
                  <a:pt x="68924" y="465556"/>
                </a:lnTo>
                <a:lnTo>
                  <a:pt x="74035" y="466956"/>
                </a:lnTo>
                <a:lnTo>
                  <a:pt x="85359" y="466630"/>
                </a:lnTo>
                <a:lnTo>
                  <a:pt x="95566" y="460371"/>
                </a:lnTo>
                <a:lnTo>
                  <a:pt x="110244" y="442476"/>
                </a:lnTo>
                <a:lnTo>
                  <a:pt x="111460" y="438164"/>
                </a:lnTo>
                <a:lnTo>
                  <a:pt x="109731" y="417914"/>
                </a:lnTo>
                <a:lnTo>
                  <a:pt x="109667" y="420518"/>
                </a:lnTo>
                <a:lnTo>
                  <a:pt x="116566" y="432933"/>
                </a:lnTo>
                <a:lnTo>
                  <a:pt x="118496" y="435329"/>
                </a:lnTo>
                <a:lnTo>
                  <a:pt x="121213" y="448816"/>
                </a:lnTo>
                <a:lnTo>
                  <a:pt x="122256" y="490246"/>
                </a:lnTo>
                <a:lnTo>
                  <a:pt x="122357" y="5226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2" name="SMARTInkShape-Group326">
            <a:extLst>
              <a:ext uri="{FF2B5EF4-FFF2-40B4-BE49-F238E27FC236}">
                <a16:creationId xmlns:a16="http://schemas.microsoft.com/office/drawing/2014/main" xmlns="" id="{F1CED9C5-8994-4399-BA50-51CF1CA1C861}"/>
              </a:ext>
            </a:extLst>
          </p:cNvPr>
          <p:cNvGrpSpPr/>
          <p:nvPr/>
        </p:nvGrpSpPr>
        <p:grpSpPr>
          <a:xfrm>
            <a:off x="7588250" y="5200650"/>
            <a:ext cx="1729265" cy="412751"/>
            <a:chOff x="7588250" y="5200650"/>
            <a:chExt cx="1729265" cy="412751"/>
          </a:xfrm>
        </p:grpSpPr>
        <p:sp>
          <p:nvSpPr>
            <p:cNvPr id="304" name="SMARTInkShape-1533">
              <a:extLst>
                <a:ext uri="{FF2B5EF4-FFF2-40B4-BE49-F238E27FC236}">
                  <a16:creationId xmlns:a16="http://schemas.microsoft.com/office/drawing/2014/main" xmlns="" id="{03E95661-3DE8-49AD-9FAB-9AF83057917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175750" y="5200650"/>
              <a:ext cx="141765" cy="412751"/>
            </a:xfrm>
            <a:custGeom>
              <a:avLst/>
              <a:gdLst/>
              <a:ahLst/>
              <a:cxnLst/>
              <a:rect l="0" t="0" r="0" b="0"/>
              <a:pathLst>
                <a:path w="141765" h="412751">
                  <a:moveTo>
                    <a:pt x="57150" y="0"/>
                  </a:moveTo>
                  <a:lnTo>
                    <a:pt x="57150" y="0"/>
                  </a:lnTo>
                  <a:lnTo>
                    <a:pt x="81568" y="12209"/>
                  </a:lnTo>
                  <a:lnTo>
                    <a:pt x="108051" y="43991"/>
                  </a:lnTo>
                  <a:lnTo>
                    <a:pt x="124223" y="77172"/>
                  </a:lnTo>
                  <a:lnTo>
                    <a:pt x="136348" y="116849"/>
                  </a:lnTo>
                  <a:lnTo>
                    <a:pt x="141738" y="162705"/>
                  </a:lnTo>
                  <a:lnTo>
                    <a:pt x="141764" y="186787"/>
                  </a:lnTo>
                  <a:lnTo>
                    <a:pt x="140371" y="211307"/>
                  </a:lnTo>
                  <a:lnTo>
                    <a:pt x="138030" y="236122"/>
                  </a:lnTo>
                  <a:lnTo>
                    <a:pt x="124140" y="280626"/>
                  </a:lnTo>
                  <a:lnTo>
                    <a:pt x="103151" y="319456"/>
                  </a:lnTo>
                  <a:lnTo>
                    <a:pt x="62862" y="364411"/>
                  </a:lnTo>
                  <a:lnTo>
                    <a:pt x="21134" y="396859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534">
              <a:extLst>
                <a:ext uri="{FF2B5EF4-FFF2-40B4-BE49-F238E27FC236}">
                  <a16:creationId xmlns:a16="http://schemas.microsoft.com/office/drawing/2014/main" xmlns="" id="{FDCB5DB9-205D-4F31-A665-FA5B8BC787B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907252" y="5314950"/>
              <a:ext cx="230399" cy="207710"/>
            </a:xfrm>
            <a:custGeom>
              <a:avLst/>
              <a:gdLst/>
              <a:ahLst/>
              <a:cxnLst/>
              <a:rect l="0" t="0" r="0" b="0"/>
              <a:pathLst>
                <a:path w="230399" h="207710">
                  <a:moveTo>
                    <a:pt x="20848" y="0"/>
                  </a:moveTo>
                  <a:lnTo>
                    <a:pt x="20848" y="0"/>
                  </a:lnTo>
                  <a:lnTo>
                    <a:pt x="41895" y="0"/>
                  </a:lnTo>
                  <a:lnTo>
                    <a:pt x="55368" y="7526"/>
                  </a:lnTo>
                  <a:lnTo>
                    <a:pt x="70057" y="21689"/>
                  </a:lnTo>
                  <a:lnTo>
                    <a:pt x="88815" y="54169"/>
                  </a:lnTo>
                  <a:lnTo>
                    <a:pt x="96446" y="80755"/>
                  </a:lnTo>
                  <a:lnTo>
                    <a:pt x="94596" y="123489"/>
                  </a:lnTo>
                  <a:lnTo>
                    <a:pt x="81141" y="148958"/>
                  </a:lnTo>
                  <a:lnTo>
                    <a:pt x="38010" y="190683"/>
                  </a:lnTo>
                  <a:lnTo>
                    <a:pt x="19303" y="201164"/>
                  </a:lnTo>
                  <a:lnTo>
                    <a:pt x="6050" y="205117"/>
                  </a:lnTo>
                  <a:lnTo>
                    <a:pt x="2516" y="205184"/>
                  </a:lnTo>
                  <a:lnTo>
                    <a:pt x="160" y="204522"/>
                  </a:lnTo>
                  <a:lnTo>
                    <a:pt x="0" y="201260"/>
                  </a:lnTo>
                  <a:lnTo>
                    <a:pt x="3586" y="190108"/>
                  </a:lnTo>
                  <a:lnTo>
                    <a:pt x="23652" y="164592"/>
                  </a:lnTo>
                  <a:lnTo>
                    <a:pt x="67106" y="128729"/>
                  </a:lnTo>
                  <a:lnTo>
                    <a:pt x="103933" y="99447"/>
                  </a:lnTo>
                  <a:lnTo>
                    <a:pt x="140950" y="73994"/>
                  </a:lnTo>
                  <a:lnTo>
                    <a:pt x="169636" y="58299"/>
                  </a:lnTo>
                  <a:lnTo>
                    <a:pt x="172250" y="55799"/>
                  </a:lnTo>
                  <a:lnTo>
                    <a:pt x="172583" y="54133"/>
                  </a:lnTo>
                  <a:lnTo>
                    <a:pt x="137836" y="98655"/>
                  </a:lnTo>
                  <a:lnTo>
                    <a:pt x="120266" y="134359"/>
                  </a:lnTo>
                  <a:lnTo>
                    <a:pt x="116303" y="155435"/>
                  </a:lnTo>
                  <a:lnTo>
                    <a:pt x="116234" y="165007"/>
                  </a:lnTo>
                  <a:lnTo>
                    <a:pt x="123685" y="183168"/>
                  </a:lnTo>
                  <a:lnTo>
                    <a:pt x="129622" y="191962"/>
                  </a:lnTo>
                  <a:lnTo>
                    <a:pt x="147509" y="203614"/>
                  </a:lnTo>
                  <a:lnTo>
                    <a:pt x="158205" y="207709"/>
                  </a:lnTo>
                  <a:lnTo>
                    <a:pt x="200227" y="206731"/>
                  </a:lnTo>
                  <a:lnTo>
                    <a:pt x="230398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535">
              <a:extLst>
                <a:ext uri="{FF2B5EF4-FFF2-40B4-BE49-F238E27FC236}">
                  <a16:creationId xmlns:a16="http://schemas.microsoft.com/office/drawing/2014/main" xmlns="" id="{412FC44E-A5D6-4426-9B2F-1EBF0B074A8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534400" y="5543550"/>
              <a:ext cx="222251" cy="6351"/>
            </a:xfrm>
            <a:custGeom>
              <a:avLst/>
              <a:gdLst/>
              <a:ahLst/>
              <a:cxnLst/>
              <a:rect l="0" t="0" r="0" b="0"/>
              <a:pathLst>
                <a:path w="222251" h="6351">
                  <a:moveTo>
                    <a:pt x="0" y="6350"/>
                  </a:moveTo>
                  <a:lnTo>
                    <a:pt x="0" y="6350"/>
                  </a:lnTo>
                  <a:lnTo>
                    <a:pt x="37590" y="6350"/>
                  </a:lnTo>
                  <a:lnTo>
                    <a:pt x="84124" y="5644"/>
                  </a:lnTo>
                  <a:lnTo>
                    <a:pt x="126994" y="2979"/>
                  </a:lnTo>
                  <a:lnTo>
                    <a:pt x="166744" y="1324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536">
              <a:extLst>
                <a:ext uri="{FF2B5EF4-FFF2-40B4-BE49-F238E27FC236}">
                  <a16:creationId xmlns:a16="http://schemas.microsoft.com/office/drawing/2014/main" xmlns="" id="{8EB1272E-844B-4112-8844-E16EE79D0CE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542610" y="5362680"/>
              <a:ext cx="163241" cy="130071"/>
            </a:xfrm>
            <a:custGeom>
              <a:avLst/>
              <a:gdLst/>
              <a:ahLst/>
              <a:cxnLst/>
              <a:rect l="0" t="0" r="0" b="0"/>
              <a:pathLst>
                <a:path w="163241" h="130071">
                  <a:moveTo>
                    <a:pt x="112440" y="9420"/>
                  </a:moveTo>
                  <a:lnTo>
                    <a:pt x="112440" y="9420"/>
                  </a:lnTo>
                  <a:lnTo>
                    <a:pt x="130116" y="581"/>
                  </a:lnTo>
                  <a:lnTo>
                    <a:pt x="133396" y="0"/>
                  </a:lnTo>
                  <a:lnTo>
                    <a:pt x="136288" y="317"/>
                  </a:lnTo>
                  <a:lnTo>
                    <a:pt x="138922" y="1235"/>
                  </a:lnTo>
                  <a:lnTo>
                    <a:pt x="139973" y="2552"/>
                  </a:lnTo>
                  <a:lnTo>
                    <a:pt x="139968" y="4135"/>
                  </a:lnTo>
                  <a:lnTo>
                    <a:pt x="139259" y="5897"/>
                  </a:lnTo>
                  <a:lnTo>
                    <a:pt x="128147" y="18489"/>
                  </a:lnTo>
                  <a:lnTo>
                    <a:pt x="90926" y="41707"/>
                  </a:lnTo>
                  <a:lnTo>
                    <a:pt x="50752" y="66676"/>
                  </a:lnTo>
                  <a:lnTo>
                    <a:pt x="7088" y="95890"/>
                  </a:lnTo>
                  <a:lnTo>
                    <a:pt x="1989" y="98817"/>
                  </a:lnTo>
                  <a:lnTo>
                    <a:pt x="0" y="102179"/>
                  </a:lnTo>
                  <a:lnTo>
                    <a:pt x="85" y="105831"/>
                  </a:lnTo>
                  <a:lnTo>
                    <a:pt x="1553" y="109677"/>
                  </a:lnTo>
                  <a:lnTo>
                    <a:pt x="10711" y="115832"/>
                  </a:lnTo>
                  <a:lnTo>
                    <a:pt x="39259" y="123264"/>
                  </a:lnTo>
                  <a:lnTo>
                    <a:pt x="83466" y="128053"/>
                  </a:lnTo>
                  <a:lnTo>
                    <a:pt x="126668" y="129472"/>
                  </a:lnTo>
                  <a:lnTo>
                    <a:pt x="163240" y="130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537">
              <a:extLst>
                <a:ext uri="{FF2B5EF4-FFF2-40B4-BE49-F238E27FC236}">
                  <a16:creationId xmlns:a16="http://schemas.microsoft.com/office/drawing/2014/main" xmlns="" id="{041324AB-4AAE-4EF4-B708-B8F52AC659A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216900" y="5254892"/>
              <a:ext cx="154149" cy="290453"/>
            </a:xfrm>
            <a:custGeom>
              <a:avLst/>
              <a:gdLst/>
              <a:ahLst/>
              <a:cxnLst/>
              <a:rect l="0" t="0" r="0" b="0"/>
              <a:pathLst>
                <a:path w="154149" h="290453">
                  <a:moveTo>
                    <a:pt x="25400" y="85458"/>
                  </a:moveTo>
                  <a:lnTo>
                    <a:pt x="25400" y="85458"/>
                  </a:lnTo>
                  <a:lnTo>
                    <a:pt x="23518" y="131597"/>
                  </a:lnTo>
                  <a:lnTo>
                    <a:pt x="18493" y="178621"/>
                  </a:lnTo>
                  <a:lnTo>
                    <a:pt x="14568" y="212236"/>
                  </a:lnTo>
                  <a:lnTo>
                    <a:pt x="8393" y="253549"/>
                  </a:lnTo>
                  <a:lnTo>
                    <a:pt x="829" y="290292"/>
                  </a:lnTo>
                  <a:lnTo>
                    <a:pt x="553" y="290452"/>
                  </a:lnTo>
                  <a:lnTo>
                    <a:pt x="368" y="289854"/>
                  </a:lnTo>
                  <a:lnTo>
                    <a:pt x="8837" y="244870"/>
                  </a:lnTo>
                  <a:lnTo>
                    <a:pt x="17334" y="206403"/>
                  </a:lnTo>
                  <a:lnTo>
                    <a:pt x="23551" y="182315"/>
                  </a:lnTo>
                  <a:lnTo>
                    <a:pt x="30517" y="156379"/>
                  </a:lnTo>
                  <a:lnTo>
                    <a:pt x="37983" y="131328"/>
                  </a:lnTo>
                  <a:lnTo>
                    <a:pt x="45783" y="106866"/>
                  </a:lnTo>
                  <a:lnTo>
                    <a:pt x="61270" y="63223"/>
                  </a:lnTo>
                  <a:lnTo>
                    <a:pt x="80478" y="21642"/>
                  </a:lnTo>
                  <a:lnTo>
                    <a:pt x="88214" y="8177"/>
                  </a:lnTo>
                  <a:lnTo>
                    <a:pt x="95886" y="1722"/>
                  </a:lnTo>
                  <a:lnTo>
                    <a:pt x="99906" y="0"/>
                  </a:lnTo>
                  <a:lnTo>
                    <a:pt x="105411" y="1675"/>
                  </a:lnTo>
                  <a:lnTo>
                    <a:pt x="119052" y="11061"/>
                  </a:lnTo>
                  <a:lnTo>
                    <a:pt x="142597" y="42327"/>
                  </a:lnTo>
                  <a:lnTo>
                    <a:pt x="151571" y="74520"/>
                  </a:lnTo>
                  <a:lnTo>
                    <a:pt x="154148" y="110936"/>
                  </a:lnTo>
                  <a:lnTo>
                    <a:pt x="150589" y="145935"/>
                  </a:lnTo>
                  <a:lnTo>
                    <a:pt x="130539" y="190631"/>
                  </a:lnTo>
                  <a:lnTo>
                    <a:pt x="102257" y="227314"/>
                  </a:lnTo>
                  <a:lnTo>
                    <a:pt x="64792" y="253783"/>
                  </a:lnTo>
                  <a:lnTo>
                    <a:pt x="20141" y="275916"/>
                  </a:lnTo>
                  <a:lnTo>
                    <a:pt x="2832" y="283863"/>
                  </a:lnTo>
                  <a:lnTo>
                    <a:pt x="1182" y="284051"/>
                  </a:lnTo>
                  <a:lnTo>
                    <a:pt x="0" y="282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538">
              <a:extLst>
                <a:ext uri="{FF2B5EF4-FFF2-40B4-BE49-F238E27FC236}">
                  <a16:creationId xmlns:a16="http://schemas.microsoft.com/office/drawing/2014/main" xmlns="" id="{EB693802-14A5-41C7-9FA9-42107255D83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012488" y="5248380"/>
              <a:ext cx="115513" cy="339621"/>
            </a:xfrm>
            <a:custGeom>
              <a:avLst/>
              <a:gdLst/>
              <a:ahLst/>
              <a:cxnLst/>
              <a:rect l="0" t="0" r="0" b="0"/>
              <a:pathLst>
                <a:path w="115513" h="339621">
                  <a:moveTo>
                    <a:pt x="115512" y="9420"/>
                  </a:moveTo>
                  <a:lnTo>
                    <a:pt x="115512" y="9420"/>
                  </a:lnTo>
                  <a:lnTo>
                    <a:pt x="112141" y="6049"/>
                  </a:lnTo>
                  <a:lnTo>
                    <a:pt x="110486" y="2512"/>
                  </a:lnTo>
                  <a:lnTo>
                    <a:pt x="110044" y="581"/>
                  </a:lnTo>
                  <a:lnTo>
                    <a:pt x="108339" y="0"/>
                  </a:lnTo>
                  <a:lnTo>
                    <a:pt x="102681" y="1235"/>
                  </a:lnTo>
                  <a:lnTo>
                    <a:pt x="88192" y="16010"/>
                  </a:lnTo>
                  <a:lnTo>
                    <a:pt x="58557" y="58543"/>
                  </a:lnTo>
                  <a:lnTo>
                    <a:pt x="39634" y="90519"/>
                  </a:lnTo>
                  <a:lnTo>
                    <a:pt x="23228" y="127778"/>
                  </a:lnTo>
                  <a:lnTo>
                    <a:pt x="10291" y="167151"/>
                  </a:lnTo>
                  <a:lnTo>
                    <a:pt x="2190" y="205818"/>
                  </a:lnTo>
                  <a:lnTo>
                    <a:pt x="0" y="242287"/>
                  </a:lnTo>
                  <a:lnTo>
                    <a:pt x="4616" y="288908"/>
                  </a:lnTo>
                  <a:lnTo>
                    <a:pt x="11897" y="312143"/>
                  </a:lnTo>
                  <a:lnTo>
                    <a:pt x="22188" y="329524"/>
                  </a:lnTo>
                  <a:lnTo>
                    <a:pt x="29307" y="334301"/>
                  </a:lnTo>
                  <a:lnTo>
                    <a:pt x="64712" y="339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539">
              <a:extLst>
                <a:ext uri="{FF2B5EF4-FFF2-40B4-BE49-F238E27FC236}">
                  <a16:creationId xmlns:a16="http://schemas.microsoft.com/office/drawing/2014/main" xmlns="" id="{63AC74C9-BE06-4623-AFA0-FA4742E5923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702550" y="5384800"/>
              <a:ext cx="209551" cy="191091"/>
            </a:xfrm>
            <a:custGeom>
              <a:avLst/>
              <a:gdLst/>
              <a:ahLst/>
              <a:cxnLst/>
              <a:rect l="0" t="0" r="0" b="0"/>
              <a:pathLst>
                <a:path w="209551" h="191091">
                  <a:moveTo>
                    <a:pt x="0" y="69850"/>
                  </a:moveTo>
                  <a:lnTo>
                    <a:pt x="0" y="69850"/>
                  </a:lnTo>
                  <a:lnTo>
                    <a:pt x="8838" y="52173"/>
                  </a:lnTo>
                  <a:lnTo>
                    <a:pt x="12242" y="49599"/>
                  </a:lnTo>
                  <a:lnTo>
                    <a:pt x="21669" y="46739"/>
                  </a:lnTo>
                  <a:lnTo>
                    <a:pt x="34795" y="49230"/>
                  </a:lnTo>
                  <a:lnTo>
                    <a:pt x="50036" y="56452"/>
                  </a:lnTo>
                  <a:lnTo>
                    <a:pt x="66218" y="69069"/>
                  </a:lnTo>
                  <a:lnTo>
                    <a:pt x="77173" y="89729"/>
                  </a:lnTo>
                  <a:lnTo>
                    <a:pt x="87306" y="127245"/>
                  </a:lnTo>
                  <a:lnTo>
                    <a:pt x="90308" y="151098"/>
                  </a:lnTo>
                  <a:lnTo>
                    <a:pt x="86939" y="171107"/>
                  </a:lnTo>
                  <a:lnTo>
                    <a:pt x="80738" y="183762"/>
                  </a:lnTo>
                  <a:lnTo>
                    <a:pt x="77108" y="188125"/>
                  </a:lnTo>
                  <a:lnTo>
                    <a:pt x="73983" y="190328"/>
                  </a:lnTo>
                  <a:lnTo>
                    <a:pt x="71194" y="191090"/>
                  </a:lnTo>
                  <a:lnTo>
                    <a:pt x="68629" y="190894"/>
                  </a:lnTo>
                  <a:lnTo>
                    <a:pt x="66213" y="188646"/>
                  </a:lnTo>
                  <a:lnTo>
                    <a:pt x="61648" y="180504"/>
                  </a:lnTo>
                  <a:lnTo>
                    <a:pt x="58482" y="150535"/>
                  </a:lnTo>
                  <a:lnTo>
                    <a:pt x="67657" y="113747"/>
                  </a:lnTo>
                  <a:lnTo>
                    <a:pt x="90523" y="79407"/>
                  </a:lnTo>
                  <a:lnTo>
                    <a:pt x="134924" y="38316"/>
                  </a:lnTo>
                  <a:lnTo>
                    <a:pt x="180697" y="1441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540">
              <a:extLst>
                <a:ext uri="{FF2B5EF4-FFF2-40B4-BE49-F238E27FC236}">
                  <a16:creationId xmlns:a16="http://schemas.microsoft.com/office/drawing/2014/main" xmlns="" id="{FCD64B5F-8AE6-4E21-9BE1-31760B97ADF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588250" y="5206192"/>
              <a:ext cx="173849" cy="382847"/>
            </a:xfrm>
            <a:custGeom>
              <a:avLst/>
              <a:gdLst/>
              <a:ahLst/>
              <a:cxnLst/>
              <a:rect l="0" t="0" r="0" b="0"/>
              <a:pathLst>
                <a:path w="173849" h="382847">
                  <a:moveTo>
                    <a:pt x="31750" y="153208"/>
                  </a:moveTo>
                  <a:lnTo>
                    <a:pt x="31750" y="153208"/>
                  </a:lnTo>
                  <a:lnTo>
                    <a:pt x="35120" y="159950"/>
                  </a:lnTo>
                  <a:lnTo>
                    <a:pt x="37708" y="198398"/>
                  </a:lnTo>
                  <a:lnTo>
                    <a:pt x="36102" y="239740"/>
                  </a:lnTo>
                  <a:lnTo>
                    <a:pt x="33040" y="285856"/>
                  </a:lnTo>
                  <a:lnTo>
                    <a:pt x="32132" y="327037"/>
                  </a:lnTo>
                  <a:lnTo>
                    <a:pt x="31800" y="371851"/>
                  </a:lnTo>
                  <a:lnTo>
                    <a:pt x="31759" y="382846"/>
                  </a:lnTo>
                  <a:lnTo>
                    <a:pt x="31751" y="344862"/>
                  </a:lnTo>
                  <a:lnTo>
                    <a:pt x="32455" y="309648"/>
                  </a:lnTo>
                  <a:lnTo>
                    <a:pt x="33631" y="286429"/>
                  </a:lnTo>
                  <a:lnTo>
                    <a:pt x="35120" y="261072"/>
                  </a:lnTo>
                  <a:lnTo>
                    <a:pt x="37524" y="236406"/>
                  </a:lnTo>
                  <a:lnTo>
                    <a:pt x="40538" y="212201"/>
                  </a:lnTo>
                  <a:lnTo>
                    <a:pt x="46944" y="166022"/>
                  </a:lnTo>
                  <a:lnTo>
                    <a:pt x="52144" y="124331"/>
                  </a:lnTo>
                  <a:lnTo>
                    <a:pt x="59037" y="78644"/>
                  </a:lnTo>
                  <a:lnTo>
                    <a:pt x="68920" y="42764"/>
                  </a:lnTo>
                  <a:lnTo>
                    <a:pt x="90898" y="13161"/>
                  </a:lnTo>
                  <a:lnTo>
                    <a:pt x="109779" y="2770"/>
                  </a:lnTo>
                  <a:lnTo>
                    <a:pt x="119752" y="0"/>
                  </a:lnTo>
                  <a:lnTo>
                    <a:pt x="128519" y="268"/>
                  </a:lnTo>
                  <a:lnTo>
                    <a:pt x="143903" y="6212"/>
                  </a:lnTo>
                  <a:lnTo>
                    <a:pt x="157796" y="23436"/>
                  </a:lnTo>
                  <a:lnTo>
                    <a:pt x="168909" y="47554"/>
                  </a:lnTo>
                  <a:lnTo>
                    <a:pt x="173848" y="74736"/>
                  </a:lnTo>
                  <a:lnTo>
                    <a:pt x="169887" y="114435"/>
                  </a:lnTo>
                  <a:lnTo>
                    <a:pt x="157820" y="138328"/>
                  </a:lnTo>
                  <a:lnTo>
                    <a:pt x="139992" y="159294"/>
                  </a:lnTo>
                  <a:lnTo>
                    <a:pt x="106155" y="181587"/>
                  </a:lnTo>
                  <a:lnTo>
                    <a:pt x="70024" y="191877"/>
                  </a:lnTo>
                  <a:lnTo>
                    <a:pt x="29615" y="189748"/>
                  </a:lnTo>
                  <a:lnTo>
                    <a:pt x="0" y="18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327">
            <a:extLst>
              <a:ext uri="{FF2B5EF4-FFF2-40B4-BE49-F238E27FC236}">
                <a16:creationId xmlns:a16="http://schemas.microsoft.com/office/drawing/2014/main" xmlns="" id="{5D3280C9-985F-4849-91C9-7B324AF69F62}"/>
              </a:ext>
            </a:extLst>
          </p:cNvPr>
          <p:cNvGrpSpPr/>
          <p:nvPr/>
        </p:nvGrpSpPr>
        <p:grpSpPr>
          <a:xfrm>
            <a:off x="9652000" y="5302250"/>
            <a:ext cx="222251" cy="285751"/>
            <a:chOff x="9652000" y="5302250"/>
            <a:chExt cx="222251" cy="285751"/>
          </a:xfrm>
        </p:grpSpPr>
        <p:sp>
          <p:nvSpPr>
            <p:cNvPr id="313" name="SMARTInkShape-1541">
              <a:extLst>
                <a:ext uri="{FF2B5EF4-FFF2-40B4-BE49-F238E27FC236}">
                  <a16:creationId xmlns:a16="http://schemas.microsoft.com/office/drawing/2014/main" xmlns="" id="{20DAB291-56C7-4653-8727-60887F4FA4D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652000" y="5537200"/>
              <a:ext cx="222251" cy="50801"/>
            </a:xfrm>
            <a:custGeom>
              <a:avLst/>
              <a:gdLst/>
              <a:ahLst/>
              <a:cxnLst/>
              <a:rect l="0" t="0" r="0" b="0"/>
              <a:pathLst>
                <a:path w="222251" h="50801">
                  <a:moveTo>
                    <a:pt x="222250" y="0"/>
                  </a:moveTo>
                  <a:lnTo>
                    <a:pt x="222250" y="0"/>
                  </a:lnTo>
                  <a:lnTo>
                    <a:pt x="180282" y="10139"/>
                  </a:lnTo>
                  <a:lnTo>
                    <a:pt x="144802" y="17676"/>
                  </a:lnTo>
                  <a:lnTo>
                    <a:pt x="107395" y="25730"/>
                  </a:lnTo>
                  <a:lnTo>
                    <a:pt x="70309" y="34013"/>
                  </a:lnTo>
                  <a:lnTo>
                    <a:pt x="23341" y="4519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542">
              <a:extLst>
                <a:ext uri="{FF2B5EF4-FFF2-40B4-BE49-F238E27FC236}">
                  <a16:creationId xmlns:a16="http://schemas.microsoft.com/office/drawing/2014/main" xmlns="" id="{25C95CFD-7A7F-4B70-8BE7-35ED86BE002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652339" y="5302250"/>
              <a:ext cx="198145" cy="152401"/>
            </a:xfrm>
            <a:custGeom>
              <a:avLst/>
              <a:gdLst/>
              <a:ahLst/>
              <a:cxnLst/>
              <a:rect l="0" t="0" r="0" b="0"/>
              <a:pathLst>
                <a:path w="198145" h="152401">
                  <a:moveTo>
                    <a:pt x="12361" y="0"/>
                  </a:moveTo>
                  <a:lnTo>
                    <a:pt x="12361" y="0"/>
                  </a:lnTo>
                  <a:lnTo>
                    <a:pt x="8990" y="3371"/>
                  </a:lnTo>
                  <a:lnTo>
                    <a:pt x="5454" y="5026"/>
                  </a:lnTo>
                  <a:lnTo>
                    <a:pt x="0" y="6272"/>
                  </a:lnTo>
                  <a:lnTo>
                    <a:pt x="43818" y="28425"/>
                  </a:lnTo>
                  <a:lnTo>
                    <a:pt x="87939" y="52174"/>
                  </a:lnTo>
                  <a:lnTo>
                    <a:pt x="132120" y="76999"/>
                  </a:lnTo>
                  <a:lnTo>
                    <a:pt x="179304" y="97873"/>
                  </a:lnTo>
                  <a:lnTo>
                    <a:pt x="193295" y="102377"/>
                  </a:lnTo>
                  <a:lnTo>
                    <a:pt x="197904" y="105473"/>
                  </a:lnTo>
                  <a:lnTo>
                    <a:pt x="198144" y="106299"/>
                  </a:lnTo>
                  <a:lnTo>
                    <a:pt x="197600" y="106849"/>
                  </a:lnTo>
                  <a:lnTo>
                    <a:pt x="151838" y="118717"/>
                  </a:lnTo>
                  <a:lnTo>
                    <a:pt x="106313" y="127036"/>
                  </a:lnTo>
                  <a:lnTo>
                    <a:pt x="59925" y="135474"/>
                  </a:lnTo>
                  <a:lnTo>
                    <a:pt x="1236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SMARTInkShape-Group329">
            <a:extLst>
              <a:ext uri="{FF2B5EF4-FFF2-40B4-BE49-F238E27FC236}">
                <a16:creationId xmlns:a16="http://schemas.microsoft.com/office/drawing/2014/main" xmlns="" id="{A12850E8-0AEC-4650-9369-3F887C2FDD6F}"/>
              </a:ext>
            </a:extLst>
          </p:cNvPr>
          <p:cNvGrpSpPr/>
          <p:nvPr/>
        </p:nvGrpSpPr>
        <p:grpSpPr>
          <a:xfrm>
            <a:off x="10026650" y="5213350"/>
            <a:ext cx="328036" cy="685801"/>
            <a:chOff x="10026650" y="5213350"/>
            <a:chExt cx="328036" cy="685801"/>
          </a:xfrm>
        </p:grpSpPr>
        <p:sp>
          <p:nvSpPr>
            <p:cNvPr id="316" name="SMARTInkShape-1543">
              <a:extLst>
                <a:ext uri="{FF2B5EF4-FFF2-40B4-BE49-F238E27FC236}">
                  <a16:creationId xmlns:a16="http://schemas.microsoft.com/office/drawing/2014/main" xmlns="" id="{98CDDD5E-4A68-46AC-A8DA-A870C79DD4E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128250" y="5213350"/>
              <a:ext cx="12701" cy="292101"/>
            </a:xfrm>
            <a:custGeom>
              <a:avLst/>
              <a:gdLst/>
              <a:ahLst/>
              <a:cxnLst/>
              <a:rect l="0" t="0" r="0" b="0"/>
              <a:pathLst>
                <a:path w="12701" h="292101">
                  <a:moveTo>
                    <a:pt x="12700" y="0"/>
                  </a:moveTo>
                  <a:lnTo>
                    <a:pt x="12700" y="0"/>
                  </a:lnTo>
                  <a:lnTo>
                    <a:pt x="12699" y="38178"/>
                  </a:lnTo>
                  <a:lnTo>
                    <a:pt x="12699" y="62141"/>
                  </a:lnTo>
                  <a:lnTo>
                    <a:pt x="12699" y="90110"/>
                  </a:lnTo>
                  <a:lnTo>
                    <a:pt x="11995" y="115107"/>
                  </a:lnTo>
                  <a:lnTo>
                    <a:pt x="9329" y="159814"/>
                  </a:lnTo>
                  <a:lnTo>
                    <a:pt x="7674" y="197088"/>
                  </a:lnTo>
                  <a:lnTo>
                    <a:pt x="4860" y="242076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544">
              <a:extLst>
                <a:ext uri="{FF2B5EF4-FFF2-40B4-BE49-F238E27FC236}">
                  <a16:creationId xmlns:a16="http://schemas.microsoft.com/office/drawing/2014/main" xmlns="" id="{BE1C7E29-160C-4700-BE0E-5BAF4795A4D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169056" y="5273191"/>
              <a:ext cx="117945" cy="225910"/>
            </a:xfrm>
            <a:custGeom>
              <a:avLst/>
              <a:gdLst/>
              <a:ahLst/>
              <a:cxnLst/>
              <a:rect l="0" t="0" r="0" b="0"/>
              <a:pathLst>
                <a:path w="117945" h="225910">
                  <a:moveTo>
                    <a:pt x="105244" y="3659"/>
                  </a:moveTo>
                  <a:lnTo>
                    <a:pt x="105244" y="3659"/>
                  </a:lnTo>
                  <a:lnTo>
                    <a:pt x="108614" y="288"/>
                  </a:lnTo>
                  <a:lnTo>
                    <a:pt x="109607" y="0"/>
                  </a:lnTo>
                  <a:lnTo>
                    <a:pt x="110270" y="514"/>
                  </a:lnTo>
                  <a:lnTo>
                    <a:pt x="110712" y="1563"/>
                  </a:lnTo>
                  <a:lnTo>
                    <a:pt x="109594" y="2967"/>
                  </a:lnTo>
                  <a:lnTo>
                    <a:pt x="65106" y="30257"/>
                  </a:lnTo>
                  <a:lnTo>
                    <a:pt x="24408" y="58067"/>
                  </a:lnTo>
                  <a:lnTo>
                    <a:pt x="6425" y="79046"/>
                  </a:lnTo>
                  <a:lnTo>
                    <a:pt x="0" y="95297"/>
                  </a:lnTo>
                  <a:lnTo>
                    <a:pt x="2260" y="106476"/>
                  </a:lnTo>
                  <a:lnTo>
                    <a:pt x="18579" y="134270"/>
                  </a:lnTo>
                  <a:lnTo>
                    <a:pt x="55146" y="173418"/>
                  </a:lnTo>
                  <a:lnTo>
                    <a:pt x="96515" y="208161"/>
                  </a:lnTo>
                  <a:lnTo>
                    <a:pt x="117944" y="225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545">
              <a:extLst>
                <a:ext uri="{FF2B5EF4-FFF2-40B4-BE49-F238E27FC236}">
                  <a16:creationId xmlns:a16="http://schemas.microsoft.com/office/drawing/2014/main" xmlns="" id="{F542BA48-3FE3-453B-B2C7-4E51737F23C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064750" y="5632450"/>
              <a:ext cx="165101" cy="1"/>
            </a:xfrm>
            <a:custGeom>
              <a:avLst/>
              <a:gdLst/>
              <a:ahLst/>
              <a:cxnLst/>
              <a:rect l="0" t="0" r="0" b="0"/>
              <a:pathLst>
                <a:path w="165101" h="1">
                  <a:moveTo>
                    <a:pt x="0" y="0"/>
                  </a:moveTo>
                  <a:lnTo>
                    <a:pt x="0" y="0"/>
                  </a:lnTo>
                  <a:lnTo>
                    <a:pt x="43954" y="0"/>
                  </a:lnTo>
                  <a:lnTo>
                    <a:pt x="70930" y="0"/>
                  </a:lnTo>
                  <a:lnTo>
                    <a:pt x="102320" y="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546">
              <a:extLst>
                <a:ext uri="{FF2B5EF4-FFF2-40B4-BE49-F238E27FC236}">
                  <a16:creationId xmlns:a16="http://schemas.microsoft.com/office/drawing/2014/main" xmlns="" id="{2A83E910-BB0E-4A18-B3BF-1271345BB20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026650" y="5746750"/>
              <a:ext cx="24077" cy="152401"/>
            </a:xfrm>
            <a:custGeom>
              <a:avLst/>
              <a:gdLst/>
              <a:ahLst/>
              <a:cxnLst/>
              <a:rect l="0" t="0" r="0" b="0"/>
              <a:pathLst>
                <a:path w="24077" h="152401">
                  <a:moveTo>
                    <a:pt x="19050" y="0"/>
                  </a:moveTo>
                  <a:lnTo>
                    <a:pt x="19050" y="0"/>
                  </a:lnTo>
                  <a:lnTo>
                    <a:pt x="19755" y="6480"/>
                  </a:lnTo>
                  <a:lnTo>
                    <a:pt x="24076" y="37969"/>
                  </a:lnTo>
                  <a:lnTo>
                    <a:pt x="21244" y="78748"/>
                  </a:lnTo>
                  <a:lnTo>
                    <a:pt x="11468" y="11505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547">
              <a:extLst>
                <a:ext uri="{FF2B5EF4-FFF2-40B4-BE49-F238E27FC236}">
                  <a16:creationId xmlns:a16="http://schemas.microsoft.com/office/drawing/2014/main" xmlns="" id="{43F93915-618E-4372-B2AA-A6155F510A8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122808" y="5766352"/>
              <a:ext cx="64356" cy="85389"/>
            </a:xfrm>
            <a:custGeom>
              <a:avLst/>
              <a:gdLst/>
              <a:ahLst/>
              <a:cxnLst/>
              <a:rect l="0" t="0" r="0" b="0"/>
              <a:pathLst>
                <a:path w="64356" h="85389">
                  <a:moveTo>
                    <a:pt x="30842" y="18498"/>
                  </a:moveTo>
                  <a:lnTo>
                    <a:pt x="30842" y="18498"/>
                  </a:lnTo>
                  <a:lnTo>
                    <a:pt x="30842" y="5014"/>
                  </a:lnTo>
                  <a:lnTo>
                    <a:pt x="29430" y="1747"/>
                  </a:lnTo>
                  <a:lnTo>
                    <a:pt x="27079" y="275"/>
                  </a:lnTo>
                  <a:lnTo>
                    <a:pt x="24099" y="0"/>
                  </a:lnTo>
                  <a:lnTo>
                    <a:pt x="21408" y="1227"/>
                  </a:lnTo>
                  <a:lnTo>
                    <a:pt x="16537" y="6353"/>
                  </a:lnTo>
                  <a:lnTo>
                    <a:pt x="0" y="51639"/>
                  </a:lnTo>
                  <a:lnTo>
                    <a:pt x="402" y="63169"/>
                  </a:lnTo>
                  <a:lnTo>
                    <a:pt x="8376" y="85388"/>
                  </a:lnTo>
                  <a:lnTo>
                    <a:pt x="17981" y="84964"/>
                  </a:lnTo>
                  <a:lnTo>
                    <a:pt x="45586" y="63796"/>
                  </a:lnTo>
                  <a:lnTo>
                    <a:pt x="60208" y="41688"/>
                  </a:lnTo>
                  <a:lnTo>
                    <a:pt x="64355" y="24571"/>
                  </a:lnTo>
                  <a:lnTo>
                    <a:pt x="62963" y="5039"/>
                  </a:lnTo>
                  <a:lnTo>
                    <a:pt x="49587" y="9459"/>
                  </a:lnTo>
                  <a:lnTo>
                    <a:pt x="18142" y="24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548">
              <a:extLst>
                <a:ext uri="{FF2B5EF4-FFF2-40B4-BE49-F238E27FC236}">
                  <a16:creationId xmlns:a16="http://schemas.microsoft.com/office/drawing/2014/main" xmlns="" id="{3820EBCA-53BB-43F3-8C84-B7ACE79B55F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267160" y="5759450"/>
              <a:ext cx="87526" cy="119066"/>
            </a:xfrm>
            <a:custGeom>
              <a:avLst/>
              <a:gdLst/>
              <a:ahLst/>
              <a:cxnLst/>
              <a:rect l="0" t="0" r="0" b="0"/>
              <a:pathLst>
                <a:path w="87526" h="119066">
                  <a:moveTo>
                    <a:pt x="32540" y="25400"/>
                  </a:moveTo>
                  <a:lnTo>
                    <a:pt x="32540" y="25400"/>
                  </a:lnTo>
                  <a:lnTo>
                    <a:pt x="32540" y="22029"/>
                  </a:lnTo>
                  <a:lnTo>
                    <a:pt x="15685" y="36788"/>
                  </a:lnTo>
                  <a:lnTo>
                    <a:pt x="5529" y="55862"/>
                  </a:lnTo>
                  <a:lnTo>
                    <a:pt x="74" y="75627"/>
                  </a:lnTo>
                  <a:lnTo>
                    <a:pt x="0" y="89115"/>
                  </a:lnTo>
                  <a:lnTo>
                    <a:pt x="2320" y="97932"/>
                  </a:lnTo>
                  <a:lnTo>
                    <a:pt x="3927" y="101272"/>
                  </a:lnTo>
                  <a:lnTo>
                    <a:pt x="9474" y="106863"/>
                  </a:lnTo>
                  <a:lnTo>
                    <a:pt x="21163" y="116202"/>
                  </a:lnTo>
                  <a:lnTo>
                    <a:pt x="29601" y="118673"/>
                  </a:lnTo>
                  <a:lnTo>
                    <a:pt x="39700" y="119065"/>
                  </a:lnTo>
                  <a:lnTo>
                    <a:pt x="48892" y="116888"/>
                  </a:lnTo>
                  <a:lnTo>
                    <a:pt x="68742" y="91470"/>
                  </a:lnTo>
                  <a:lnTo>
                    <a:pt x="84821" y="47937"/>
                  </a:lnTo>
                  <a:lnTo>
                    <a:pt x="87525" y="38944"/>
                  </a:lnTo>
                  <a:lnTo>
                    <a:pt x="86846" y="31184"/>
                  </a:lnTo>
                  <a:lnTo>
                    <a:pt x="85678" y="27139"/>
                  </a:lnTo>
                  <a:lnTo>
                    <a:pt x="78734" y="18882"/>
                  </a:lnTo>
                  <a:lnTo>
                    <a:pt x="61122" y="3636"/>
                  </a:lnTo>
                  <a:lnTo>
                    <a:pt x="515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330">
            <a:extLst>
              <a:ext uri="{FF2B5EF4-FFF2-40B4-BE49-F238E27FC236}">
                <a16:creationId xmlns:a16="http://schemas.microsoft.com/office/drawing/2014/main" xmlns="" id="{D39F538A-62B0-49C2-AC47-E3C9A6A6967F}"/>
              </a:ext>
            </a:extLst>
          </p:cNvPr>
          <p:cNvGrpSpPr/>
          <p:nvPr/>
        </p:nvGrpSpPr>
        <p:grpSpPr>
          <a:xfrm>
            <a:off x="7931150" y="5931162"/>
            <a:ext cx="381001" cy="329939"/>
            <a:chOff x="7931150" y="5931162"/>
            <a:chExt cx="381001" cy="329939"/>
          </a:xfrm>
        </p:grpSpPr>
        <p:sp>
          <p:nvSpPr>
            <p:cNvPr id="323" name="SMARTInkShape-1549">
              <a:extLst>
                <a:ext uri="{FF2B5EF4-FFF2-40B4-BE49-F238E27FC236}">
                  <a16:creationId xmlns:a16="http://schemas.microsoft.com/office/drawing/2014/main" xmlns="" id="{5C323B78-BCDD-440B-879E-CB570BF93ED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931150" y="5931162"/>
              <a:ext cx="63501" cy="162704"/>
            </a:xfrm>
            <a:custGeom>
              <a:avLst/>
              <a:gdLst/>
              <a:ahLst/>
              <a:cxnLst/>
              <a:rect l="0" t="0" r="0" b="0"/>
              <a:pathLst>
                <a:path w="63501" h="162704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5" y="1724"/>
                  </a:lnTo>
                  <a:lnTo>
                    <a:pt x="1881" y="1062"/>
                  </a:lnTo>
                  <a:lnTo>
                    <a:pt x="8838" y="0"/>
                  </a:lnTo>
                  <a:lnTo>
                    <a:pt x="18297" y="3187"/>
                  </a:lnTo>
                  <a:lnTo>
                    <a:pt x="30037" y="11969"/>
                  </a:lnTo>
                  <a:lnTo>
                    <a:pt x="39082" y="30252"/>
                  </a:lnTo>
                  <a:lnTo>
                    <a:pt x="47754" y="71147"/>
                  </a:lnTo>
                  <a:lnTo>
                    <a:pt x="50198" y="112046"/>
                  </a:lnTo>
                  <a:lnTo>
                    <a:pt x="50765" y="157607"/>
                  </a:lnTo>
                  <a:lnTo>
                    <a:pt x="50788" y="162695"/>
                  </a:lnTo>
                  <a:lnTo>
                    <a:pt x="50792" y="162703"/>
                  </a:lnTo>
                  <a:lnTo>
                    <a:pt x="50797" y="160831"/>
                  </a:lnTo>
                  <a:lnTo>
                    <a:pt x="63500" y="1457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550">
              <a:extLst>
                <a:ext uri="{FF2B5EF4-FFF2-40B4-BE49-F238E27FC236}">
                  <a16:creationId xmlns:a16="http://schemas.microsoft.com/office/drawing/2014/main" xmlns="" id="{F44855A5-4C14-40D5-BEEC-EA242478FD2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009055" y="5956823"/>
              <a:ext cx="99873" cy="277478"/>
            </a:xfrm>
            <a:custGeom>
              <a:avLst/>
              <a:gdLst/>
              <a:ahLst/>
              <a:cxnLst/>
              <a:rect l="0" t="0" r="0" b="0"/>
              <a:pathLst>
                <a:path w="99873" h="277478">
                  <a:moveTo>
                    <a:pt x="93545" y="12177"/>
                  </a:moveTo>
                  <a:lnTo>
                    <a:pt x="93545" y="12177"/>
                  </a:lnTo>
                  <a:lnTo>
                    <a:pt x="99633" y="0"/>
                  </a:lnTo>
                  <a:lnTo>
                    <a:pt x="99872" y="15103"/>
                  </a:lnTo>
                  <a:lnTo>
                    <a:pt x="91103" y="56865"/>
                  </a:lnTo>
                  <a:lnTo>
                    <a:pt x="78240" y="96679"/>
                  </a:lnTo>
                  <a:lnTo>
                    <a:pt x="62905" y="139755"/>
                  </a:lnTo>
                  <a:lnTo>
                    <a:pt x="49423" y="183799"/>
                  </a:lnTo>
                  <a:lnTo>
                    <a:pt x="34611" y="224364"/>
                  </a:lnTo>
                  <a:lnTo>
                    <a:pt x="10184" y="268250"/>
                  </a:lnTo>
                  <a:lnTo>
                    <a:pt x="0" y="277477"/>
                  </a:lnTo>
                  <a:lnTo>
                    <a:pt x="934" y="276373"/>
                  </a:lnTo>
                  <a:lnTo>
                    <a:pt x="4645" y="2725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551">
              <a:extLst>
                <a:ext uri="{FF2B5EF4-FFF2-40B4-BE49-F238E27FC236}">
                  <a16:creationId xmlns:a16="http://schemas.microsoft.com/office/drawing/2014/main" xmlns="" id="{C8049CEF-ADFD-4E86-A0BA-041D6FA1C33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108949" y="6115476"/>
              <a:ext cx="203202" cy="145625"/>
            </a:xfrm>
            <a:custGeom>
              <a:avLst/>
              <a:gdLst/>
              <a:ahLst/>
              <a:cxnLst/>
              <a:rect l="0" t="0" r="0" b="0"/>
              <a:pathLst>
                <a:path w="203202" h="145625">
                  <a:moveTo>
                    <a:pt x="1" y="37674"/>
                  </a:moveTo>
                  <a:lnTo>
                    <a:pt x="1" y="37674"/>
                  </a:lnTo>
                  <a:lnTo>
                    <a:pt x="0" y="19845"/>
                  </a:lnTo>
                  <a:lnTo>
                    <a:pt x="14306" y="4425"/>
                  </a:lnTo>
                  <a:lnTo>
                    <a:pt x="22586" y="1730"/>
                  </a:lnTo>
                  <a:lnTo>
                    <a:pt x="41778" y="0"/>
                  </a:lnTo>
                  <a:lnTo>
                    <a:pt x="61611" y="3071"/>
                  </a:lnTo>
                  <a:lnTo>
                    <a:pt x="71598" y="8419"/>
                  </a:lnTo>
                  <a:lnTo>
                    <a:pt x="81187" y="19363"/>
                  </a:lnTo>
                  <a:lnTo>
                    <a:pt x="83758" y="23351"/>
                  </a:lnTo>
                  <a:lnTo>
                    <a:pt x="87376" y="39074"/>
                  </a:lnTo>
                  <a:lnTo>
                    <a:pt x="85078" y="60509"/>
                  </a:lnTo>
                  <a:lnTo>
                    <a:pt x="78030" y="74634"/>
                  </a:lnTo>
                  <a:lnTo>
                    <a:pt x="60280" y="94486"/>
                  </a:lnTo>
                  <a:lnTo>
                    <a:pt x="19855" y="129379"/>
                  </a:lnTo>
                  <a:lnTo>
                    <a:pt x="17470" y="130561"/>
                  </a:lnTo>
                  <a:lnTo>
                    <a:pt x="15881" y="132054"/>
                  </a:lnTo>
                  <a:lnTo>
                    <a:pt x="13120" y="138184"/>
                  </a:lnTo>
                  <a:lnTo>
                    <a:pt x="33784" y="142550"/>
                  </a:lnTo>
                  <a:lnTo>
                    <a:pt x="74172" y="140653"/>
                  </a:lnTo>
                  <a:lnTo>
                    <a:pt x="117541" y="139683"/>
                  </a:lnTo>
                  <a:lnTo>
                    <a:pt x="155712" y="139395"/>
                  </a:lnTo>
                  <a:lnTo>
                    <a:pt x="179957" y="140015"/>
                  </a:lnTo>
                  <a:lnTo>
                    <a:pt x="203201" y="1456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SMARTInkShape-Group331">
            <a:extLst>
              <a:ext uri="{FF2B5EF4-FFF2-40B4-BE49-F238E27FC236}">
                <a16:creationId xmlns:a16="http://schemas.microsoft.com/office/drawing/2014/main" xmlns="" id="{73FCBA1B-163E-4E19-845E-5397F0B0A01F}"/>
              </a:ext>
            </a:extLst>
          </p:cNvPr>
          <p:cNvGrpSpPr/>
          <p:nvPr/>
        </p:nvGrpSpPr>
        <p:grpSpPr>
          <a:xfrm>
            <a:off x="8710523" y="5915530"/>
            <a:ext cx="630328" cy="465537"/>
            <a:chOff x="8710523" y="5915530"/>
            <a:chExt cx="630328" cy="465537"/>
          </a:xfrm>
        </p:grpSpPr>
        <p:sp>
          <p:nvSpPr>
            <p:cNvPr id="327" name="SMARTInkShape-1552">
              <a:extLst>
                <a:ext uri="{FF2B5EF4-FFF2-40B4-BE49-F238E27FC236}">
                  <a16:creationId xmlns:a16="http://schemas.microsoft.com/office/drawing/2014/main" xmlns="" id="{8DA0287E-3F1E-40FE-B04D-637CEB72CC8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710523" y="5943600"/>
              <a:ext cx="191629" cy="184151"/>
            </a:xfrm>
            <a:custGeom>
              <a:avLst/>
              <a:gdLst/>
              <a:ahLst/>
              <a:cxnLst/>
              <a:rect l="0" t="0" r="0" b="0"/>
              <a:pathLst>
                <a:path w="191629" h="184151">
                  <a:moveTo>
                    <a:pt x="20727" y="0"/>
                  </a:moveTo>
                  <a:lnTo>
                    <a:pt x="20727" y="0"/>
                  </a:lnTo>
                  <a:lnTo>
                    <a:pt x="24097" y="3371"/>
                  </a:lnTo>
                  <a:lnTo>
                    <a:pt x="25753" y="6907"/>
                  </a:lnTo>
                  <a:lnTo>
                    <a:pt x="26194" y="8839"/>
                  </a:lnTo>
                  <a:lnTo>
                    <a:pt x="30186" y="14927"/>
                  </a:lnTo>
                  <a:lnTo>
                    <a:pt x="50819" y="36365"/>
                  </a:lnTo>
                  <a:lnTo>
                    <a:pt x="73309" y="48796"/>
                  </a:lnTo>
                  <a:lnTo>
                    <a:pt x="111808" y="61275"/>
                  </a:lnTo>
                  <a:lnTo>
                    <a:pt x="155923" y="77327"/>
                  </a:lnTo>
                  <a:lnTo>
                    <a:pt x="182795" y="83743"/>
                  </a:lnTo>
                  <a:lnTo>
                    <a:pt x="191628" y="88598"/>
                  </a:lnTo>
                  <a:lnTo>
                    <a:pt x="183290" y="97710"/>
                  </a:lnTo>
                  <a:lnTo>
                    <a:pt x="149926" y="118935"/>
                  </a:lnTo>
                  <a:lnTo>
                    <a:pt x="111916" y="135547"/>
                  </a:lnTo>
                  <a:lnTo>
                    <a:pt x="68138" y="150534"/>
                  </a:lnTo>
                  <a:lnTo>
                    <a:pt x="24644" y="162738"/>
                  </a:lnTo>
                  <a:lnTo>
                    <a:pt x="4750" y="171401"/>
                  </a:lnTo>
                  <a:lnTo>
                    <a:pt x="1610" y="173534"/>
                  </a:lnTo>
                  <a:lnTo>
                    <a:pt x="220" y="175662"/>
                  </a:lnTo>
                  <a:lnTo>
                    <a:pt x="0" y="177786"/>
                  </a:lnTo>
                  <a:lnTo>
                    <a:pt x="1677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553">
              <a:extLst>
                <a:ext uri="{FF2B5EF4-FFF2-40B4-BE49-F238E27FC236}">
                  <a16:creationId xmlns:a16="http://schemas.microsoft.com/office/drawing/2014/main" xmlns="" id="{6E8893CA-41ED-48B0-A867-FE812CF1819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799454" y="6108700"/>
              <a:ext cx="173097" cy="95251"/>
            </a:xfrm>
            <a:custGeom>
              <a:avLst/>
              <a:gdLst/>
              <a:ahLst/>
              <a:cxnLst/>
              <a:rect l="0" t="0" r="0" b="0"/>
              <a:pathLst>
                <a:path w="173097" h="95251">
                  <a:moveTo>
                    <a:pt x="173096" y="0"/>
                  </a:moveTo>
                  <a:lnTo>
                    <a:pt x="173096" y="0"/>
                  </a:lnTo>
                  <a:lnTo>
                    <a:pt x="156489" y="705"/>
                  </a:lnTo>
                  <a:lnTo>
                    <a:pt x="115472" y="16606"/>
                  </a:lnTo>
                  <a:lnTo>
                    <a:pt x="72029" y="38871"/>
                  </a:lnTo>
                  <a:lnTo>
                    <a:pt x="25129" y="69247"/>
                  </a:lnTo>
                  <a:lnTo>
                    <a:pt x="1646" y="89404"/>
                  </a:lnTo>
                  <a:lnTo>
                    <a:pt x="234" y="91353"/>
                  </a:lnTo>
                  <a:lnTo>
                    <a:pt x="0" y="92652"/>
                  </a:lnTo>
                  <a:lnTo>
                    <a:pt x="1646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554">
              <a:extLst>
                <a:ext uri="{FF2B5EF4-FFF2-40B4-BE49-F238E27FC236}">
                  <a16:creationId xmlns:a16="http://schemas.microsoft.com/office/drawing/2014/main" xmlns="" id="{157B6B34-4C69-4D08-898D-7130827C168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177174" y="5915530"/>
              <a:ext cx="157327" cy="161421"/>
            </a:xfrm>
            <a:custGeom>
              <a:avLst/>
              <a:gdLst/>
              <a:ahLst/>
              <a:cxnLst/>
              <a:rect l="0" t="0" r="0" b="0"/>
              <a:pathLst>
                <a:path w="157327" h="161421">
                  <a:moveTo>
                    <a:pt x="11276" y="28070"/>
                  </a:moveTo>
                  <a:lnTo>
                    <a:pt x="11276" y="28070"/>
                  </a:lnTo>
                  <a:lnTo>
                    <a:pt x="11276" y="24699"/>
                  </a:lnTo>
                  <a:lnTo>
                    <a:pt x="7617" y="12875"/>
                  </a:lnTo>
                  <a:lnTo>
                    <a:pt x="9179" y="7676"/>
                  </a:lnTo>
                  <a:lnTo>
                    <a:pt x="19751" y="3013"/>
                  </a:lnTo>
                  <a:lnTo>
                    <a:pt x="36209" y="0"/>
                  </a:lnTo>
                  <a:lnTo>
                    <a:pt x="79113" y="5549"/>
                  </a:lnTo>
                  <a:lnTo>
                    <a:pt x="84723" y="9528"/>
                  </a:lnTo>
                  <a:lnTo>
                    <a:pt x="92838" y="21476"/>
                  </a:lnTo>
                  <a:lnTo>
                    <a:pt x="95033" y="38074"/>
                  </a:lnTo>
                  <a:lnTo>
                    <a:pt x="92245" y="56506"/>
                  </a:lnTo>
                  <a:lnTo>
                    <a:pt x="83951" y="74105"/>
                  </a:lnTo>
                  <a:lnTo>
                    <a:pt x="56310" y="103329"/>
                  </a:lnTo>
                  <a:lnTo>
                    <a:pt x="11097" y="142824"/>
                  </a:lnTo>
                  <a:lnTo>
                    <a:pt x="5786" y="146100"/>
                  </a:lnTo>
                  <a:lnTo>
                    <a:pt x="0" y="148201"/>
                  </a:lnTo>
                  <a:lnTo>
                    <a:pt x="231" y="148374"/>
                  </a:lnTo>
                  <a:lnTo>
                    <a:pt x="41328" y="148706"/>
                  </a:lnTo>
                  <a:lnTo>
                    <a:pt x="79525" y="148716"/>
                  </a:lnTo>
                  <a:lnTo>
                    <a:pt x="125130" y="148718"/>
                  </a:lnTo>
                  <a:lnTo>
                    <a:pt x="141605" y="148720"/>
                  </a:lnTo>
                  <a:lnTo>
                    <a:pt x="146845" y="150131"/>
                  </a:lnTo>
                  <a:lnTo>
                    <a:pt x="150339" y="152483"/>
                  </a:lnTo>
                  <a:lnTo>
                    <a:pt x="157326" y="1614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555">
              <a:extLst>
                <a:ext uri="{FF2B5EF4-FFF2-40B4-BE49-F238E27FC236}">
                  <a16:creationId xmlns:a16="http://schemas.microsoft.com/office/drawing/2014/main" xmlns="" id="{98DAB4C2-0BA1-49C5-AE85-A5CA37DE6C1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112250" y="6159500"/>
              <a:ext cx="228601" cy="12701"/>
            </a:xfrm>
            <a:custGeom>
              <a:avLst/>
              <a:gdLst/>
              <a:ahLst/>
              <a:cxnLst/>
              <a:rect l="0" t="0" r="0" b="0"/>
              <a:pathLst>
                <a:path w="228601" h="127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789" y="5026"/>
                  </a:lnTo>
                  <a:lnTo>
                    <a:pt x="54568" y="6234"/>
                  </a:lnTo>
                  <a:lnTo>
                    <a:pt x="95661" y="6316"/>
                  </a:lnTo>
                  <a:lnTo>
                    <a:pt x="128594" y="6335"/>
                  </a:lnTo>
                  <a:lnTo>
                    <a:pt x="173489" y="7051"/>
                  </a:lnTo>
                  <a:lnTo>
                    <a:pt x="218503" y="11817"/>
                  </a:lnTo>
                  <a:lnTo>
                    <a:pt x="22860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556">
              <a:extLst>
                <a:ext uri="{FF2B5EF4-FFF2-40B4-BE49-F238E27FC236}">
                  <a16:creationId xmlns:a16="http://schemas.microsoft.com/office/drawing/2014/main" xmlns="" id="{C99658F7-81F3-4840-99EC-8931071329F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997950" y="6223262"/>
              <a:ext cx="260351" cy="157805"/>
            </a:xfrm>
            <a:custGeom>
              <a:avLst/>
              <a:gdLst/>
              <a:ahLst/>
              <a:cxnLst/>
              <a:rect l="0" t="0" r="0" b="0"/>
              <a:pathLst>
                <a:path w="260351" h="157805">
                  <a:moveTo>
                    <a:pt x="260350" y="6088"/>
                  </a:moveTo>
                  <a:lnTo>
                    <a:pt x="260350" y="6088"/>
                  </a:lnTo>
                  <a:lnTo>
                    <a:pt x="237568" y="5383"/>
                  </a:lnTo>
                  <a:lnTo>
                    <a:pt x="195821" y="0"/>
                  </a:lnTo>
                  <a:lnTo>
                    <a:pt x="170869" y="5228"/>
                  </a:lnTo>
                  <a:lnTo>
                    <a:pt x="168946" y="6220"/>
                  </a:lnTo>
                  <a:lnTo>
                    <a:pt x="167664" y="7587"/>
                  </a:lnTo>
                  <a:lnTo>
                    <a:pt x="166239" y="10987"/>
                  </a:lnTo>
                  <a:lnTo>
                    <a:pt x="148808" y="57789"/>
                  </a:lnTo>
                  <a:lnTo>
                    <a:pt x="146157" y="69086"/>
                  </a:lnTo>
                  <a:lnTo>
                    <a:pt x="149453" y="66068"/>
                  </a:lnTo>
                  <a:lnTo>
                    <a:pt x="161640" y="64077"/>
                  </a:lnTo>
                  <a:lnTo>
                    <a:pt x="175285" y="66857"/>
                  </a:lnTo>
                  <a:lnTo>
                    <a:pt x="191832" y="74118"/>
                  </a:lnTo>
                  <a:lnTo>
                    <a:pt x="197677" y="78187"/>
                  </a:lnTo>
                  <a:lnTo>
                    <a:pt x="207177" y="91617"/>
                  </a:lnTo>
                  <a:lnTo>
                    <a:pt x="213002" y="103710"/>
                  </a:lnTo>
                  <a:lnTo>
                    <a:pt x="215519" y="124654"/>
                  </a:lnTo>
                  <a:lnTo>
                    <a:pt x="212416" y="137331"/>
                  </a:lnTo>
                  <a:lnTo>
                    <a:pt x="205179" y="143911"/>
                  </a:lnTo>
                  <a:lnTo>
                    <a:pt x="194907" y="148481"/>
                  </a:lnTo>
                  <a:lnTo>
                    <a:pt x="151393" y="156181"/>
                  </a:lnTo>
                  <a:lnTo>
                    <a:pt x="112903" y="157804"/>
                  </a:lnTo>
                  <a:lnTo>
                    <a:pt x="66064" y="157580"/>
                  </a:lnTo>
                  <a:lnTo>
                    <a:pt x="22083" y="154064"/>
                  </a:lnTo>
                  <a:lnTo>
                    <a:pt x="0" y="1521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4544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MARTInkShape-Group332">
            <a:extLst>
              <a:ext uri="{FF2B5EF4-FFF2-40B4-BE49-F238E27FC236}">
                <a16:creationId xmlns:a16="http://schemas.microsoft.com/office/drawing/2014/main" xmlns="" id="{3689F07E-D9EB-4279-9A61-D91E6CBA042A}"/>
              </a:ext>
            </a:extLst>
          </p:cNvPr>
          <p:cNvGrpSpPr/>
          <p:nvPr/>
        </p:nvGrpSpPr>
        <p:grpSpPr>
          <a:xfrm>
            <a:off x="787400" y="536048"/>
            <a:ext cx="1485901" cy="689503"/>
            <a:chOff x="787400" y="536048"/>
            <a:chExt cx="1485901" cy="689503"/>
          </a:xfrm>
        </p:grpSpPr>
        <p:sp>
          <p:nvSpPr>
            <p:cNvPr id="2" name="SMARTInkShape-1557">
              <a:extLst>
                <a:ext uri="{FF2B5EF4-FFF2-40B4-BE49-F238E27FC236}">
                  <a16:creationId xmlns:a16="http://schemas.microsoft.com/office/drawing/2014/main" xmlns="" id="{E7932702-0538-40F6-903E-755910B5215A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1714500" y="76835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0"/>
                  </a:lnTo>
                  <a:lnTo>
                    <a:pt x="0" y="44030"/>
                  </a:lnTo>
                  <a:lnTo>
                    <a:pt x="0" y="8689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558">
              <a:extLst>
                <a:ext uri="{FF2B5EF4-FFF2-40B4-BE49-F238E27FC236}">
                  <a16:creationId xmlns:a16="http://schemas.microsoft.com/office/drawing/2014/main" xmlns="" id="{F8B8B9B7-08FA-437C-873B-406B5BC0D0B8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1543050" y="7302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15580" y="7233"/>
                  </a:lnTo>
                  <a:lnTo>
                    <a:pt x="54237" y="458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559">
              <a:extLst>
                <a:ext uri="{FF2B5EF4-FFF2-40B4-BE49-F238E27FC236}">
                  <a16:creationId xmlns:a16="http://schemas.microsoft.com/office/drawing/2014/main" xmlns="" id="{4237F258-A1AB-4364-BB16-2819A399BD61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1572855" y="536048"/>
              <a:ext cx="52746" cy="379077"/>
            </a:xfrm>
            <a:custGeom>
              <a:avLst/>
              <a:gdLst/>
              <a:ahLst/>
              <a:cxnLst/>
              <a:rect l="0" t="0" r="0" b="0"/>
              <a:pathLst>
                <a:path w="52746" h="379077">
                  <a:moveTo>
                    <a:pt x="40045" y="16402"/>
                  </a:moveTo>
                  <a:lnTo>
                    <a:pt x="40045" y="16402"/>
                  </a:lnTo>
                  <a:lnTo>
                    <a:pt x="40045" y="0"/>
                  </a:lnTo>
                  <a:lnTo>
                    <a:pt x="44409" y="47326"/>
                  </a:lnTo>
                  <a:lnTo>
                    <a:pt x="45512" y="78829"/>
                  </a:lnTo>
                  <a:lnTo>
                    <a:pt x="42240" y="117760"/>
                  </a:lnTo>
                  <a:lnTo>
                    <a:pt x="35376" y="161639"/>
                  </a:lnTo>
                  <a:lnTo>
                    <a:pt x="30582" y="185193"/>
                  </a:lnTo>
                  <a:lnTo>
                    <a:pt x="20317" y="232531"/>
                  </a:lnTo>
                  <a:lnTo>
                    <a:pt x="11051" y="277089"/>
                  </a:lnTo>
                  <a:lnTo>
                    <a:pt x="4111" y="314767"/>
                  </a:lnTo>
                  <a:lnTo>
                    <a:pt x="0" y="356219"/>
                  </a:lnTo>
                  <a:lnTo>
                    <a:pt x="1786" y="372043"/>
                  </a:lnTo>
                  <a:lnTo>
                    <a:pt x="4932" y="379076"/>
                  </a:lnTo>
                  <a:lnTo>
                    <a:pt x="8875" y="377423"/>
                  </a:lnTo>
                  <a:lnTo>
                    <a:pt x="20782" y="366180"/>
                  </a:lnTo>
                  <a:lnTo>
                    <a:pt x="39982" y="336646"/>
                  </a:lnTo>
                  <a:lnTo>
                    <a:pt x="52745" y="283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560">
              <a:extLst>
                <a:ext uri="{FF2B5EF4-FFF2-40B4-BE49-F238E27FC236}">
                  <a16:creationId xmlns:a16="http://schemas.microsoft.com/office/drawing/2014/main" xmlns="" id="{56EDEDB7-0E34-4DF9-844D-A4A0EC9274FC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1384300" y="744910"/>
              <a:ext cx="103521" cy="137741"/>
            </a:xfrm>
            <a:custGeom>
              <a:avLst/>
              <a:gdLst/>
              <a:ahLst/>
              <a:cxnLst/>
              <a:rect l="0" t="0" r="0" b="0"/>
              <a:pathLst>
                <a:path w="103521" h="137741">
                  <a:moveTo>
                    <a:pt x="0" y="48840"/>
                  </a:moveTo>
                  <a:lnTo>
                    <a:pt x="0" y="48840"/>
                  </a:lnTo>
                  <a:lnTo>
                    <a:pt x="0" y="45182"/>
                  </a:lnTo>
                  <a:lnTo>
                    <a:pt x="0" y="46744"/>
                  </a:lnTo>
                  <a:lnTo>
                    <a:pt x="5026" y="66142"/>
                  </a:lnTo>
                  <a:lnTo>
                    <a:pt x="6234" y="108981"/>
                  </a:lnTo>
                  <a:lnTo>
                    <a:pt x="6327" y="121868"/>
                  </a:lnTo>
                  <a:lnTo>
                    <a:pt x="7040" y="121514"/>
                  </a:lnTo>
                  <a:lnTo>
                    <a:pt x="9714" y="117358"/>
                  </a:lnTo>
                  <a:lnTo>
                    <a:pt x="26122" y="71556"/>
                  </a:lnTo>
                  <a:lnTo>
                    <a:pt x="40195" y="35345"/>
                  </a:lnTo>
                  <a:lnTo>
                    <a:pt x="51731" y="13914"/>
                  </a:lnTo>
                  <a:lnTo>
                    <a:pt x="63914" y="2038"/>
                  </a:lnTo>
                  <a:lnTo>
                    <a:pt x="69420" y="0"/>
                  </a:lnTo>
                  <a:lnTo>
                    <a:pt x="74503" y="52"/>
                  </a:lnTo>
                  <a:lnTo>
                    <a:pt x="79302" y="1498"/>
                  </a:lnTo>
                  <a:lnTo>
                    <a:pt x="88397" y="12512"/>
                  </a:lnTo>
                  <a:lnTo>
                    <a:pt x="99570" y="40428"/>
                  </a:lnTo>
                  <a:lnTo>
                    <a:pt x="103520" y="63446"/>
                  </a:lnTo>
                  <a:lnTo>
                    <a:pt x="100307" y="108953"/>
                  </a:lnTo>
                  <a:lnTo>
                    <a:pt x="95250" y="137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561">
              <a:extLst>
                <a:ext uri="{FF2B5EF4-FFF2-40B4-BE49-F238E27FC236}">
                  <a16:creationId xmlns:a16="http://schemas.microsoft.com/office/drawing/2014/main" xmlns="" id="{7BE47CD7-96F3-4E4C-9C6A-4B425EC6B07B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1263822" y="754393"/>
              <a:ext cx="88729" cy="134608"/>
            </a:xfrm>
            <a:custGeom>
              <a:avLst/>
              <a:gdLst/>
              <a:ahLst/>
              <a:cxnLst/>
              <a:rect l="0" t="0" r="0" b="0"/>
              <a:pathLst>
                <a:path w="88729" h="134608">
                  <a:moveTo>
                    <a:pt x="69678" y="52057"/>
                  </a:moveTo>
                  <a:lnTo>
                    <a:pt x="69678" y="52057"/>
                  </a:lnTo>
                  <a:lnTo>
                    <a:pt x="66307" y="48686"/>
                  </a:lnTo>
                  <a:lnTo>
                    <a:pt x="44263" y="3191"/>
                  </a:lnTo>
                  <a:lnTo>
                    <a:pt x="42152" y="430"/>
                  </a:lnTo>
                  <a:lnTo>
                    <a:pt x="38627" y="0"/>
                  </a:lnTo>
                  <a:lnTo>
                    <a:pt x="29067" y="3285"/>
                  </a:lnTo>
                  <a:lnTo>
                    <a:pt x="11784" y="19811"/>
                  </a:lnTo>
                  <a:lnTo>
                    <a:pt x="0" y="49323"/>
                  </a:lnTo>
                  <a:lnTo>
                    <a:pt x="140" y="72714"/>
                  </a:lnTo>
                  <a:lnTo>
                    <a:pt x="5611" y="94399"/>
                  </a:lnTo>
                  <a:lnTo>
                    <a:pt x="15098" y="108740"/>
                  </a:lnTo>
                  <a:lnTo>
                    <a:pt x="20591" y="112424"/>
                  </a:lnTo>
                  <a:lnTo>
                    <a:pt x="32339" y="114635"/>
                  </a:lnTo>
                  <a:lnTo>
                    <a:pt x="42735" y="111384"/>
                  </a:lnTo>
                  <a:lnTo>
                    <a:pt x="47483" y="108542"/>
                  </a:lnTo>
                  <a:lnTo>
                    <a:pt x="54639" y="97858"/>
                  </a:lnTo>
                  <a:lnTo>
                    <a:pt x="66548" y="56912"/>
                  </a:lnTo>
                  <a:lnTo>
                    <a:pt x="68045" y="40717"/>
                  </a:lnTo>
                  <a:lnTo>
                    <a:pt x="67178" y="38147"/>
                  </a:lnTo>
                  <a:lnTo>
                    <a:pt x="65895" y="36434"/>
                  </a:lnTo>
                  <a:lnTo>
                    <a:pt x="65039" y="37408"/>
                  </a:lnTo>
                  <a:lnTo>
                    <a:pt x="63553" y="63194"/>
                  </a:lnTo>
                  <a:lnTo>
                    <a:pt x="72186" y="108187"/>
                  </a:lnTo>
                  <a:lnTo>
                    <a:pt x="88728" y="134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562">
              <a:extLst>
                <a:ext uri="{FF2B5EF4-FFF2-40B4-BE49-F238E27FC236}">
                  <a16:creationId xmlns:a16="http://schemas.microsoft.com/office/drawing/2014/main" xmlns="" id="{01DEFB94-303C-49ED-A249-BDE1A1FB3CE4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1093337" y="751531"/>
              <a:ext cx="151264" cy="149606"/>
            </a:xfrm>
            <a:custGeom>
              <a:avLst/>
              <a:gdLst/>
              <a:ahLst/>
              <a:cxnLst/>
              <a:rect l="0" t="0" r="0" b="0"/>
              <a:pathLst>
                <a:path w="151264" h="149606">
                  <a:moveTo>
                    <a:pt x="5213" y="23169"/>
                  </a:moveTo>
                  <a:lnTo>
                    <a:pt x="5213" y="23169"/>
                  </a:lnTo>
                  <a:lnTo>
                    <a:pt x="5919" y="13030"/>
                  </a:lnTo>
                  <a:lnTo>
                    <a:pt x="10680" y="57"/>
                  </a:lnTo>
                  <a:lnTo>
                    <a:pt x="10975" y="0"/>
                  </a:lnTo>
                  <a:lnTo>
                    <a:pt x="11301" y="1818"/>
                  </a:lnTo>
                  <a:lnTo>
                    <a:pt x="2702" y="49383"/>
                  </a:lnTo>
                  <a:lnTo>
                    <a:pt x="0" y="90281"/>
                  </a:lnTo>
                  <a:lnTo>
                    <a:pt x="2571" y="123566"/>
                  </a:lnTo>
                  <a:lnTo>
                    <a:pt x="7802" y="138581"/>
                  </a:lnTo>
                  <a:lnTo>
                    <a:pt x="11172" y="144560"/>
                  </a:lnTo>
                  <a:lnTo>
                    <a:pt x="16241" y="147841"/>
                  </a:lnTo>
                  <a:lnTo>
                    <a:pt x="29400" y="149605"/>
                  </a:lnTo>
                  <a:lnTo>
                    <a:pt x="44655" y="142392"/>
                  </a:lnTo>
                  <a:lnTo>
                    <a:pt x="60137" y="129074"/>
                  </a:lnTo>
                  <a:lnTo>
                    <a:pt x="85442" y="91779"/>
                  </a:lnTo>
                  <a:lnTo>
                    <a:pt x="93787" y="71301"/>
                  </a:lnTo>
                  <a:lnTo>
                    <a:pt x="99584" y="32347"/>
                  </a:lnTo>
                  <a:lnTo>
                    <a:pt x="99171" y="29288"/>
                  </a:lnTo>
                  <a:lnTo>
                    <a:pt x="98191" y="27248"/>
                  </a:lnTo>
                  <a:lnTo>
                    <a:pt x="96832" y="25888"/>
                  </a:lnTo>
                  <a:lnTo>
                    <a:pt x="95925" y="27804"/>
                  </a:lnTo>
                  <a:lnTo>
                    <a:pt x="94352" y="58761"/>
                  </a:lnTo>
                  <a:lnTo>
                    <a:pt x="97982" y="72854"/>
                  </a:lnTo>
                  <a:lnTo>
                    <a:pt x="105005" y="86174"/>
                  </a:lnTo>
                  <a:lnTo>
                    <a:pt x="121564" y="104867"/>
                  </a:lnTo>
                  <a:lnTo>
                    <a:pt x="151263" y="124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563">
              <a:extLst>
                <a:ext uri="{FF2B5EF4-FFF2-40B4-BE49-F238E27FC236}">
                  <a16:creationId xmlns:a16="http://schemas.microsoft.com/office/drawing/2014/main" xmlns="" id="{E2886561-5216-4F8A-B1CA-39AD5AB4F6F8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934333" y="781050"/>
              <a:ext cx="75318" cy="171451"/>
            </a:xfrm>
            <a:custGeom>
              <a:avLst/>
              <a:gdLst/>
              <a:ahLst/>
              <a:cxnLst/>
              <a:rect l="0" t="0" r="0" b="0"/>
              <a:pathLst>
                <a:path w="75318" h="1714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0242" y="44192"/>
                  </a:lnTo>
                  <a:lnTo>
                    <a:pt x="37832" y="81376"/>
                  </a:lnTo>
                  <a:lnTo>
                    <a:pt x="57669" y="128049"/>
                  </a:lnTo>
                  <a:lnTo>
                    <a:pt x="7531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564">
              <a:extLst>
                <a:ext uri="{FF2B5EF4-FFF2-40B4-BE49-F238E27FC236}">
                  <a16:creationId xmlns:a16="http://schemas.microsoft.com/office/drawing/2014/main" xmlns="" id="{5FB105A8-7890-4AF4-AC2E-FE052D897913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856073" y="624193"/>
              <a:ext cx="154771" cy="289546"/>
            </a:xfrm>
            <a:custGeom>
              <a:avLst/>
              <a:gdLst/>
              <a:ahLst/>
              <a:cxnLst/>
              <a:rect l="0" t="0" r="0" b="0"/>
              <a:pathLst>
                <a:path w="154771" h="289546">
                  <a:moveTo>
                    <a:pt x="83727" y="23507"/>
                  </a:moveTo>
                  <a:lnTo>
                    <a:pt x="83727" y="23507"/>
                  </a:lnTo>
                  <a:lnTo>
                    <a:pt x="76985" y="20136"/>
                  </a:lnTo>
                  <a:lnTo>
                    <a:pt x="69912" y="20362"/>
                  </a:lnTo>
                  <a:lnTo>
                    <a:pt x="66050" y="21411"/>
                  </a:lnTo>
                  <a:lnTo>
                    <a:pt x="50502" y="32999"/>
                  </a:lnTo>
                  <a:lnTo>
                    <a:pt x="29119" y="56580"/>
                  </a:lnTo>
                  <a:lnTo>
                    <a:pt x="11651" y="92651"/>
                  </a:lnTo>
                  <a:lnTo>
                    <a:pt x="909" y="134619"/>
                  </a:lnTo>
                  <a:lnTo>
                    <a:pt x="0" y="181704"/>
                  </a:lnTo>
                  <a:lnTo>
                    <a:pt x="7570" y="221291"/>
                  </a:lnTo>
                  <a:lnTo>
                    <a:pt x="18750" y="251992"/>
                  </a:lnTo>
                  <a:lnTo>
                    <a:pt x="37742" y="275591"/>
                  </a:lnTo>
                  <a:lnTo>
                    <a:pt x="61243" y="289247"/>
                  </a:lnTo>
                  <a:lnTo>
                    <a:pt x="77732" y="289545"/>
                  </a:lnTo>
                  <a:lnTo>
                    <a:pt x="95174" y="283563"/>
                  </a:lnTo>
                  <a:lnTo>
                    <a:pt x="114685" y="271497"/>
                  </a:lnTo>
                  <a:lnTo>
                    <a:pt x="131353" y="249200"/>
                  </a:lnTo>
                  <a:lnTo>
                    <a:pt x="144405" y="219771"/>
                  </a:lnTo>
                  <a:lnTo>
                    <a:pt x="152558" y="185524"/>
                  </a:lnTo>
                  <a:lnTo>
                    <a:pt x="154770" y="149137"/>
                  </a:lnTo>
                  <a:lnTo>
                    <a:pt x="152696" y="112504"/>
                  </a:lnTo>
                  <a:lnTo>
                    <a:pt x="147071" y="77407"/>
                  </a:lnTo>
                  <a:lnTo>
                    <a:pt x="132599" y="32657"/>
                  </a:lnTo>
                  <a:lnTo>
                    <a:pt x="117207" y="13227"/>
                  </a:lnTo>
                  <a:lnTo>
                    <a:pt x="108164" y="6071"/>
                  </a:lnTo>
                  <a:lnTo>
                    <a:pt x="86827" y="0"/>
                  </a:lnTo>
                  <a:lnTo>
                    <a:pt x="63938" y="359"/>
                  </a:lnTo>
                  <a:lnTo>
                    <a:pt x="42006" y="5223"/>
                  </a:lnTo>
                  <a:lnTo>
                    <a:pt x="26143" y="15851"/>
                  </a:lnTo>
                  <a:lnTo>
                    <a:pt x="7527" y="36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565">
              <a:extLst>
                <a:ext uri="{FF2B5EF4-FFF2-40B4-BE49-F238E27FC236}">
                  <a16:creationId xmlns:a16="http://schemas.microsoft.com/office/drawing/2014/main" xmlns="" id="{50B5D5EA-3965-40A4-A2E9-CB3308A36E36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990600" y="1130300"/>
              <a:ext cx="1092201" cy="95251"/>
            </a:xfrm>
            <a:custGeom>
              <a:avLst/>
              <a:gdLst/>
              <a:ahLst/>
              <a:cxnLst/>
              <a:rect l="0" t="0" r="0" b="0"/>
              <a:pathLst>
                <a:path w="1092201" h="95251">
                  <a:moveTo>
                    <a:pt x="0" y="95250"/>
                  </a:moveTo>
                  <a:lnTo>
                    <a:pt x="0" y="95250"/>
                  </a:lnTo>
                  <a:lnTo>
                    <a:pt x="10113" y="88508"/>
                  </a:lnTo>
                  <a:lnTo>
                    <a:pt x="45182" y="79553"/>
                  </a:lnTo>
                  <a:lnTo>
                    <a:pt x="70338" y="74202"/>
                  </a:lnTo>
                  <a:lnTo>
                    <a:pt x="104747" y="67813"/>
                  </a:lnTo>
                  <a:lnTo>
                    <a:pt x="145326" y="60731"/>
                  </a:lnTo>
                  <a:lnTo>
                    <a:pt x="190017" y="53187"/>
                  </a:lnTo>
                  <a:lnTo>
                    <a:pt x="242389" y="46041"/>
                  </a:lnTo>
                  <a:lnTo>
                    <a:pt x="299882" y="39161"/>
                  </a:lnTo>
                  <a:lnTo>
                    <a:pt x="360788" y="32457"/>
                  </a:lnTo>
                  <a:lnTo>
                    <a:pt x="424675" y="27283"/>
                  </a:lnTo>
                  <a:lnTo>
                    <a:pt x="490550" y="23127"/>
                  </a:lnTo>
                  <a:lnTo>
                    <a:pt x="557750" y="19652"/>
                  </a:lnTo>
                  <a:lnTo>
                    <a:pt x="624422" y="18040"/>
                  </a:lnTo>
                  <a:lnTo>
                    <a:pt x="690743" y="17671"/>
                  </a:lnTo>
                  <a:lnTo>
                    <a:pt x="756828" y="18131"/>
                  </a:lnTo>
                  <a:lnTo>
                    <a:pt x="815702" y="18437"/>
                  </a:lnTo>
                  <a:lnTo>
                    <a:pt x="869768" y="18641"/>
                  </a:lnTo>
                  <a:lnTo>
                    <a:pt x="920629" y="18778"/>
                  </a:lnTo>
                  <a:lnTo>
                    <a:pt x="960180" y="18163"/>
                  </a:lnTo>
                  <a:lnTo>
                    <a:pt x="992192" y="17047"/>
                  </a:lnTo>
                  <a:lnTo>
                    <a:pt x="1039286" y="13221"/>
                  </a:lnTo>
                  <a:lnTo>
                    <a:pt x="1092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566">
              <a:extLst>
                <a:ext uri="{FF2B5EF4-FFF2-40B4-BE49-F238E27FC236}">
                  <a16:creationId xmlns:a16="http://schemas.microsoft.com/office/drawing/2014/main" xmlns="" id="{5EFB2F55-6953-450E-BD68-FF6C2F74BD4E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787400" y="1070639"/>
              <a:ext cx="1358851" cy="31283"/>
            </a:xfrm>
            <a:custGeom>
              <a:avLst/>
              <a:gdLst/>
              <a:ahLst/>
              <a:cxnLst/>
              <a:rect l="0" t="0" r="0" b="0"/>
              <a:pathLst>
                <a:path w="1358851" h="31283">
                  <a:moveTo>
                    <a:pt x="0" y="27911"/>
                  </a:moveTo>
                  <a:lnTo>
                    <a:pt x="0" y="27911"/>
                  </a:lnTo>
                  <a:lnTo>
                    <a:pt x="13484" y="31282"/>
                  </a:lnTo>
                  <a:lnTo>
                    <a:pt x="46445" y="31055"/>
                  </a:lnTo>
                  <a:lnTo>
                    <a:pt x="69063" y="30007"/>
                  </a:lnTo>
                  <a:lnTo>
                    <a:pt x="103192" y="27192"/>
                  </a:lnTo>
                  <a:lnTo>
                    <a:pt x="144995" y="23198"/>
                  </a:lnTo>
                  <a:lnTo>
                    <a:pt x="191913" y="18419"/>
                  </a:lnTo>
                  <a:lnTo>
                    <a:pt x="248592" y="14527"/>
                  </a:lnTo>
                  <a:lnTo>
                    <a:pt x="311778" y="11228"/>
                  </a:lnTo>
                  <a:lnTo>
                    <a:pt x="379302" y="8322"/>
                  </a:lnTo>
                  <a:lnTo>
                    <a:pt x="453246" y="5679"/>
                  </a:lnTo>
                  <a:lnTo>
                    <a:pt x="531469" y="3212"/>
                  </a:lnTo>
                  <a:lnTo>
                    <a:pt x="612546" y="862"/>
                  </a:lnTo>
                  <a:lnTo>
                    <a:pt x="696936" y="0"/>
                  </a:lnTo>
                  <a:lnTo>
                    <a:pt x="783535" y="132"/>
                  </a:lnTo>
                  <a:lnTo>
                    <a:pt x="871607" y="925"/>
                  </a:lnTo>
                  <a:lnTo>
                    <a:pt x="952193" y="2159"/>
                  </a:lnTo>
                  <a:lnTo>
                    <a:pt x="1027790" y="3688"/>
                  </a:lnTo>
                  <a:lnTo>
                    <a:pt x="1100060" y="5412"/>
                  </a:lnTo>
                  <a:lnTo>
                    <a:pt x="1159529" y="7267"/>
                  </a:lnTo>
                  <a:lnTo>
                    <a:pt x="1210464" y="9210"/>
                  </a:lnTo>
                  <a:lnTo>
                    <a:pt x="1255709" y="11210"/>
                  </a:lnTo>
                  <a:lnTo>
                    <a:pt x="1289400" y="12544"/>
                  </a:lnTo>
                  <a:lnTo>
                    <a:pt x="1336243" y="14026"/>
                  </a:lnTo>
                  <a:lnTo>
                    <a:pt x="1358850" y="14860"/>
                  </a:lnTo>
                  <a:lnTo>
                    <a:pt x="1315982" y="15142"/>
                  </a:lnTo>
                  <a:lnTo>
                    <a:pt x="1295400" y="15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567">
              <a:extLst>
                <a:ext uri="{FF2B5EF4-FFF2-40B4-BE49-F238E27FC236}">
                  <a16:creationId xmlns:a16="http://schemas.microsoft.com/office/drawing/2014/main" xmlns="" id="{81865BE1-13EA-4062-BAF7-9ACC08DD9896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2019300" y="685800"/>
              <a:ext cx="76237" cy="209551"/>
            </a:xfrm>
            <a:custGeom>
              <a:avLst/>
              <a:gdLst/>
              <a:ahLst/>
              <a:cxnLst/>
              <a:rect l="0" t="0" r="0" b="0"/>
              <a:pathLst>
                <a:path w="76237" h="209551">
                  <a:moveTo>
                    <a:pt x="76200" y="0"/>
                  </a:moveTo>
                  <a:lnTo>
                    <a:pt x="76200" y="0"/>
                  </a:lnTo>
                  <a:lnTo>
                    <a:pt x="59580" y="1411"/>
                  </a:lnTo>
                  <a:lnTo>
                    <a:pt x="42943" y="6742"/>
                  </a:lnTo>
                  <a:lnTo>
                    <a:pt x="27552" y="17578"/>
                  </a:lnTo>
                  <a:lnTo>
                    <a:pt x="10751" y="37664"/>
                  </a:lnTo>
                  <a:lnTo>
                    <a:pt x="7167" y="44159"/>
                  </a:lnTo>
                  <a:lnTo>
                    <a:pt x="6189" y="50606"/>
                  </a:lnTo>
                  <a:lnTo>
                    <a:pt x="8866" y="63414"/>
                  </a:lnTo>
                  <a:lnTo>
                    <a:pt x="21677" y="82525"/>
                  </a:lnTo>
                  <a:lnTo>
                    <a:pt x="64944" y="111809"/>
                  </a:lnTo>
                  <a:lnTo>
                    <a:pt x="73079" y="124247"/>
                  </a:lnTo>
                  <a:lnTo>
                    <a:pt x="76236" y="131514"/>
                  </a:lnTo>
                  <a:lnTo>
                    <a:pt x="76224" y="139182"/>
                  </a:lnTo>
                  <a:lnTo>
                    <a:pt x="70566" y="155227"/>
                  </a:lnTo>
                  <a:lnTo>
                    <a:pt x="57233" y="169884"/>
                  </a:lnTo>
                  <a:lnTo>
                    <a:pt x="13286" y="20087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568">
              <a:extLst>
                <a:ext uri="{FF2B5EF4-FFF2-40B4-BE49-F238E27FC236}">
                  <a16:creationId xmlns:a16="http://schemas.microsoft.com/office/drawing/2014/main" xmlns="" id="{B64D04F3-40EE-45A3-968C-29929AF06F44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1880483" y="692534"/>
              <a:ext cx="68968" cy="145667"/>
            </a:xfrm>
            <a:custGeom>
              <a:avLst/>
              <a:gdLst/>
              <a:ahLst/>
              <a:cxnLst/>
              <a:rect l="0" t="0" r="0" b="0"/>
              <a:pathLst>
                <a:path w="68968" h="145667">
                  <a:moveTo>
                    <a:pt x="5467" y="63116"/>
                  </a:moveTo>
                  <a:lnTo>
                    <a:pt x="5467" y="63116"/>
                  </a:lnTo>
                  <a:lnTo>
                    <a:pt x="0" y="63116"/>
                  </a:lnTo>
                  <a:lnTo>
                    <a:pt x="2750" y="66487"/>
                  </a:lnTo>
                  <a:lnTo>
                    <a:pt x="8022" y="68142"/>
                  </a:lnTo>
                  <a:lnTo>
                    <a:pt x="11404" y="68583"/>
                  </a:lnTo>
                  <a:lnTo>
                    <a:pt x="22905" y="65833"/>
                  </a:lnTo>
                  <a:lnTo>
                    <a:pt x="41992" y="53808"/>
                  </a:lnTo>
                  <a:lnTo>
                    <a:pt x="58779" y="33469"/>
                  </a:lnTo>
                  <a:lnTo>
                    <a:pt x="64439" y="19600"/>
                  </a:lnTo>
                  <a:lnTo>
                    <a:pt x="65948" y="12939"/>
                  </a:lnTo>
                  <a:lnTo>
                    <a:pt x="64838" y="7792"/>
                  </a:lnTo>
                  <a:lnTo>
                    <a:pt x="61981" y="3656"/>
                  </a:lnTo>
                  <a:lnTo>
                    <a:pt x="57960" y="193"/>
                  </a:lnTo>
                  <a:lnTo>
                    <a:pt x="53162" y="0"/>
                  </a:lnTo>
                  <a:lnTo>
                    <a:pt x="42187" y="5431"/>
                  </a:lnTo>
                  <a:lnTo>
                    <a:pt x="20737" y="30502"/>
                  </a:lnTo>
                  <a:lnTo>
                    <a:pt x="6620" y="61371"/>
                  </a:lnTo>
                  <a:lnTo>
                    <a:pt x="1304" y="106359"/>
                  </a:lnTo>
                  <a:lnTo>
                    <a:pt x="3147" y="123257"/>
                  </a:lnTo>
                  <a:lnTo>
                    <a:pt x="6742" y="130021"/>
                  </a:lnTo>
                  <a:lnTo>
                    <a:pt x="18263" y="141300"/>
                  </a:lnTo>
                  <a:lnTo>
                    <a:pt x="36554" y="145372"/>
                  </a:lnTo>
                  <a:lnTo>
                    <a:pt x="68967" y="145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569">
              <a:extLst>
                <a:ext uri="{FF2B5EF4-FFF2-40B4-BE49-F238E27FC236}">
                  <a16:creationId xmlns:a16="http://schemas.microsoft.com/office/drawing/2014/main" xmlns="" id="{0C2D5513-91B3-43C6-BDAC-F87803435CDB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1803400" y="539750"/>
              <a:ext cx="25401" cy="304801"/>
            </a:xfrm>
            <a:custGeom>
              <a:avLst/>
              <a:gdLst/>
              <a:ahLst/>
              <a:cxnLst/>
              <a:rect l="0" t="0" r="0" b="0"/>
              <a:pathLst>
                <a:path w="25401" h="304801">
                  <a:moveTo>
                    <a:pt x="25400" y="0"/>
                  </a:moveTo>
                  <a:lnTo>
                    <a:pt x="25400" y="0"/>
                  </a:lnTo>
                  <a:lnTo>
                    <a:pt x="23518" y="12552"/>
                  </a:lnTo>
                  <a:lnTo>
                    <a:pt x="19933" y="51555"/>
                  </a:lnTo>
                  <a:lnTo>
                    <a:pt x="15940" y="95866"/>
                  </a:lnTo>
                  <a:lnTo>
                    <a:pt x="14140" y="130096"/>
                  </a:lnTo>
                  <a:lnTo>
                    <a:pt x="12635" y="167182"/>
                  </a:lnTo>
                  <a:lnTo>
                    <a:pt x="9614" y="207183"/>
                  </a:lnTo>
                  <a:lnTo>
                    <a:pt x="5919" y="240953"/>
                  </a:lnTo>
                  <a:lnTo>
                    <a:pt x="1169" y="28701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570">
              <a:extLst>
                <a:ext uri="{FF2B5EF4-FFF2-40B4-BE49-F238E27FC236}">
                  <a16:creationId xmlns:a16="http://schemas.microsoft.com/office/drawing/2014/main" xmlns="" id="{3351B96C-6A9A-4C14-8D14-5E160C092C01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1742879" y="622300"/>
              <a:ext cx="9722" cy="38101"/>
            </a:xfrm>
            <a:custGeom>
              <a:avLst/>
              <a:gdLst/>
              <a:ahLst/>
              <a:cxnLst/>
              <a:rect l="0" t="0" r="0" b="0"/>
              <a:pathLst>
                <a:path w="97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27987"/>
                  </a:lnTo>
                  <a:lnTo>
                    <a:pt x="226" y="19259"/>
                  </a:lnTo>
                  <a:lnTo>
                    <a:pt x="2679" y="11382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571">
              <a:extLst>
                <a:ext uri="{FF2B5EF4-FFF2-40B4-BE49-F238E27FC236}">
                  <a16:creationId xmlns:a16="http://schemas.microsoft.com/office/drawing/2014/main" xmlns="" id="{7930B924-457E-4AB8-B44E-399641F54134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2247900" y="6921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572">
              <a:extLst>
                <a:ext uri="{FF2B5EF4-FFF2-40B4-BE49-F238E27FC236}">
                  <a16:creationId xmlns:a16="http://schemas.microsoft.com/office/drawing/2014/main" xmlns="" id="{A14B4AE1-07CC-4A25-82AC-811B432A9CF9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2266950" y="8255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333">
            <a:extLst>
              <a:ext uri="{FF2B5EF4-FFF2-40B4-BE49-F238E27FC236}">
                <a16:creationId xmlns:a16="http://schemas.microsoft.com/office/drawing/2014/main" xmlns="" id="{89D6B1E0-C4F0-4247-B801-E22B20CA45FA}"/>
              </a:ext>
            </a:extLst>
          </p:cNvPr>
          <p:cNvGrpSpPr/>
          <p:nvPr/>
        </p:nvGrpSpPr>
        <p:grpSpPr>
          <a:xfrm>
            <a:off x="2902441" y="565150"/>
            <a:ext cx="1472710" cy="577781"/>
            <a:chOff x="2902441" y="565150"/>
            <a:chExt cx="1472710" cy="577781"/>
          </a:xfrm>
        </p:grpSpPr>
        <p:sp>
          <p:nvSpPr>
            <p:cNvPr id="19" name="SMARTInkShape-1573">
              <a:extLst>
                <a:ext uri="{FF2B5EF4-FFF2-40B4-BE49-F238E27FC236}">
                  <a16:creationId xmlns:a16="http://schemas.microsoft.com/office/drawing/2014/main" xmlns="" id="{8B02225E-E1B6-42A4-9CAE-D04F2A46D40E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2902441" y="745393"/>
              <a:ext cx="158260" cy="397538"/>
            </a:xfrm>
            <a:custGeom>
              <a:avLst/>
              <a:gdLst/>
              <a:ahLst/>
              <a:cxnLst/>
              <a:rect l="0" t="0" r="0" b="0"/>
              <a:pathLst>
                <a:path w="158260" h="397538">
                  <a:moveTo>
                    <a:pt x="113809" y="35657"/>
                  </a:moveTo>
                  <a:lnTo>
                    <a:pt x="113809" y="35657"/>
                  </a:lnTo>
                  <a:lnTo>
                    <a:pt x="105020" y="21842"/>
                  </a:lnTo>
                  <a:lnTo>
                    <a:pt x="90044" y="5803"/>
                  </a:lnTo>
                  <a:lnTo>
                    <a:pt x="79964" y="1222"/>
                  </a:lnTo>
                  <a:lnTo>
                    <a:pt x="74312" y="0"/>
                  </a:lnTo>
                  <a:lnTo>
                    <a:pt x="60506" y="4287"/>
                  </a:lnTo>
                  <a:lnTo>
                    <a:pt x="34986" y="22364"/>
                  </a:lnTo>
                  <a:lnTo>
                    <a:pt x="17393" y="40332"/>
                  </a:lnTo>
                  <a:lnTo>
                    <a:pt x="4870" y="60077"/>
                  </a:lnTo>
                  <a:lnTo>
                    <a:pt x="246" y="76849"/>
                  </a:lnTo>
                  <a:lnTo>
                    <a:pt x="0" y="84285"/>
                  </a:lnTo>
                  <a:lnTo>
                    <a:pt x="3490" y="96310"/>
                  </a:lnTo>
                  <a:lnTo>
                    <a:pt x="6396" y="101493"/>
                  </a:lnTo>
                  <a:lnTo>
                    <a:pt x="12567" y="103536"/>
                  </a:lnTo>
                  <a:lnTo>
                    <a:pt x="30713" y="102044"/>
                  </a:lnTo>
                  <a:lnTo>
                    <a:pt x="49125" y="92914"/>
                  </a:lnTo>
                  <a:lnTo>
                    <a:pt x="94098" y="49690"/>
                  </a:lnTo>
                  <a:lnTo>
                    <a:pt x="107968" y="33465"/>
                  </a:lnTo>
                  <a:lnTo>
                    <a:pt x="109915" y="29962"/>
                  </a:lnTo>
                  <a:lnTo>
                    <a:pt x="111213" y="29038"/>
                  </a:lnTo>
                  <a:lnTo>
                    <a:pt x="112078" y="29833"/>
                  </a:lnTo>
                  <a:lnTo>
                    <a:pt x="112655" y="31775"/>
                  </a:lnTo>
                  <a:lnTo>
                    <a:pt x="104868" y="75328"/>
                  </a:lnTo>
                  <a:lnTo>
                    <a:pt x="98546" y="106205"/>
                  </a:lnTo>
                  <a:lnTo>
                    <a:pt x="93385" y="143447"/>
                  </a:lnTo>
                  <a:lnTo>
                    <a:pt x="86858" y="185399"/>
                  </a:lnTo>
                  <a:lnTo>
                    <a:pt x="79253" y="230620"/>
                  </a:lnTo>
                  <a:lnTo>
                    <a:pt x="75249" y="254532"/>
                  </a:lnTo>
                  <a:lnTo>
                    <a:pt x="67038" y="300152"/>
                  </a:lnTo>
                  <a:lnTo>
                    <a:pt x="58685" y="336890"/>
                  </a:lnTo>
                  <a:lnTo>
                    <a:pt x="49420" y="378598"/>
                  </a:lnTo>
                  <a:lnTo>
                    <a:pt x="45577" y="396443"/>
                  </a:lnTo>
                  <a:lnTo>
                    <a:pt x="46449" y="397537"/>
                  </a:lnTo>
                  <a:lnTo>
                    <a:pt x="48441" y="396855"/>
                  </a:lnTo>
                  <a:lnTo>
                    <a:pt x="55829" y="390217"/>
                  </a:lnTo>
                  <a:lnTo>
                    <a:pt x="94902" y="347393"/>
                  </a:lnTo>
                  <a:lnTo>
                    <a:pt x="125062" y="309978"/>
                  </a:lnTo>
                  <a:lnTo>
                    <a:pt x="150239" y="266755"/>
                  </a:lnTo>
                  <a:lnTo>
                    <a:pt x="158259" y="251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574">
              <a:extLst>
                <a:ext uri="{FF2B5EF4-FFF2-40B4-BE49-F238E27FC236}">
                  <a16:creationId xmlns:a16="http://schemas.microsoft.com/office/drawing/2014/main" xmlns="" id="{A90B80D7-34FE-4B9E-81AB-B56AF1451FEF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3124200" y="8318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50805" y="171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575">
              <a:extLst>
                <a:ext uri="{FF2B5EF4-FFF2-40B4-BE49-F238E27FC236}">
                  <a16:creationId xmlns:a16="http://schemas.microsoft.com/office/drawing/2014/main" xmlns="" id="{937789F5-F24B-47B3-A954-7B4B0B635A31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3327002" y="756872"/>
              <a:ext cx="362349" cy="318966"/>
            </a:xfrm>
            <a:custGeom>
              <a:avLst/>
              <a:gdLst/>
              <a:ahLst/>
              <a:cxnLst/>
              <a:rect l="0" t="0" r="0" b="0"/>
              <a:pathLst>
                <a:path w="362349" h="318966">
                  <a:moveTo>
                    <a:pt x="101998" y="17828"/>
                  </a:moveTo>
                  <a:lnTo>
                    <a:pt x="101998" y="17828"/>
                  </a:lnTo>
                  <a:lnTo>
                    <a:pt x="101998" y="8990"/>
                  </a:lnTo>
                  <a:lnTo>
                    <a:pt x="99881" y="6997"/>
                  </a:lnTo>
                  <a:lnTo>
                    <a:pt x="91885" y="2901"/>
                  </a:lnTo>
                  <a:lnTo>
                    <a:pt x="75483" y="0"/>
                  </a:lnTo>
                  <a:lnTo>
                    <a:pt x="61521" y="4965"/>
                  </a:lnTo>
                  <a:lnTo>
                    <a:pt x="46613" y="14934"/>
                  </a:lnTo>
                  <a:lnTo>
                    <a:pt x="13330" y="55800"/>
                  </a:lnTo>
                  <a:lnTo>
                    <a:pt x="859" y="82779"/>
                  </a:lnTo>
                  <a:lnTo>
                    <a:pt x="0" y="90057"/>
                  </a:lnTo>
                  <a:lnTo>
                    <a:pt x="2808" y="101906"/>
                  </a:lnTo>
                  <a:lnTo>
                    <a:pt x="6943" y="105630"/>
                  </a:lnTo>
                  <a:lnTo>
                    <a:pt x="19065" y="109768"/>
                  </a:lnTo>
                  <a:lnTo>
                    <a:pt x="45126" y="105355"/>
                  </a:lnTo>
                  <a:lnTo>
                    <a:pt x="71820" y="91740"/>
                  </a:lnTo>
                  <a:lnTo>
                    <a:pt x="110908" y="53631"/>
                  </a:lnTo>
                  <a:lnTo>
                    <a:pt x="116541" y="44089"/>
                  </a:lnTo>
                  <a:lnTo>
                    <a:pt x="118339" y="37260"/>
                  </a:lnTo>
                  <a:lnTo>
                    <a:pt x="117831" y="36427"/>
                  </a:lnTo>
                  <a:lnTo>
                    <a:pt x="116787" y="36578"/>
                  </a:lnTo>
                  <a:lnTo>
                    <a:pt x="111946" y="43531"/>
                  </a:lnTo>
                  <a:lnTo>
                    <a:pt x="99301" y="88238"/>
                  </a:lnTo>
                  <a:lnTo>
                    <a:pt x="91863" y="124145"/>
                  </a:lnTo>
                  <a:lnTo>
                    <a:pt x="84793" y="160330"/>
                  </a:lnTo>
                  <a:lnTo>
                    <a:pt x="74595" y="199931"/>
                  </a:lnTo>
                  <a:lnTo>
                    <a:pt x="66771" y="235405"/>
                  </a:lnTo>
                  <a:lnTo>
                    <a:pt x="58399" y="277499"/>
                  </a:lnTo>
                  <a:lnTo>
                    <a:pt x="55104" y="296926"/>
                  </a:lnTo>
                  <a:lnTo>
                    <a:pt x="55992" y="310264"/>
                  </a:lnTo>
                  <a:lnTo>
                    <a:pt x="57921" y="314385"/>
                  </a:lnTo>
                  <a:lnTo>
                    <a:pt x="60619" y="317133"/>
                  </a:lnTo>
                  <a:lnTo>
                    <a:pt x="63829" y="318965"/>
                  </a:lnTo>
                  <a:lnTo>
                    <a:pt x="68085" y="318069"/>
                  </a:lnTo>
                  <a:lnTo>
                    <a:pt x="78459" y="311430"/>
                  </a:lnTo>
                  <a:lnTo>
                    <a:pt x="102365" y="274712"/>
                  </a:lnTo>
                  <a:lnTo>
                    <a:pt x="121862" y="237640"/>
                  </a:lnTo>
                  <a:lnTo>
                    <a:pt x="143788" y="192240"/>
                  </a:lnTo>
                  <a:lnTo>
                    <a:pt x="161261" y="147195"/>
                  </a:lnTo>
                  <a:lnTo>
                    <a:pt x="182273" y="102569"/>
                  </a:lnTo>
                  <a:lnTo>
                    <a:pt x="198063" y="60183"/>
                  </a:lnTo>
                  <a:lnTo>
                    <a:pt x="215504" y="14178"/>
                  </a:lnTo>
                  <a:lnTo>
                    <a:pt x="207390" y="48343"/>
                  </a:lnTo>
                  <a:lnTo>
                    <a:pt x="205053" y="93627"/>
                  </a:lnTo>
                  <a:lnTo>
                    <a:pt x="210653" y="125568"/>
                  </a:lnTo>
                  <a:lnTo>
                    <a:pt x="212535" y="129871"/>
                  </a:lnTo>
                  <a:lnTo>
                    <a:pt x="215906" y="132035"/>
                  </a:lnTo>
                  <a:lnTo>
                    <a:pt x="225296" y="132557"/>
                  </a:lnTo>
                  <a:lnTo>
                    <a:pt x="230058" y="130297"/>
                  </a:lnTo>
                  <a:lnTo>
                    <a:pt x="249720" y="109581"/>
                  </a:lnTo>
                  <a:lnTo>
                    <a:pt x="260080" y="93885"/>
                  </a:lnTo>
                  <a:lnTo>
                    <a:pt x="278352" y="46681"/>
                  </a:lnTo>
                  <a:lnTo>
                    <a:pt x="278129" y="46235"/>
                  </a:lnTo>
                  <a:lnTo>
                    <a:pt x="275999" y="47622"/>
                  </a:lnTo>
                  <a:lnTo>
                    <a:pt x="277574" y="62482"/>
                  </a:lnTo>
                  <a:lnTo>
                    <a:pt x="285133" y="87013"/>
                  </a:lnTo>
                  <a:lnTo>
                    <a:pt x="291812" y="97025"/>
                  </a:lnTo>
                  <a:lnTo>
                    <a:pt x="305128" y="104297"/>
                  </a:lnTo>
                  <a:lnTo>
                    <a:pt x="313618" y="107224"/>
                  </a:lnTo>
                  <a:lnTo>
                    <a:pt x="332458" y="106713"/>
                  </a:lnTo>
                  <a:lnTo>
                    <a:pt x="362348" y="100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576">
              <a:extLst>
                <a:ext uri="{FF2B5EF4-FFF2-40B4-BE49-F238E27FC236}">
                  <a16:creationId xmlns:a16="http://schemas.microsoft.com/office/drawing/2014/main" xmlns="" id="{5BEADDEA-B876-4BD6-94EC-D94DAB9C84CB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3684955" y="757133"/>
              <a:ext cx="74246" cy="112818"/>
            </a:xfrm>
            <a:custGeom>
              <a:avLst/>
              <a:gdLst/>
              <a:ahLst/>
              <a:cxnLst/>
              <a:rect l="0" t="0" r="0" b="0"/>
              <a:pathLst>
                <a:path w="74246" h="112818">
                  <a:moveTo>
                    <a:pt x="67895" y="23917"/>
                  </a:moveTo>
                  <a:lnTo>
                    <a:pt x="67895" y="23917"/>
                  </a:lnTo>
                  <a:lnTo>
                    <a:pt x="67895" y="20546"/>
                  </a:lnTo>
                  <a:lnTo>
                    <a:pt x="64524" y="11708"/>
                  </a:lnTo>
                  <a:lnTo>
                    <a:pt x="59057" y="3523"/>
                  </a:lnTo>
                  <a:lnTo>
                    <a:pt x="53148" y="742"/>
                  </a:lnTo>
                  <a:lnTo>
                    <a:pt x="49597" y="0"/>
                  </a:lnTo>
                  <a:lnTo>
                    <a:pt x="40007" y="4821"/>
                  </a:lnTo>
                  <a:lnTo>
                    <a:pt x="28689" y="15430"/>
                  </a:lnTo>
                  <a:lnTo>
                    <a:pt x="11829" y="41236"/>
                  </a:lnTo>
                  <a:lnTo>
                    <a:pt x="977" y="77798"/>
                  </a:lnTo>
                  <a:lnTo>
                    <a:pt x="0" y="85238"/>
                  </a:lnTo>
                  <a:lnTo>
                    <a:pt x="1465" y="91609"/>
                  </a:lnTo>
                  <a:lnTo>
                    <a:pt x="8737" y="102450"/>
                  </a:lnTo>
                  <a:lnTo>
                    <a:pt x="12934" y="105200"/>
                  </a:lnTo>
                  <a:lnTo>
                    <a:pt x="17143" y="106328"/>
                  </a:lnTo>
                  <a:lnTo>
                    <a:pt x="21361" y="106374"/>
                  </a:lnTo>
                  <a:lnTo>
                    <a:pt x="31691" y="100781"/>
                  </a:lnTo>
                  <a:lnTo>
                    <a:pt x="42632" y="90534"/>
                  </a:lnTo>
                  <a:lnTo>
                    <a:pt x="62147" y="56217"/>
                  </a:lnTo>
                  <a:lnTo>
                    <a:pt x="67138" y="36541"/>
                  </a:lnTo>
                  <a:lnTo>
                    <a:pt x="67390" y="36567"/>
                  </a:lnTo>
                  <a:lnTo>
                    <a:pt x="61917" y="80237"/>
                  </a:lnTo>
                  <a:lnTo>
                    <a:pt x="61793" y="86863"/>
                  </a:lnTo>
                  <a:lnTo>
                    <a:pt x="65418" y="97990"/>
                  </a:lnTo>
                  <a:lnTo>
                    <a:pt x="74245" y="11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577">
              <a:extLst>
                <a:ext uri="{FF2B5EF4-FFF2-40B4-BE49-F238E27FC236}">
                  <a16:creationId xmlns:a16="http://schemas.microsoft.com/office/drawing/2014/main" xmlns="" id="{4F1BACF2-6C3C-406A-898A-A6C8D42CF463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3799088" y="743632"/>
              <a:ext cx="88759" cy="119969"/>
            </a:xfrm>
            <a:custGeom>
              <a:avLst/>
              <a:gdLst/>
              <a:ahLst/>
              <a:cxnLst/>
              <a:rect l="0" t="0" r="0" b="0"/>
              <a:pathLst>
                <a:path w="88759" h="119969">
                  <a:moveTo>
                    <a:pt x="17262" y="24718"/>
                  </a:moveTo>
                  <a:lnTo>
                    <a:pt x="17262" y="24718"/>
                  </a:lnTo>
                  <a:lnTo>
                    <a:pt x="13891" y="31460"/>
                  </a:lnTo>
                  <a:lnTo>
                    <a:pt x="11174" y="77715"/>
                  </a:lnTo>
                  <a:lnTo>
                    <a:pt x="0" y="112861"/>
                  </a:lnTo>
                  <a:lnTo>
                    <a:pt x="110" y="113819"/>
                  </a:lnTo>
                  <a:lnTo>
                    <a:pt x="2113" y="111120"/>
                  </a:lnTo>
                  <a:lnTo>
                    <a:pt x="18055" y="71356"/>
                  </a:lnTo>
                  <a:lnTo>
                    <a:pt x="37723" y="27267"/>
                  </a:lnTo>
                  <a:lnTo>
                    <a:pt x="55780" y="5326"/>
                  </a:lnTo>
                  <a:lnTo>
                    <a:pt x="61285" y="1912"/>
                  </a:lnTo>
                  <a:lnTo>
                    <a:pt x="66366" y="342"/>
                  </a:lnTo>
                  <a:lnTo>
                    <a:pt x="71165" y="0"/>
                  </a:lnTo>
                  <a:lnTo>
                    <a:pt x="75070" y="2595"/>
                  </a:lnTo>
                  <a:lnTo>
                    <a:pt x="81289" y="13004"/>
                  </a:lnTo>
                  <a:lnTo>
                    <a:pt x="88758" y="38102"/>
                  </a:lnTo>
                  <a:lnTo>
                    <a:pt x="87608" y="57713"/>
                  </a:lnTo>
                  <a:lnTo>
                    <a:pt x="77299" y="102362"/>
                  </a:lnTo>
                  <a:lnTo>
                    <a:pt x="74412" y="119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578">
              <a:extLst>
                <a:ext uri="{FF2B5EF4-FFF2-40B4-BE49-F238E27FC236}">
                  <a16:creationId xmlns:a16="http://schemas.microsoft.com/office/drawing/2014/main" xmlns="" id="{1661B39C-B515-4F8D-A31E-4D824A516EF3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3970477" y="571500"/>
              <a:ext cx="74474" cy="287690"/>
            </a:xfrm>
            <a:custGeom>
              <a:avLst/>
              <a:gdLst/>
              <a:ahLst/>
              <a:cxnLst/>
              <a:rect l="0" t="0" r="0" b="0"/>
              <a:pathLst>
                <a:path w="74474" h="287690">
                  <a:moveTo>
                    <a:pt x="74473" y="0"/>
                  </a:moveTo>
                  <a:lnTo>
                    <a:pt x="74473" y="0"/>
                  </a:lnTo>
                  <a:lnTo>
                    <a:pt x="74473" y="6742"/>
                  </a:lnTo>
                  <a:lnTo>
                    <a:pt x="59264" y="52080"/>
                  </a:lnTo>
                  <a:lnTo>
                    <a:pt x="47958" y="82883"/>
                  </a:lnTo>
                  <a:lnTo>
                    <a:pt x="35877" y="119152"/>
                  </a:lnTo>
                  <a:lnTo>
                    <a:pt x="24158" y="158790"/>
                  </a:lnTo>
                  <a:lnTo>
                    <a:pt x="14246" y="199925"/>
                  </a:lnTo>
                  <a:lnTo>
                    <a:pt x="7019" y="234200"/>
                  </a:lnTo>
                  <a:lnTo>
                    <a:pt x="0" y="277214"/>
                  </a:lnTo>
                  <a:lnTo>
                    <a:pt x="1541" y="282176"/>
                  </a:lnTo>
                  <a:lnTo>
                    <a:pt x="4685" y="285484"/>
                  </a:lnTo>
                  <a:lnTo>
                    <a:pt x="8898" y="287689"/>
                  </a:lnTo>
                  <a:lnTo>
                    <a:pt x="13823" y="287043"/>
                  </a:lnTo>
                  <a:lnTo>
                    <a:pt x="24939" y="280680"/>
                  </a:lnTo>
                  <a:lnTo>
                    <a:pt x="55423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579">
              <a:extLst>
                <a:ext uri="{FF2B5EF4-FFF2-40B4-BE49-F238E27FC236}">
                  <a16:creationId xmlns:a16="http://schemas.microsoft.com/office/drawing/2014/main" xmlns="" id="{FC1346C0-4A47-40CC-87B1-13F3EB46AE03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3944233" y="723900"/>
              <a:ext cx="107068" cy="38101"/>
            </a:xfrm>
            <a:custGeom>
              <a:avLst/>
              <a:gdLst/>
              <a:ahLst/>
              <a:cxnLst/>
              <a:rect l="0" t="0" r="0" b="0"/>
              <a:pathLst>
                <a:path w="107068" h="38101">
                  <a:moveTo>
                    <a:pt x="5467" y="38100"/>
                  </a:moveTo>
                  <a:lnTo>
                    <a:pt x="5467" y="38100"/>
                  </a:lnTo>
                  <a:lnTo>
                    <a:pt x="2096" y="38100"/>
                  </a:lnTo>
                  <a:lnTo>
                    <a:pt x="1103" y="37394"/>
                  </a:lnTo>
                  <a:lnTo>
                    <a:pt x="441" y="36218"/>
                  </a:lnTo>
                  <a:lnTo>
                    <a:pt x="0" y="34729"/>
                  </a:lnTo>
                  <a:lnTo>
                    <a:pt x="1116" y="33030"/>
                  </a:lnTo>
                  <a:lnTo>
                    <a:pt x="6120" y="29262"/>
                  </a:lnTo>
                  <a:lnTo>
                    <a:pt x="47485" y="17120"/>
                  </a:lnTo>
                  <a:lnTo>
                    <a:pt x="94622" y="3404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580">
              <a:extLst>
                <a:ext uri="{FF2B5EF4-FFF2-40B4-BE49-F238E27FC236}">
                  <a16:creationId xmlns:a16="http://schemas.microsoft.com/office/drawing/2014/main" xmlns="" id="{249E21EE-B217-4DB0-834B-BCE0D3000580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4076700" y="7239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5679" y="42247"/>
                  </a:lnTo>
                  <a:lnTo>
                    <a:pt x="9329" y="8784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581">
              <a:extLst>
                <a:ext uri="{FF2B5EF4-FFF2-40B4-BE49-F238E27FC236}">
                  <a16:creationId xmlns:a16="http://schemas.microsoft.com/office/drawing/2014/main" xmlns="" id="{3299A435-80A4-42CD-A56F-C59BCA7C4B13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4140200" y="63500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0" y="31750"/>
                  </a:moveTo>
                  <a:lnTo>
                    <a:pt x="0" y="317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582">
              <a:extLst>
                <a:ext uri="{FF2B5EF4-FFF2-40B4-BE49-F238E27FC236}">
                  <a16:creationId xmlns:a16="http://schemas.microsoft.com/office/drawing/2014/main" xmlns="" id="{D9F81DDD-CA82-4380-9DC8-51E1416120F9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4191000" y="565150"/>
              <a:ext cx="63501" cy="279401"/>
            </a:xfrm>
            <a:custGeom>
              <a:avLst/>
              <a:gdLst/>
              <a:ahLst/>
              <a:cxnLst/>
              <a:rect l="0" t="0" r="0" b="0"/>
              <a:pathLst>
                <a:path w="63501" h="279401">
                  <a:moveTo>
                    <a:pt x="63500" y="0"/>
                  </a:moveTo>
                  <a:lnTo>
                    <a:pt x="63500" y="0"/>
                  </a:lnTo>
                  <a:lnTo>
                    <a:pt x="62794" y="6481"/>
                  </a:lnTo>
                  <a:lnTo>
                    <a:pt x="54662" y="46087"/>
                  </a:lnTo>
                  <a:lnTo>
                    <a:pt x="41831" y="89777"/>
                  </a:lnTo>
                  <a:lnTo>
                    <a:pt x="30586" y="125744"/>
                  </a:lnTo>
                  <a:lnTo>
                    <a:pt x="19238" y="164542"/>
                  </a:lnTo>
                  <a:lnTo>
                    <a:pt x="9491" y="202952"/>
                  </a:lnTo>
                  <a:lnTo>
                    <a:pt x="2812" y="246792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583">
              <a:extLst>
                <a:ext uri="{FF2B5EF4-FFF2-40B4-BE49-F238E27FC236}">
                  <a16:creationId xmlns:a16="http://schemas.microsoft.com/office/drawing/2014/main" xmlns="" id="{F9C05810-4E93-4542-ADC9-8EA71C95DCD2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4271754" y="714003"/>
              <a:ext cx="103397" cy="111498"/>
            </a:xfrm>
            <a:custGeom>
              <a:avLst/>
              <a:gdLst/>
              <a:ahLst/>
              <a:cxnLst/>
              <a:rect l="0" t="0" r="0" b="0"/>
              <a:pathLst>
                <a:path w="103397" h="111498">
                  <a:moveTo>
                    <a:pt x="1796" y="47997"/>
                  </a:moveTo>
                  <a:lnTo>
                    <a:pt x="1796" y="47997"/>
                  </a:lnTo>
                  <a:lnTo>
                    <a:pt x="1796" y="44339"/>
                  </a:lnTo>
                  <a:lnTo>
                    <a:pt x="1796" y="45901"/>
                  </a:lnTo>
                  <a:lnTo>
                    <a:pt x="3677" y="48947"/>
                  </a:lnTo>
                  <a:lnTo>
                    <a:pt x="5167" y="50747"/>
                  </a:lnTo>
                  <a:lnTo>
                    <a:pt x="8703" y="52747"/>
                  </a:lnTo>
                  <a:lnTo>
                    <a:pt x="10634" y="53280"/>
                  </a:lnTo>
                  <a:lnTo>
                    <a:pt x="23464" y="50660"/>
                  </a:lnTo>
                  <a:lnTo>
                    <a:pt x="55491" y="33314"/>
                  </a:lnTo>
                  <a:lnTo>
                    <a:pt x="70110" y="21716"/>
                  </a:lnTo>
                  <a:lnTo>
                    <a:pt x="74150" y="16365"/>
                  </a:lnTo>
                  <a:lnTo>
                    <a:pt x="76138" y="11387"/>
                  </a:lnTo>
                  <a:lnTo>
                    <a:pt x="76464" y="3504"/>
                  </a:lnTo>
                  <a:lnTo>
                    <a:pt x="75564" y="1401"/>
                  </a:lnTo>
                  <a:lnTo>
                    <a:pt x="74258" y="0"/>
                  </a:lnTo>
                  <a:lnTo>
                    <a:pt x="52194" y="8140"/>
                  </a:lnTo>
                  <a:lnTo>
                    <a:pt x="28958" y="23958"/>
                  </a:lnTo>
                  <a:lnTo>
                    <a:pt x="12039" y="45421"/>
                  </a:lnTo>
                  <a:lnTo>
                    <a:pt x="1460" y="66284"/>
                  </a:lnTo>
                  <a:lnTo>
                    <a:pt x="0" y="79408"/>
                  </a:lnTo>
                  <a:lnTo>
                    <a:pt x="599" y="85871"/>
                  </a:lnTo>
                  <a:lnTo>
                    <a:pt x="4525" y="91591"/>
                  </a:lnTo>
                  <a:lnTo>
                    <a:pt x="18296" y="101709"/>
                  </a:lnTo>
                  <a:lnTo>
                    <a:pt x="45882" y="108597"/>
                  </a:lnTo>
                  <a:lnTo>
                    <a:pt x="103396" y="111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1584">
            <a:extLst>
              <a:ext uri="{FF2B5EF4-FFF2-40B4-BE49-F238E27FC236}">
                <a16:creationId xmlns:a16="http://schemas.microsoft.com/office/drawing/2014/main" xmlns="" id="{36EC1452-A70B-41E8-BED9-45F1058EBFD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11913" y="579575"/>
            <a:ext cx="434788" cy="559078"/>
          </a:xfrm>
          <a:custGeom>
            <a:avLst/>
            <a:gdLst/>
            <a:ahLst/>
            <a:cxnLst/>
            <a:rect l="0" t="0" r="0" b="0"/>
            <a:pathLst>
              <a:path w="434788" h="559078">
                <a:moveTo>
                  <a:pt x="85537" y="157025"/>
                </a:moveTo>
                <a:lnTo>
                  <a:pt x="85537" y="157025"/>
                </a:lnTo>
                <a:lnTo>
                  <a:pt x="85537" y="136010"/>
                </a:lnTo>
                <a:lnTo>
                  <a:pt x="78795" y="122811"/>
                </a:lnTo>
                <a:lnTo>
                  <a:pt x="75398" y="120105"/>
                </a:lnTo>
                <a:lnTo>
                  <a:pt x="71722" y="119006"/>
                </a:lnTo>
                <a:lnTo>
                  <a:pt x="67860" y="118979"/>
                </a:lnTo>
                <a:lnTo>
                  <a:pt x="52312" y="125683"/>
                </a:lnTo>
                <a:lnTo>
                  <a:pt x="23732" y="155799"/>
                </a:lnTo>
                <a:lnTo>
                  <a:pt x="5606" y="185433"/>
                </a:lnTo>
                <a:lnTo>
                  <a:pt x="0" y="215850"/>
                </a:lnTo>
                <a:lnTo>
                  <a:pt x="1189" y="234205"/>
                </a:lnTo>
                <a:lnTo>
                  <a:pt x="4611" y="240934"/>
                </a:lnTo>
                <a:lnTo>
                  <a:pt x="15938" y="250292"/>
                </a:lnTo>
                <a:lnTo>
                  <a:pt x="34142" y="253040"/>
                </a:lnTo>
                <a:lnTo>
                  <a:pt x="56345" y="250498"/>
                </a:lnTo>
                <a:lnTo>
                  <a:pt x="80324" y="242313"/>
                </a:lnTo>
                <a:lnTo>
                  <a:pt x="114253" y="215692"/>
                </a:lnTo>
                <a:lnTo>
                  <a:pt x="128403" y="192977"/>
                </a:lnTo>
                <a:lnTo>
                  <a:pt x="138455" y="154507"/>
                </a:lnTo>
                <a:lnTo>
                  <a:pt x="138480" y="107374"/>
                </a:lnTo>
                <a:lnTo>
                  <a:pt x="133526" y="94271"/>
                </a:lnTo>
                <a:lnTo>
                  <a:pt x="128737" y="86801"/>
                </a:lnTo>
                <a:lnTo>
                  <a:pt x="128448" y="84809"/>
                </a:lnTo>
                <a:lnTo>
                  <a:pt x="128961" y="83481"/>
                </a:lnTo>
                <a:lnTo>
                  <a:pt x="136425" y="74870"/>
                </a:lnTo>
                <a:lnTo>
                  <a:pt x="172573" y="58613"/>
                </a:lnTo>
                <a:lnTo>
                  <a:pt x="210965" y="41788"/>
                </a:lnTo>
                <a:lnTo>
                  <a:pt x="256258" y="19021"/>
                </a:lnTo>
                <a:lnTo>
                  <a:pt x="301141" y="0"/>
                </a:lnTo>
                <a:lnTo>
                  <a:pt x="301946" y="1542"/>
                </a:lnTo>
                <a:lnTo>
                  <a:pt x="289394" y="48195"/>
                </a:lnTo>
                <a:lnTo>
                  <a:pt x="279857" y="79728"/>
                </a:lnTo>
                <a:lnTo>
                  <a:pt x="266681" y="120554"/>
                </a:lnTo>
                <a:lnTo>
                  <a:pt x="259216" y="143294"/>
                </a:lnTo>
                <a:lnTo>
                  <a:pt x="251418" y="168332"/>
                </a:lnTo>
                <a:lnTo>
                  <a:pt x="243397" y="194902"/>
                </a:lnTo>
                <a:lnTo>
                  <a:pt x="235227" y="222493"/>
                </a:lnTo>
                <a:lnTo>
                  <a:pt x="227663" y="250765"/>
                </a:lnTo>
                <a:lnTo>
                  <a:pt x="220504" y="279490"/>
                </a:lnTo>
                <a:lnTo>
                  <a:pt x="213615" y="308519"/>
                </a:lnTo>
                <a:lnTo>
                  <a:pt x="208317" y="335632"/>
                </a:lnTo>
                <a:lnTo>
                  <a:pt x="204079" y="361468"/>
                </a:lnTo>
                <a:lnTo>
                  <a:pt x="200548" y="386454"/>
                </a:lnTo>
                <a:lnTo>
                  <a:pt x="198507" y="431149"/>
                </a:lnTo>
                <a:lnTo>
                  <a:pt x="199951" y="470769"/>
                </a:lnTo>
                <a:lnTo>
                  <a:pt x="202945" y="504841"/>
                </a:lnTo>
                <a:lnTo>
                  <a:pt x="211968" y="545048"/>
                </a:lnTo>
                <a:lnTo>
                  <a:pt x="217097" y="552584"/>
                </a:lnTo>
                <a:lnTo>
                  <a:pt x="223338" y="556904"/>
                </a:lnTo>
                <a:lnTo>
                  <a:pt x="230321" y="559077"/>
                </a:lnTo>
                <a:lnTo>
                  <a:pt x="238504" y="556293"/>
                </a:lnTo>
                <a:lnTo>
                  <a:pt x="257004" y="541911"/>
                </a:lnTo>
                <a:lnTo>
                  <a:pt x="287253" y="503271"/>
                </a:lnTo>
                <a:lnTo>
                  <a:pt x="302423" y="468486"/>
                </a:lnTo>
                <a:lnTo>
                  <a:pt x="313870" y="429508"/>
                </a:lnTo>
                <a:lnTo>
                  <a:pt x="323660" y="388665"/>
                </a:lnTo>
                <a:lnTo>
                  <a:pt x="328953" y="352639"/>
                </a:lnTo>
                <a:lnTo>
                  <a:pt x="328980" y="306124"/>
                </a:lnTo>
                <a:lnTo>
                  <a:pt x="325908" y="297374"/>
                </a:lnTo>
                <a:lnTo>
                  <a:pt x="324101" y="295041"/>
                </a:lnTo>
                <a:lnTo>
                  <a:pt x="323602" y="292780"/>
                </a:lnTo>
                <a:lnTo>
                  <a:pt x="323974" y="290567"/>
                </a:lnTo>
                <a:lnTo>
                  <a:pt x="324928" y="288387"/>
                </a:lnTo>
                <a:lnTo>
                  <a:pt x="327681" y="286933"/>
                </a:lnTo>
                <a:lnTo>
                  <a:pt x="374147" y="277288"/>
                </a:lnTo>
                <a:lnTo>
                  <a:pt x="421053" y="267746"/>
                </a:lnTo>
                <a:lnTo>
                  <a:pt x="434787" y="2649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Shape-1585">
            <a:extLst>
              <a:ext uri="{FF2B5EF4-FFF2-40B4-BE49-F238E27FC236}">
                <a16:creationId xmlns:a16="http://schemas.microsoft.com/office/drawing/2014/main" xmlns="" id="{802ABE2D-C928-487D-B2B2-3591B1D03D3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00750" y="539933"/>
            <a:ext cx="153519" cy="379623"/>
          </a:xfrm>
          <a:custGeom>
            <a:avLst/>
            <a:gdLst/>
            <a:ahLst/>
            <a:cxnLst/>
            <a:rect l="0" t="0" r="0" b="0"/>
            <a:pathLst>
              <a:path w="153519" h="379623">
                <a:moveTo>
                  <a:pt x="25400" y="133167"/>
                </a:moveTo>
                <a:lnTo>
                  <a:pt x="25400" y="133167"/>
                </a:lnTo>
                <a:lnTo>
                  <a:pt x="22029" y="133167"/>
                </a:lnTo>
                <a:lnTo>
                  <a:pt x="21036" y="135284"/>
                </a:lnTo>
                <a:lnTo>
                  <a:pt x="15940" y="173166"/>
                </a:lnTo>
                <a:lnTo>
                  <a:pt x="13660" y="216672"/>
                </a:lnTo>
                <a:lnTo>
                  <a:pt x="11245" y="248832"/>
                </a:lnTo>
                <a:lnTo>
                  <a:pt x="7800" y="294908"/>
                </a:lnTo>
                <a:lnTo>
                  <a:pt x="10007" y="338291"/>
                </a:lnTo>
                <a:lnTo>
                  <a:pt x="11902" y="346971"/>
                </a:lnTo>
                <a:lnTo>
                  <a:pt x="8884" y="325553"/>
                </a:lnTo>
                <a:lnTo>
                  <a:pt x="12667" y="281108"/>
                </a:lnTo>
                <a:lnTo>
                  <a:pt x="18800" y="233726"/>
                </a:lnTo>
                <a:lnTo>
                  <a:pt x="23117" y="206556"/>
                </a:lnTo>
                <a:lnTo>
                  <a:pt x="28111" y="177860"/>
                </a:lnTo>
                <a:lnTo>
                  <a:pt x="33558" y="148146"/>
                </a:lnTo>
                <a:lnTo>
                  <a:pt x="40011" y="121280"/>
                </a:lnTo>
                <a:lnTo>
                  <a:pt x="47134" y="96315"/>
                </a:lnTo>
                <a:lnTo>
                  <a:pt x="61166" y="53994"/>
                </a:lnTo>
                <a:lnTo>
                  <a:pt x="77703" y="16418"/>
                </a:lnTo>
                <a:lnTo>
                  <a:pt x="89568" y="4138"/>
                </a:lnTo>
                <a:lnTo>
                  <a:pt x="95695" y="1286"/>
                </a:lnTo>
                <a:lnTo>
                  <a:pt x="108148" y="0"/>
                </a:lnTo>
                <a:lnTo>
                  <a:pt x="122620" y="13069"/>
                </a:lnTo>
                <a:lnTo>
                  <a:pt x="130430" y="23468"/>
                </a:lnTo>
                <a:lnTo>
                  <a:pt x="140989" y="53838"/>
                </a:lnTo>
                <a:lnTo>
                  <a:pt x="148034" y="91560"/>
                </a:lnTo>
                <a:lnTo>
                  <a:pt x="153518" y="134195"/>
                </a:lnTo>
                <a:lnTo>
                  <a:pt x="152662" y="175252"/>
                </a:lnTo>
                <a:lnTo>
                  <a:pt x="146166" y="214666"/>
                </a:lnTo>
                <a:lnTo>
                  <a:pt x="133872" y="253350"/>
                </a:lnTo>
                <a:lnTo>
                  <a:pt x="117119" y="287946"/>
                </a:lnTo>
                <a:lnTo>
                  <a:pt x="85972" y="333309"/>
                </a:lnTo>
                <a:lnTo>
                  <a:pt x="44264" y="373079"/>
                </a:lnTo>
                <a:lnTo>
                  <a:pt x="28139" y="379024"/>
                </a:lnTo>
                <a:lnTo>
                  <a:pt x="20876" y="379622"/>
                </a:lnTo>
                <a:lnTo>
                  <a:pt x="15328" y="377198"/>
                </a:lnTo>
                <a:lnTo>
                  <a:pt x="0" y="3554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SMARTInkShape-Group336">
            <a:extLst>
              <a:ext uri="{FF2B5EF4-FFF2-40B4-BE49-F238E27FC236}">
                <a16:creationId xmlns:a16="http://schemas.microsoft.com/office/drawing/2014/main" xmlns="" id="{295DDFA5-64C6-48EB-98A7-17520A725C14}"/>
              </a:ext>
            </a:extLst>
          </p:cNvPr>
          <p:cNvGrpSpPr/>
          <p:nvPr/>
        </p:nvGrpSpPr>
        <p:grpSpPr>
          <a:xfrm>
            <a:off x="6626029" y="658579"/>
            <a:ext cx="165783" cy="185972"/>
            <a:chOff x="6626029" y="658579"/>
            <a:chExt cx="165783" cy="185972"/>
          </a:xfrm>
        </p:grpSpPr>
        <p:sp>
          <p:nvSpPr>
            <p:cNvPr id="33" name="SMARTInkShape-1586">
              <a:extLst>
                <a:ext uri="{FF2B5EF4-FFF2-40B4-BE49-F238E27FC236}">
                  <a16:creationId xmlns:a16="http://schemas.microsoft.com/office/drawing/2014/main" xmlns="" id="{5C45D2DB-4F60-4804-96F1-38EC513D67C1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6629400" y="75565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753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587">
              <a:extLst>
                <a:ext uri="{FF2B5EF4-FFF2-40B4-BE49-F238E27FC236}">
                  <a16:creationId xmlns:a16="http://schemas.microsoft.com/office/drawing/2014/main" xmlns="" id="{6B799F7D-B878-4B77-940A-D66B7660525E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6626029" y="658579"/>
              <a:ext cx="9722" cy="8172"/>
            </a:xfrm>
            <a:custGeom>
              <a:avLst/>
              <a:gdLst/>
              <a:ahLst/>
              <a:cxnLst/>
              <a:rect l="0" t="0" r="0" b="0"/>
              <a:pathLst>
                <a:path w="9722" h="8172">
                  <a:moveTo>
                    <a:pt x="3371" y="8171"/>
                  </a:moveTo>
                  <a:lnTo>
                    <a:pt x="3371" y="8171"/>
                  </a:lnTo>
                  <a:lnTo>
                    <a:pt x="0" y="1429"/>
                  </a:lnTo>
                  <a:lnTo>
                    <a:pt x="418" y="149"/>
                  </a:lnTo>
                  <a:lnTo>
                    <a:pt x="2108" y="0"/>
                  </a:lnTo>
                  <a:lnTo>
                    <a:pt x="9721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588">
              <a:extLst>
                <a:ext uri="{FF2B5EF4-FFF2-40B4-BE49-F238E27FC236}">
                  <a16:creationId xmlns:a16="http://schemas.microsoft.com/office/drawing/2014/main" xmlns="" id="{B754BDD2-1BC6-4A84-9F83-1560DE595465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6726264" y="676968"/>
              <a:ext cx="65548" cy="167583"/>
            </a:xfrm>
            <a:custGeom>
              <a:avLst/>
              <a:gdLst/>
              <a:ahLst/>
              <a:cxnLst/>
              <a:rect l="0" t="0" r="0" b="0"/>
              <a:pathLst>
                <a:path w="65548" h="167583">
                  <a:moveTo>
                    <a:pt x="49186" y="15182"/>
                  </a:moveTo>
                  <a:lnTo>
                    <a:pt x="49186" y="15182"/>
                  </a:lnTo>
                  <a:lnTo>
                    <a:pt x="45815" y="8440"/>
                  </a:lnTo>
                  <a:lnTo>
                    <a:pt x="40397" y="3248"/>
                  </a:lnTo>
                  <a:lnTo>
                    <a:pt x="36977" y="876"/>
                  </a:lnTo>
                  <a:lnTo>
                    <a:pt x="33285" y="0"/>
                  </a:lnTo>
                  <a:lnTo>
                    <a:pt x="25420" y="909"/>
                  </a:lnTo>
                  <a:lnTo>
                    <a:pt x="13060" y="8758"/>
                  </a:lnTo>
                  <a:lnTo>
                    <a:pt x="3831" y="23391"/>
                  </a:lnTo>
                  <a:lnTo>
                    <a:pt x="0" y="37762"/>
                  </a:lnTo>
                  <a:lnTo>
                    <a:pt x="2235" y="54328"/>
                  </a:lnTo>
                  <a:lnTo>
                    <a:pt x="28486" y="98165"/>
                  </a:lnTo>
                  <a:lnTo>
                    <a:pt x="35047" y="109919"/>
                  </a:lnTo>
                  <a:lnTo>
                    <a:pt x="59161" y="136740"/>
                  </a:lnTo>
                  <a:lnTo>
                    <a:pt x="64203" y="147054"/>
                  </a:lnTo>
                  <a:lnTo>
                    <a:pt x="65547" y="151780"/>
                  </a:lnTo>
                  <a:lnTo>
                    <a:pt x="65032" y="155636"/>
                  </a:lnTo>
                  <a:lnTo>
                    <a:pt x="63277" y="158913"/>
                  </a:lnTo>
                  <a:lnTo>
                    <a:pt x="60697" y="161802"/>
                  </a:lnTo>
                  <a:lnTo>
                    <a:pt x="50304" y="165013"/>
                  </a:lnTo>
                  <a:lnTo>
                    <a:pt x="11086" y="167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337">
            <a:extLst>
              <a:ext uri="{FF2B5EF4-FFF2-40B4-BE49-F238E27FC236}">
                <a16:creationId xmlns:a16="http://schemas.microsoft.com/office/drawing/2014/main" xmlns="" id="{B967CA49-A70E-4AA8-8FBC-A51B7B32F63C}"/>
              </a:ext>
            </a:extLst>
          </p:cNvPr>
          <p:cNvGrpSpPr/>
          <p:nvPr/>
        </p:nvGrpSpPr>
        <p:grpSpPr>
          <a:xfrm>
            <a:off x="7461249" y="501650"/>
            <a:ext cx="412752" cy="370514"/>
            <a:chOff x="7461249" y="501650"/>
            <a:chExt cx="412752" cy="370514"/>
          </a:xfrm>
        </p:grpSpPr>
        <p:sp>
          <p:nvSpPr>
            <p:cNvPr id="37" name="SMARTInkShape-1589">
              <a:extLst>
                <a:ext uri="{FF2B5EF4-FFF2-40B4-BE49-F238E27FC236}">
                  <a16:creationId xmlns:a16="http://schemas.microsoft.com/office/drawing/2014/main" xmlns="" id="{34DC7DC9-813A-4BE3-BEAA-5E5BF4931CCC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7505454" y="501650"/>
              <a:ext cx="70097" cy="370514"/>
            </a:xfrm>
            <a:custGeom>
              <a:avLst/>
              <a:gdLst/>
              <a:ahLst/>
              <a:cxnLst/>
              <a:rect l="0" t="0" r="0" b="0"/>
              <a:pathLst>
                <a:path w="70097" h="370514">
                  <a:moveTo>
                    <a:pt x="70096" y="0"/>
                  </a:moveTo>
                  <a:lnTo>
                    <a:pt x="70096" y="0"/>
                  </a:lnTo>
                  <a:lnTo>
                    <a:pt x="54516" y="18951"/>
                  </a:lnTo>
                  <a:lnTo>
                    <a:pt x="40860" y="66120"/>
                  </a:lnTo>
                  <a:lnTo>
                    <a:pt x="33349" y="99237"/>
                  </a:lnTo>
                  <a:lnTo>
                    <a:pt x="27188" y="137003"/>
                  </a:lnTo>
                  <a:lnTo>
                    <a:pt x="21392" y="178718"/>
                  </a:lnTo>
                  <a:lnTo>
                    <a:pt x="14113" y="225480"/>
                  </a:lnTo>
                  <a:lnTo>
                    <a:pt x="6174" y="268841"/>
                  </a:lnTo>
                  <a:lnTo>
                    <a:pt x="58" y="306457"/>
                  </a:lnTo>
                  <a:lnTo>
                    <a:pt x="0" y="353706"/>
                  </a:lnTo>
                  <a:lnTo>
                    <a:pt x="82" y="360687"/>
                  </a:lnTo>
                  <a:lnTo>
                    <a:pt x="2253" y="365342"/>
                  </a:lnTo>
                  <a:lnTo>
                    <a:pt x="5818" y="368444"/>
                  </a:lnTo>
                  <a:lnTo>
                    <a:pt x="10311" y="370513"/>
                  </a:lnTo>
                  <a:lnTo>
                    <a:pt x="15422" y="370481"/>
                  </a:lnTo>
                  <a:lnTo>
                    <a:pt x="26747" y="366682"/>
                  </a:lnTo>
                  <a:lnTo>
                    <a:pt x="48393" y="353239"/>
                  </a:lnTo>
                  <a:lnTo>
                    <a:pt x="58804" y="338088"/>
                  </a:lnTo>
                  <a:lnTo>
                    <a:pt x="70096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590">
              <a:extLst>
                <a:ext uri="{FF2B5EF4-FFF2-40B4-BE49-F238E27FC236}">
                  <a16:creationId xmlns:a16="http://schemas.microsoft.com/office/drawing/2014/main" xmlns="" id="{70C59CA2-3130-4457-9BC3-635BE4B61A84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7461249" y="666750"/>
              <a:ext cx="133352" cy="50801"/>
            </a:xfrm>
            <a:custGeom>
              <a:avLst/>
              <a:gdLst/>
              <a:ahLst/>
              <a:cxnLst/>
              <a:rect l="0" t="0" r="0" b="0"/>
              <a:pathLst>
                <a:path w="133352" h="50801">
                  <a:moveTo>
                    <a:pt x="1" y="50800"/>
                  </a:moveTo>
                  <a:lnTo>
                    <a:pt x="1" y="50800"/>
                  </a:lnTo>
                  <a:lnTo>
                    <a:pt x="0" y="47429"/>
                  </a:lnTo>
                  <a:lnTo>
                    <a:pt x="1882" y="43892"/>
                  </a:lnTo>
                  <a:lnTo>
                    <a:pt x="3371" y="41962"/>
                  </a:lnTo>
                  <a:lnTo>
                    <a:pt x="8790" y="39816"/>
                  </a:lnTo>
                  <a:lnTo>
                    <a:pt x="18724" y="36746"/>
                  </a:lnTo>
                  <a:lnTo>
                    <a:pt x="59594" y="21291"/>
                  </a:lnTo>
                  <a:lnTo>
                    <a:pt x="95975" y="11483"/>
                  </a:lnTo>
                  <a:lnTo>
                    <a:pt x="133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591">
              <a:extLst>
                <a:ext uri="{FF2B5EF4-FFF2-40B4-BE49-F238E27FC236}">
                  <a16:creationId xmlns:a16="http://schemas.microsoft.com/office/drawing/2014/main" xmlns="" id="{3B3F2AB2-FD6A-48E7-8EC6-84032595DB4D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7639936" y="539750"/>
              <a:ext cx="100715" cy="316115"/>
            </a:xfrm>
            <a:custGeom>
              <a:avLst/>
              <a:gdLst/>
              <a:ahLst/>
              <a:cxnLst/>
              <a:rect l="0" t="0" r="0" b="0"/>
              <a:pathLst>
                <a:path w="100715" h="316115">
                  <a:moveTo>
                    <a:pt x="43564" y="0"/>
                  </a:moveTo>
                  <a:lnTo>
                    <a:pt x="43564" y="0"/>
                  </a:lnTo>
                  <a:lnTo>
                    <a:pt x="40193" y="0"/>
                  </a:lnTo>
                  <a:lnTo>
                    <a:pt x="39200" y="706"/>
                  </a:lnTo>
                  <a:lnTo>
                    <a:pt x="38537" y="1881"/>
                  </a:lnTo>
                  <a:lnTo>
                    <a:pt x="33024" y="33226"/>
                  </a:lnTo>
                  <a:lnTo>
                    <a:pt x="31504" y="76245"/>
                  </a:lnTo>
                  <a:lnTo>
                    <a:pt x="31148" y="110792"/>
                  </a:lnTo>
                  <a:lnTo>
                    <a:pt x="29108" y="151076"/>
                  </a:lnTo>
                  <a:lnTo>
                    <a:pt x="25850" y="193439"/>
                  </a:lnTo>
                  <a:lnTo>
                    <a:pt x="22051" y="233434"/>
                  </a:lnTo>
                  <a:lnTo>
                    <a:pt x="14246" y="266732"/>
                  </a:lnTo>
                  <a:lnTo>
                    <a:pt x="1107" y="313323"/>
                  </a:lnTo>
                  <a:lnTo>
                    <a:pt x="442" y="315421"/>
                  </a:lnTo>
                  <a:lnTo>
                    <a:pt x="0" y="316114"/>
                  </a:lnTo>
                  <a:lnTo>
                    <a:pt x="14927" y="279017"/>
                  </a:lnTo>
                  <a:lnTo>
                    <a:pt x="37828" y="231895"/>
                  </a:lnTo>
                  <a:lnTo>
                    <a:pt x="56445" y="209429"/>
                  </a:lnTo>
                  <a:lnTo>
                    <a:pt x="67163" y="202441"/>
                  </a:lnTo>
                  <a:lnTo>
                    <a:pt x="71997" y="200577"/>
                  </a:lnTo>
                  <a:lnTo>
                    <a:pt x="75925" y="201451"/>
                  </a:lnTo>
                  <a:lnTo>
                    <a:pt x="79249" y="204151"/>
                  </a:lnTo>
                  <a:lnTo>
                    <a:pt x="82171" y="208067"/>
                  </a:lnTo>
                  <a:lnTo>
                    <a:pt x="89126" y="247524"/>
                  </a:lnTo>
                  <a:lnTo>
                    <a:pt x="100714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592">
              <a:extLst>
                <a:ext uri="{FF2B5EF4-FFF2-40B4-BE49-F238E27FC236}">
                  <a16:creationId xmlns:a16="http://schemas.microsoft.com/office/drawing/2014/main" xmlns="" id="{A79899A1-8ABC-4BD6-A9E1-845DE7A97134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7795140" y="700384"/>
              <a:ext cx="78861" cy="144167"/>
            </a:xfrm>
            <a:custGeom>
              <a:avLst/>
              <a:gdLst/>
              <a:ahLst/>
              <a:cxnLst/>
              <a:rect l="0" t="0" r="0" b="0"/>
              <a:pathLst>
                <a:path w="78861" h="144167">
                  <a:moveTo>
                    <a:pt x="2660" y="67966"/>
                  </a:moveTo>
                  <a:lnTo>
                    <a:pt x="2660" y="67966"/>
                  </a:lnTo>
                  <a:lnTo>
                    <a:pt x="6030" y="67966"/>
                  </a:lnTo>
                  <a:lnTo>
                    <a:pt x="7023" y="67260"/>
                  </a:lnTo>
                  <a:lnTo>
                    <a:pt x="7686" y="66085"/>
                  </a:lnTo>
                  <a:lnTo>
                    <a:pt x="8127" y="64595"/>
                  </a:lnTo>
                  <a:lnTo>
                    <a:pt x="52842" y="26949"/>
                  </a:lnTo>
                  <a:lnTo>
                    <a:pt x="59770" y="15869"/>
                  </a:lnTo>
                  <a:lnTo>
                    <a:pt x="61195" y="11363"/>
                  </a:lnTo>
                  <a:lnTo>
                    <a:pt x="61439" y="7653"/>
                  </a:lnTo>
                  <a:lnTo>
                    <a:pt x="60896" y="4474"/>
                  </a:lnTo>
                  <a:lnTo>
                    <a:pt x="59828" y="2355"/>
                  </a:lnTo>
                  <a:lnTo>
                    <a:pt x="58411" y="942"/>
                  </a:lnTo>
                  <a:lnTo>
                    <a:pt x="56760" y="0"/>
                  </a:lnTo>
                  <a:lnTo>
                    <a:pt x="49282" y="4598"/>
                  </a:lnTo>
                  <a:lnTo>
                    <a:pt x="38903" y="15108"/>
                  </a:lnTo>
                  <a:lnTo>
                    <a:pt x="14993" y="52481"/>
                  </a:lnTo>
                  <a:lnTo>
                    <a:pt x="1845" y="84309"/>
                  </a:lnTo>
                  <a:lnTo>
                    <a:pt x="0" y="93678"/>
                  </a:lnTo>
                  <a:lnTo>
                    <a:pt x="886" y="102041"/>
                  </a:lnTo>
                  <a:lnTo>
                    <a:pt x="7516" y="116977"/>
                  </a:lnTo>
                  <a:lnTo>
                    <a:pt x="23148" y="133915"/>
                  </a:lnTo>
                  <a:lnTo>
                    <a:pt x="35049" y="139610"/>
                  </a:lnTo>
                  <a:lnTo>
                    <a:pt x="78860" y="144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338">
            <a:extLst>
              <a:ext uri="{FF2B5EF4-FFF2-40B4-BE49-F238E27FC236}">
                <a16:creationId xmlns:a16="http://schemas.microsoft.com/office/drawing/2014/main" xmlns="" id="{11FD0553-933C-46BD-9C2C-7D9E1C92071F}"/>
              </a:ext>
            </a:extLst>
          </p:cNvPr>
          <p:cNvGrpSpPr/>
          <p:nvPr/>
        </p:nvGrpSpPr>
        <p:grpSpPr>
          <a:xfrm>
            <a:off x="8274600" y="557610"/>
            <a:ext cx="412201" cy="288037"/>
            <a:chOff x="8274600" y="557610"/>
            <a:chExt cx="412201" cy="288037"/>
          </a:xfrm>
        </p:grpSpPr>
        <p:sp>
          <p:nvSpPr>
            <p:cNvPr id="42" name="SMARTInkShape-1593">
              <a:extLst>
                <a:ext uri="{FF2B5EF4-FFF2-40B4-BE49-F238E27FC236}">
                  <a16:creationId xmlns:a16="http://schemas.microsoft.com/office/drawing/2014/main" xmlns="" id="{EECE115F-B716-4967-8B9E-28505EBCF306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8274600" y="698451"/>
              <a:ext cx="81549" cy="147196"/>
            </a:xfrm>
            <a:custGeom>
              <a:avLst/>
              <a:gdLst/>
              <a:ahLst/>
              <a:cxnLst/>
              <a:rect l="0" t="0" r="0" b="0"/>
              <a:pathLst>
                <a:path w="81549" h="147196">
                  <a:moveTo>
                    <a:pt x="62950" y="38149"/>
                  </a:moveTo>
                  <a:lnTo>
                    <a:pt x="62950" y="38149"/>
                  </a:lnTo>
                  <a:lnTo>
                    <a:pt x="66320" y="28036"/>
                  </a:lnTo>
                  <a:lnTo>
                    <a:pt x="66608" y="24352"/>
                  </a:lnTo>
                  <a:lnTo>
                    <a:pt x="63571" y="11045"/>
                  </a:lnTo>
                  <a:lnTo>
                    <a:pt x="56391" y="1034"/>
                  </a:lnTo>
                  <a:lnTo>
                    <a:pt x="51522" y="0"/>
                  </a:lnTo>
                  <a:lnTo>
                    <a:pt x="38586" y="2614"/>
                  </a:lnTo>
                  <a:lnTo>
                    <a:pt x="22177" y="12019"/>
                  </a:lnTo>
                  <a:lnTo>
                    <a:pt x="5009" y="27114"/>
                  </a:lnTo>
                  <a:lnTo>
                    <a:pt x="1744" y="32204"/>
                  </a:lnTo>
                  <a:lnTo>
                    <a:pt x="274" y="37008"/>
                  </a:lnTo>
                  <a:lnTo>
                    <a:pt x="0" y="41621"/>
                  </a:lnTo>
                  <a:lnTo>
                    <a:pt x="3458" y="52392"/>
                  </a:lnTo>
                  <a:lnTo>
                    <a:pt x="6355" y="58228"/>
                  </a:lnTo>
                  <a:lnTo>
                    <a:pt x="17101" y="66593"/>
                  </a:lnTo>
                  <a:lnTo>
                    <a:pt x="61503" y="86072"/>
                  </a:lnTo>
                  <a:lnTo>
                    <a:pt x="77809" y="100796"/>
                  </a:lnTo>
                  <a:lnTo>
                    <a:pt x="81322" y="105314"/>
                  </a:lnTo>
                  <a:lnTo>
                    <a:pt x="81548" y="110442"/>
                  </a:lnTo>
                  <a:lnTo>
                    <a:pt x="76154" y="121785"/>
                  </a:lnTo>
                  <a:lnTo>
                    <a:pt x="61218" y="136700"/>
                  </a:lnTo>
                  <a:lnTo>
                    <a:pt x="40015" y="146685"/>
                  </a:lnTo>
                  <a:lnTo>
                    <a:pt x="34254" y="147195"/>
                  </a:lnTo>
                  <a:lnTo>
                    <a:pt x="29709" y="146124"/>
                  </a:lnTo>
                  <a:lnTo>
                    <a:pt x="25972" y="143999"/>
                  </a:lnTo>
                  <a:lnTo>
                    <a:pt x="24186" y="140466"/>
                  </a:lnTo>
                  <a:lnTo>
                    <a:pt x="24850" y="120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594">
              <a:extLst>
                <a:ext uri="{FF2B5EF4-FFF2-40B4-BE49-F238E27FC236}">
                  <a16:creationId xmlns:a16="http://schemas.microsoft.com/office/drawing/2014/main" xmlns="" id="{21CF2886-D5D4-4EF4-8C1A-1CD0B707BF26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8410277" y="720200"/>
              <a:ext cx="130474" cy="111508"/>
            </a:xfrm>
            <a:custGeom>
              <a:avLst/>
              <a:gdLst/>
              <a:ahLst/>
              <a:cxnLst/>
              <a:rect l="0" t="0" r="0" b="0"/>
              <a:pathLst>
                <a:path w="130474" h="111508">
                  <a:moveTo>
                    <a:pt x="22523" y="41800"/>
                  </a:moveTo>
                  <a:lnTo>
                    <a:pt x="22523" y="41800"/>
                  </a:lnTo>
                  <a:lnTo>
                    <a:pt x="31361" y="41800"/>
                  </a:lnTo>
                  <a:lnTo>
                    <a:pt x="32649" y="41094"/>
                  </a:lnTo>
                  <a:lnTo>
                    <a:pt x="33507" y="39918"/>
                  </a:lnTo>
                  <a:lnTo>
                    <a:pt x="34079" y="38429"/>
                  </a:lnTo>
                  <a:lnTo>
                    <a:pt x="52798" y="20131"/>
                  </a:lnTo>
                  <a:lnTo>
                    <a:pt x="57146" y="10768"/>
                  </a:lnTo>
                  <a:lnTo>
                    <a:pt x="58305" y="6295"/>
                  </a:lnTo>
                  <a:lnTo>
                    <a:pt x="58372" y="3313"/>
                  </a:lnTo>
                  <a:lnTo>
                    <a:pt x="57711" y="1325"/>
                  </a:lnTo>
                  <a:lnTo>
                    <a:pt x="56565" y="0"/>
                  </a:lnTo>
                  <a:lnTo>
                    <a:pt x="41468" y="1506"/>
                  </a:lnTo>
                  <a:lnTo>
                    <a:pt x="28826" y="8369"/>
                  </a:lnTo>
                  <a:lnTo>
                    <a:pt x="22492" y="13163"/>
                  </a:lnTo>
                  <a:lnTo>
                    <a:pt x="6835" y="36764"/>
                  </a:lnTo>
                  <a:lnTo>
                    <a:pt x="0" y="66100"/>
                  </a:lnTo>
                  <a:lnTo>
                    <a:pt x="2165" y="82939"/>
                  </a:lnTo>
                  <a:lnTo>
                    <a:pt x="4717" y="90393"/>
                  </a:lnTo>
                  <a:lnTo>
                    <a:pt x="15079" y="102437"/>
                  </a:lnTo>
                  <a:lnTo>
                    <a:pt x="21794" y="107625"/>
                  </a:lnTo>
                  <a:lnTo>
                    <a:pt x="38662" y="111507"/>
                  </a:lnTo>
                  <a:lnTo>
                    <a:pt x="58624" y="109470"/>
                  </a:lnTo>
                  <a:lnTo>
                    <a:pt x="81606" y="101509"/>
                  </a:lnTo>
                  <a:lnTo>
                    <a:pt x="130473" y="6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595">
              <a:extLst>
                <a:ext uri="{FF2B5EF4-FFF2-40B4-BE49-F238E27FC236}">
                  <a16:creationId xmlns:a16="http://schemas.microsoft.com/office/drawing/2014/main" xmlns="" id="{0723F209-A687-4F9F-81CC-0BE1ECE01D71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8572888" y="557610"/>
              <a:ext cx="82163" cy="264363"/>
            </a:xfrm>
            <a:custGeom>
              <a:avLst/>
              <a:gdLst/>
              <a:ahLst/>
              <a:cxnLst/>
              <a:rect l="0" t="0" r="0" b="0"/>
              <a:pathLst>
                <a:path w="82163" h="264363">
                  <a:moveTo>
                    <a:pt x="18662" y="71040"/>
                  </a:moveTo>
                  <a:lnTo>
                    <a:pt x="18662" y="71040"/>
                  </a:lnTo>
                  <a:lnTo>
                    <a:pt x="26684" y="33306"/>
                  </a:lnTo>
                  <a:lnTo>
                    <a:pt x="26225" y="13817"/>
                  </a:lnTo>
                  <a:lnTo>
                    <a:pt x="24409" y="7492"/>
                  </a:lnTo>
                  <a:lnTo>
                    <a:pt x="21787" y="3274"/>
                  </a:lnTo>
                  <a:lnTo>
                    <a:pt x="18629" y="463"/>
                  </a:lnTo>
                  <a:lnTo>
                    <a:pt x="15818" y="0"/>
                  </a:lnTo>
                  <a:lnTo>
                    <a:pt x="13238" y="1102"/>
                  </a:lnTo>
                  <a:lnTo>
                    <a:pt x="10812" y="3248"/>
                  </a:lnTo>
                  <a:lnTo>
                    <a:pt x="4028" y="26494"/>
                  </a:lnTo>
                  <a:lnTo>
                    <a:pt x="921" y="66935"/>
                  </a:lnTo>
                  <a:lnTo>
                    <a:pt x="0" y="111295"/>
                  </a:lnTo>
                  <a:lnTo>
                    <a:pt x="1665" y="142788"/>
                  </a:lnTo>
                  <a:lnTo>
                    <a:pt x="4688" y="188490"/>
                  </a:lnTo>
                  <a:lnTo>
                    <a:pt x="9081" y="235116"/>
                  </a:lnTo>
                  <a:lnTo>
                    <a:pt x="14726" y="255984"/>
                  </a:lnTo>
                  <a:lnTo>
                    <a:pt x="18155" y="259953"/>
                  </a:lnTo>
                  <a:lnTo>
                    <a:pt x="27609" y="264362"/>
                  </a:lnTo>
                  <a:lnTo>
                    <a:pt x="33798" y="263422"/>
                  </a:lnTo>
                  <a:lnTo>
                    <a:pt x="48202" y="256732"/>
                  </a:lnTo>
                  <a:lnTo>
                    <a:pt x="82162" y="223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596">
              <a:extLst>
                <a:ext uri="{FF2B5EF4-FFF2-40B4-BE49-F238E27FC236}">
                  <a16:creationId xmlns:a16="http://schemas.microsoft.com/office/drawing/2014/main" xmlns="" id="{14AFED6D-BA6A-4D13-A440-28942B7CD537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8547099" y="647700"/>
              <a:ext cx="139702" cy="50801"/>
            </a:xfrm>
            <a:custGeom>
              <a:avLst/>
              <a:gdLst/>
              <a:ahLst/>
              <a:cxnLst/>
              <a:rect l="0" t="0" r="0" b="0"/>
              <a:pathLst>
                <a:path w="139702" h="50801">
                  <a:moveTo>
                    <a:pt x="1" y="50800"/>
                  </a:moveTo>
                  <a:lnTo>
                    <a:pt x="1" y="50800"/>
                  </a:lnTo>
                  <a:lnTo>
                    <a:pt x="0" y="47429"/>
                  </a:lnTo>
                  <a:lnTo>
                    <a:pt x="40182" y="29146"/>
                  </a:lnTo>
                  <a:lnTo>
                    <a:pt x="86930" y="13810"/>
                  </a:lnTo>
                  <a:lnTo>
                    <a:pt x="139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SMARTInkShape-1597">
            <a:extLst>
              <a:ext uri="{FF2B5EF4-FFF2-40B4-BE49-F238E27FC236}">
                <a16:creationId xmlns:a16="http://schemas.microsoft.com/office/drawing/2014/main" xmlns="" id="{98385C2B-43C5-49F1-B7CE-B706BA86A7F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095416" y="592601"/>
            <a:ext cx="327985" cy="451208"/>
          </a:xfrm>
          <a:custGeom>
            <a:avLst/>
            <a:gdLst/>
            <a:ahLst/>
            <a:cxnLst/>
            <a:rect l="0" t="0" r="0" b="0"/>
            <a:pathLst>
              <a:path w="327985" h="451208">
                <a:moveTo>
                  <a:pt x="80334" y="163049"/>
                </a:moveTo>
                <a:lnTo>
                  <a:pt x="80334" y="163049"/>
                </a:lnTo>
                <a:lnTo>
                  <a:pt x="80333" y="156307"/>
                </a:lnTo>
                <a:lnTo>
                  <a:pt x="78453" y="151116"/>
                </a:lnTo>
                <a:lnTo>
                  <a:pt x="65406" y="130110"/>
                </a:lnTo>
                <a:lnTo>
                  <a:pt x="59353" y="127243"/>
                </a:lnTo>
                <a:lnTo>
                  <a:pt x="55763" y="126478"/>
                </a:lnTo>
                <a:lnTo>
                  <a:pt x="46131" y="131273"/>
                </a:lnTo>
                <a:lnTo>
                  <a:pt x="34087" y="142576"/>
                </a:lnTo>
                <a:lnTo>
                  <a:pt x="13558" y="172740"/>
                </a:lnTo>
                <a:lnTo>
                  <a:pt x="2771" y="207784"/>
                </a:lnTo>
                <a:lnTo>
                  <a:pt x="0" y="229968"/>
                </a:lnTo>
                <a:lnTo>
                  <a:pt x="4412" y="247824"/>
                </a:lnTo>
                <a:lnTo>
                  <a:pt x="8553" y="255549"/>
                </a:lnTo>
                <a:lnTo>
                  <a:pt x="14841" y="259993"/>
                </a:lnTo>
                <a:lnTo>
                  <a:pt x="31235" y="263050"/>
                </a:lnTo>
                <a:lnTo>
                  <a:pt x="50279" y="258294"/>
                </a:lnTo>
                <a:lnTo>
                  <a:pt x="60297" y="254062"/>
                </a:lnTo>
                <a:lnTo>
                  <a:pt x="77073" y="238072"/>
                </a:lnTo>
                <a:lnTo>
                  <a:pt x="89468" y="218264"/>
                </a:lnTo>
                <a:lnTo>
                  <a:pt x="94977" y="200054"/>
                </a:lnTo>
                <a:lnTo>
                  <a:pt x="94707" y="170564"/>
                </a:lnTo>
                <a:lnTo>
                  <a:pt x="83931" y="129700"/>
                </a:lnTo>
                <a:lnTo>
                  <a:pt x="77950" y="103857"/>
                </a:lnTo>
                <a:lnTo>
                  <a:pt x="78804" y="91821"/>
                </a:lnTo>
                <a:lnTo>
                  <a:pt x="87179" y="79887"/>
                </a:lnTo>
                <a:lnTo>
                  <a:pt x="107763" y="63149"/>
                </a:lnTo>
                <a:lnTo>
                  <a:pt x="146743" y="38109"/>
                </a:lnTo>
                <a:lnTo>
                  <a:pt x="188023" y="12467"/>
                </a:lnTo>
                <a:lnTo>
                  <a:pt x="210078" y="1026"/>
                </a:lnTo>
                <a:lnTo>
                  <a:pt x="213396" y="0"/>
                </a:lnTo>
                <a:lnTo>
                  <a:pt x="215609" y="728"/>
                </a:lnTo>
                <a:lnTo>
                  <a:pt x="217084" y="2624"/>
                </a:lnTo>
                <a:lnTo>
                  <a:pt x="218067" y="5299"/>
                </a:lnTo>
                <a:lnTo>
                  <a:pt x="216080" y="29290"/>
                </a:lnTo>
                <a:lnTo>
                  <a:pt x="207223" y="60797"/>
                </a:lnTo>
                <a:lnTo>
                  <a:pt x="195290" y="102081"/>
                </a:lnTo>
                <a:lnTo>
                  <a:pt x="190131" y="125932"/>
                </a:lnTo>
                <a:lnTo>
                  <a:pt x="185283" y="151004"/>
                </a:lnTo>
                <a:lnTo>
                  <a:pt x="179933" y="176891"/>
                </a:lnTo>
                <a:lnTo>
                  <a:pt x="174249" y="203322"/>
                </a:lnTo>
                <a:lnTo>
                  <a:pt x="168344" y="230114"/>
                </a:lnTo>
                <a:lnTo>
                  <a:pt x="164407" y="256442"/>
                </a:lnTo>
                <a:lnTo>
                  <a:pt x="161783" y="282461"/>
                </a:lnTo>
                <a:lnTo>
                  <a:pt x="160033" y="308274"/>
                </a:lnTo>
                <a:lnTo>
                  <a:pt x="159971" y="352006"/>
                </a:lnTo>
                <a:lnTo>
                  <a:pt x="163000" y="388847"/>
                </a:lnTo>
                <a:lnTo>
                  <a:pt x="172639" y="430565"/>
                </a:lnTo>
                <a:lnTo>
                  <a:pt x="180390" y="446810"/>
                </a:lnTo>
                <a:lnTo>
                  <a:pt x="185844" y="450295"/>
                </a:lnTo>
                <a:lnTo>
                  <a:pt x="192301" y="451207"/>
                </a:lnTo>
                <a:lnTo>
                  <a:pt x="199428" y="450405"/>
                </a:lnTo>
                <a:lnTo>
                  <a:pt x="214874" y="436342"/>
                </a:lnTo>
                <a:lnTo>
                  <a:pt x="229030" y="413629"/>
                </a:lnTo>
                <a:lnTo>
                  <a:pt x="239554" y="374486"/>
                </a:lnTo>
                <a:lnTo>
                  <a:pt x="239763" y="351095"/>
                </a:lnTo>
                <a:lnTo>
                  <a:pt x="233742" y="330821"/>
                </a:lnTo>
                <a:lnTo>
                  <a:pt x="222214" y="311067"/>
                </a:lnTo>
                <a:lnTo>
                  <a:pt x="217475" y="305740"/>
                </a:lnTo>
                <a:lnTo>
                  <a:pt x="215369" y="301021"/>
                </a:lnTo>
                <a:lnTo>
                  <a:pt x="216924" y="298069"/>
                </a:lnTo>
                <a:lnTo>
                  <a:pt x="224297" y="291026"/>
                </a:lnTo>
                <a:lnTo>
                  <a:pt x="264278" y="268967"/>
                </a:lnTo>
                <a:lnTo>
                  <a:pt x="305052" y="248569"/>
                </a:lnTo>
                <a:lnTo>
                  <a:pt x="327984" y="2392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SMARTInkShape-Group340">
            <a:extLst>
              <a:ext uri="{FF2B5EF4-FFF2-40B4-BE49-F238E27FC236}">
                <a16:creationId xmlns:a16="http://schemas.microsoft.com/office/drawing/2014/main" xmlns="" id="{63679B4B-4708-412F-B145-C55B7FAC7F37}"/>
              </a:ext>
            </a:extLst>
          </p:cNvPr>
          <p:cNvGrpSpPr/>
          <p:nvPr/>
        </p:nvGrpSpPr>
        <p:grpSpPr>
          <a:xfrm>
            <a:off x="9953081" y="647700"/>
            <a:ext cx="917255" cy="360923"/>
            <a:chOff x="9953081" y="647700"/>
            <a:chExt cx="917255" cy="360923"/>
          </a:xfrm>
        </p:grpSpPr>
        <p:sp>
          <p:nvSpPr>
            <p:cNvPr id="48" name="SMARTInkShape-1598">
              <a:extLst>
                <a:ext uri="{FF2B5EF4-FFF2-40B4-BE49-F238E27FC236}">
                  <a16:creationId xmlns:a16="http://schemas.microsoft.com/office/drawing/2014/main" xmlns="" id="{01FA3C6A-7DCE-40E5-A882-8A3E55645FE2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9953081" y="655194"/>
              <a:ext cx="118020" cy="257550"/>
            </a:xfrm>
            <a:custGeom>
              <a:avLst/>
              <a:gdLst/>
              <a:ahLst/>
              <a:cxnLst/>
              <a:rect l="0" t="0" r="0" b="0"/>
              <a:pathLst>
                <a:path w="118020" h="257550">
                  <a:moveTo>
                    <a:pt x="118019" y="11556"/>
                  </a:moveTo>
                  <a:lnTo>
                    <a:pt x="118019" y="11556"/>
                  </a:lnTo>
                  <a:lnTo>
                    <a:pt x="114649" y="8185"/>
                  </a:lnTo>
                  <a:lnTo>
                    <a:pt x="112993" y="4648"/>
                  </a:lnTo>
                  <a:lnTo>
                    <a:pt x="112551" y="2718"/>
                  </a:lnTo>
                  <a:lnTo>
                    <a:pt x="111551" y="1430"/>
                  </a:lnTo>
                  <a:lnTo>
                    <a:pt x="108559" y="0"/>
                  </a:lnTo>
                  <a:lnTo>
                    <a:pt x="102997" y="1246"/>
                  </a:lnTo>
                  <a:lnTo>
                    <a:pt x="93703" y="6268"/>
                  </a:lnTo>
                  <a:lnTo>
                    <a:pt x="69343" y="26374"/>
                  </a:lnTo>
                  <a:lnTo>
                    <a:pt x="43232" y="60632"/>
                  </a:lnTo>
                  <a:lnTo>
                    <a:pt x="23632" y="92634"/>
                  </a:lnTo>
                  <a:lnTo>
                    <a:pt x="6248" y="139609"/>
                  </a:lnTo>
                  <a:lnTo>
                    <a:pt x="0" y="184808"/>
                  </a:lnTo>
                  <a:lnTo>
                    <a:pt x="4891" y="219366"/>
                  </a:lnTo>
                  <a:lnTo>
                    <a:pt x="13411" y="234679"/>
                  </a:lnTo>
                  <a:lnTo>
                    <a:pt x="24960" y="246188"/>
                  </a:lnTo>
                  <a:lnTo>
                    <a:pt x="39501" y="256007"/>
                  </a:lnTo>
                  <a:lnTo>
                    <a:pt x="62896" y="257549"/>
                  </a:lnTo>
                  <a:lnTo>
                    <a:pt x="105319" y="25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599">
              <a:extLst>
                <a:ext uri="{FF2B5EF4-FFF2-40B4-BE49-F238E27FC236}">
                  <a16:creationId xmlns:a16="http://schemas.microsoft.com/office/drawing/2014/main" xmlns="" id="{2D096AD5-8D67-4351-8F7A-9DF2EF7324AF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10123876" y="762662"/>
              <a:ext cx="144075" cy="245961"/>
            </a:xfrm>
            <a:custGeom>
              <a:avLst/>
              <a:gdLst/>
              <a:ahLst/>
              <a:cxnLst/>
              <a:rect l="0" t="0" r="0" b="0"/>
              <a:pathLst>
                <a:path w="144075" h="245961">
                  <a:moveTo>
                    <a:pt x="74224" y="43788"/>
                  </a:moveTo>
                  <a:lnTo>
                    <a:pt x="74224" y="43788"/>
                  </a:lnTo>
                  <a:lnTo>
                    <a:pt x="69860" y="33649"/>
                  </a:lnTo>
                  <a:lnTo>
                    <a:pt x="64765" y="13934"/>
                  </a:lnTo>
                  <a:lnTo>
                    <a:pt x="52371" y="1389"/>
                  </a:lnTo>
                  <a:lnTo>
                    <a:pt x="46955" y="0"/>
                  </a:lnTo>
                  <a:lnTo>
                    <a:pt x="35293" y="2219"/>
                  </a:lnTo>
                  <a:lnTo>
                    <a:pt x="16828" y="11402"/>
                  </a:lnTo>
                  <a:lnTo>
                    <a:pt x="8027" y="22809"/>
                  </a:lnTo>
                  <a:lnTo>
                    <a:pt x="988" y="41335"/>
                  </a:lnTo>
                  <a:lnTo>
                    <a:pt x="0" y="46386"/>
                  </a:lnTo>
                  <a:lnTo>
                    <a:pt x="753" y="51164"/>
                  </a:lnTo>
                  <a:lnTo>
                    <a:pt x="5352" y="60237"/>
                  </a:lnTo>
                  <a:lnTo>
                    <a:pt x="9260" y="62515"/>
                  </a:lnTo>
                  <a:lnTo>
                    <a:pt x="19245" y="63165"/>
                  </a:lnTo>
                  <a:lnTo>
                    <a:pt x="63754" y="45559"/>
                  </a:lnTo>
                  <a:lnTo>
                    <a:pt x="83273" y="36708"/>
                  </a:lnTo>
                  <a:lnTo>
                    <a:pt x="86606" y="36246"/>
                  </a:lnTo>
                  <a:lnTo>
                    <a:pt x="88829" y="36643"/>
                  </a:lnTo>
                  <a:lnTo>
                    <a:pt x="89605" y="39025"/>
                  </a:lnTo>
                  <a:lnTo>
                    <a:pt x="81476" y="85093"/>
                  </a:lnTo>
                  <a:lnTo>
                    <a:pt x="71120" y="120938"/>
                  </a:lnTo>
                  <a:lnTo>
                    <a:pt x="59115" y="158369"/>
                  </a:lnTo>
                  <a:lnTo>
                    <a:pt x="44299" y="205181"/>
                  </a:lnTo>
                  <a:lnTo>
                    <a:pt x="33542" y="239183"/>
                  </a:lnTo>
                  <a:lnTo>
                    <a:pt x="33697" y="241785"/>
                  </a:lnTo>
                  <a:lnTo>
                    <a:pt x="35644" y="245960"/>
                  </a:lnTo>
                  <a:lnTo>
                    <a:pt x="78174" y="213737"/>
                  </a:lnTo>
                  <a:lnTo>
                    <a:pt x="121834" y="177006"/>
                  </a:lnTo>
                  <a:lnTo>
                    <a:pt x="144074" y="158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600">
              <a:extLst>
                <a:ext uri="{FF2B5EF4-FFF2-40B4-BE49-F238E27FC236}">
                  <a16:creationId xmlns:a16="http://schemas.microsoft.com/office/drawing/2014/main" xmlns="" id="{103D060B-24C1-48D1-BF15-DADD5B80B3AA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10401300" y="838200"/>
              <a:ext cx="127001" cy="5763"/>
            </a:xfrm>
            <a:custGeom>
              <a:avLst/>
              <a:gdLst/>
              <a:ahLst/>
              <a:cxnLst/>
              <a:rect l="0" t="0" r="0" b="0"/>
              <a:pathLst>
                <a:path w="127001" h="5763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6481" y="5762"/>
                  </a:lnTo>
                  <a:lnTo>
                    <a:pt x="51760" y="1934"/>
                  </a:lnTo>
                  <a:lnTo>
                    <a:pt x="99141" y="17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601">
              <a:extLst>
                <a:ext uri="{FF2B5EF4-FFF2-40B4-BE49-F238E27FC236}">
                  <a16:creationId xmlns:a16="http://schemas.microsoft.com/office/drawing/2014/main" xmlns="" id="{3F4487E3-353C-4BEE-A49C-7278C00011D3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10668000" y="769233"/>
              <a:ext cx="19051" cy="126118"/>
            </a:xfrm>
            <a:custGeom>
              <a:avLst/>
              <a:gdLst/>
              <a:ahLst/>
              <a:cxnLst/>
              <a:rect l="0" t="0" r="0" b="0"/>
              <a:pathLst>
                <a:path w="19051" h="126118">
                  <a:moveTo>
                    <a:pt x="0" y="5467"/>
                  </a:moveTo>
                  <a:lnTo>
                    <a:pt x="0" y="5467"/>
                  </a:lnTo>
                  <a:lnTo>
                    <a:pt x="10934" y="0"/>
                  </a:lnTo>
                  <a:lnTo>
                    <a:pt x="11523" y="1117"/>
                  </a:lnTo>
                  <a:lnTo>
                    <a:pt x="16255" y="27312"/>
                  </a:lnTo>
                  <a:lnTo>
                    <a:pt x="16678" y="70755"/>
                  </a:lnTo>
                  <a:lnTo>
                    <a:pt x="13374" y="115113"/>
                  </a:lnTo>
                  <a:lnTo>
                    <a:pt x="13856" y="118781"/>
                  </a:lnTo>
                  <a:lnTo>
                    <a:pt x="14881" y="121226"/>
                  </a:lnTo>
                  <a:lnTo>
                    <a:pt x="1905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602">
              <a:extLst>
                <a:ext uri="{FF2B5EF4-FFF2-40B4-BE49-F238E27FC236}">
                  <a16:creationId xmlns:a16="http://schemas.microsoft.com/office/drawing/2014/main" xmlns="" id="{1E6BAA0B-11D9-4EDB-A5E8-88A37C241160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10769600" y="647700"/>
              <a:ext cx="100736" cy="342901"/>
            </a:xfrm>
            <a:custGeom>
              <a:avLst/>
              <a:gdLst/>
              <a:ahLst/>
              <a:cxnLst/>
              <a:rect l="0" t="0" r="0" b="0"/>
              <a:pathLst>
                <a:path w="100736" h="342901">
                  <a:moveTo>
                    <a:pt x="19050" y="0"/>
                  </a:moveTo>
                  <a:lnTo>
                    <a:pt x="19050" y="0"/>
                  </a:lnTo>
                  <a:lnTo>
                    <a:pt x="25792" y="0"/>
                  </a:lnTo>
                  <a:lnTo>
                    <a:pt x="32865" y="7526"/>
                  </a:lnTo>
                  <a:lnTo>
                    <a:pt x="62497" y="54169"/>
                  </a:lnTo>
                  <a:lnTo>
                    <a:pt x="81547" y="95464"/>
                  </a:lnTo>
                  <a:lnTo>
                    <a:pt x="91747" y="126860"/>
                  </a:lnTo>
                  <a:lnTo>
                    <a:pt x="97220" y="161510"/>
                  </a:lnTo>
                  <a:lnTo>
                    <a:pt x="99654" y="196666"/>
                  </a:lnTo>
                  <a:lnTo>
                    <a:pt x="100735" y="228753"/>
                  </a:lnTo>
                  <a:lnTo>
                    <a:pt x="93689" y="261359"/>
                  </a:lnTo>
                  <a:lnTo>
                    <a:pt x="79740" y="291843"/>
                  </a:lnTo>
                  <a:lnTo>
                    <a:pt x="59428" y="314799"/>
                  </a:lnTo>
                  <a:lnTo>
                    <a:pt x="36290" y="328764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341">
            <a:extLst>
              <a:ext uri="{FF2B5EF4-FFF2-40B4-BE49-F238E27FC236}">
                <a16:creationId xmlns:a16="http://schemas.microsoft.com/office/drawing/2014/main" xmlns="" id="{70690D2D-B119-4490-9A90-8F8CE9449016}"/>
              </a:ext>
            </a:extLst>
          </p:cNvPr>
          <p:cNvGrpSpPr/>
          <p:nvPr/>
        </p:nvGrpSpPr>
        <p:grpSpPr>
          <a:xfrm>
            <a:off x="2915533" y="1244600"/>
            <a:ext cx="932568" cy="349251"/>
            <a:chOff x="2915533" y="1244600"/>
            <a:chExt cx="932568" cy="349251"/>
          </a:xfrm>
        </p:grpSpPr>
        <p:sp>
          <p:nvSpPr>
            <p:cNvPr id="54" name="SMARTInkShape-1603">
              <a:extLst>
                <a:ext uri="{FF2B5EF4-FFF2-40B4-BE49-F238E27FC236}">
                  <a16:creationId xmlns:a16="http://schemas.microsoft.com/office/drawing/2014/main" xmlns="" id="{2EC0711E-6393-4A56-A60D-76879C3CE3B0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2915533" y="1452618"/>
              <a:ext cx="119768" cy="138273"/>
            </a:xfrm>
            <a:custGeom>
              <a:avLst/>
              <a:gdLst/>
              <a:ahLst/>
              <a:cxnLst/>
              <a:rect l="0" t="0" r="0" b="0"/>
              <a:pathLst>
                <a:path w="119768" h="138273">
                  <a:moveTo>
                    <a:pt x="5467" y="71382"/>
                  </a:moveTo>
                  <a:lnTo>
                    <a:pt x="5467" y="71382"/>
                  </a:lnTo>
                  <a:lnTo>
                    <a:pt x="0" y="82317"/>
                  </a:lnTo>
                  <a:lnTo>
                    <a:pt x="411" y="82905"/>
                  </a:lnTo>
                  <a:lnTo>
                    <a:pt x="2750" y="83559"/>
                  </a:lnTo>
                  <a:lnTo>
                    <a:pt x="14775" y="83927"/>
                  </a:lnTo>
                  <a:lnTo>
                    <a:pt x="25832" y="78369"/>
                  </a:lnTo>
                  <a:lnTo>
                    <a:pt x="60098" y="46510"/>
                  </a:lnTo>
                  <a:lnTo>
                    <a:pt x="71140" y="30459"/>
                  </a:lnTo>
                  <a:lnTo>
                    <a:pt x="75107" y="17681"/>
                  </a:lnTo>
                  <a:lnTo>
                    <a:pt x="75177" y="12298"/>
                  </a:lnTo>
                  <a:lnTo>
                    <a:pt x="73812" y="8004"/>
                  </a:lnTo>
                  <a:lnTo>
                    <a:pt x="68534" y="1351"/>
                  </a:lnTo>
                  <a:lnTo>
                    <a:pt x="63739" y="0"/>
                  </a:lnTo>
                  <a:lnTo>
                    <a:pt x="50886" y="381"/>
                  </a:lnTo>
                  <a:lnTo>
                    <a:pt x="37647" y="6665"/>
                  </a:lnTo>
                  <a:lnTo>
                    <a:pt x="31154" y="11304"/>
                  </a:lnTo>
                  <a:lnTo>
                    <a:pt x="15273" y="34688"/>
                  </a:lnTo>
                  <a:lnTo>
                    <a:pt x="3040" y="77147"/>
                  </a:lnTo>
                  <a:lnTo>
                    <a:pt x="860" y="93700"/>
                  </a:lnTo>
                  <a:lnTo>
                    <a:pt x="3655" y="108112"/>
                  </a:lnTo>
                  <a:lnTo>
                    <a:pt x="10306" y="120868"/>
                  </a:lnTo>
                  <a:lnTo>
                    <a:pt x="20317" y="131241"/>
                  </a:lnTo>
                  <a:lnTo>
                    <a:pt x="31823" y="136791"/>
                  </a:lnTo>
                  <a:lnTo>
                    <a:pt x="37854" y="138272"/>
                  </a:lnTo>
                  <a:lnTo>
                    <a:pt x="63198" y="133613"/>
                  </a:lnTo>
                  <a:lnTo>
                    <a:pt x="119767" y="109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604">
              <a:extLst>
                <a:ext uri="{FF2B5EF4-FFF2-40B4-BE49-F238E27FC236}">
                  <a16:creationId xmlns:a16="http://schemas.microsoft.com/office/drawing/2014/main" xmlns="" id="{A76ABA66-8039-48F0-B6F1-3FF4AE7D6633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3106033" y="1315333"/>
              <a:ext cx="18168" cy="278518"/>
            </a:xfrm>
            <a:custGeom>
              <a:avLst/>
              <a:gdLst/>
              <a:ahLst/>
              <a:cxnLst/>
              <a:rect l="0" t="0" r="0" b="0"/>
              <a:pathLst>
                <a:path w="18168" h="2785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2017" y="46223"/>
                  </a:lnTo>
                  <a:lnTo>
                    <a:pt x="16345" y="90685"/>
                  </a:lnTo>
                  <a:lnTo>
                    <a:pt x="16652" y="123775"/>
                  </a:lnTo>
                  <a:lnTo>
                    <a:pt x="14436" y="159648"/>
                  </a:lnTo>
                  <a:lnTo>
                    <a:pt x="12981" y="194877"/>
                  </a:lnTo>
                  <a:lnTo>
                    <a:pt x="12162" y="238918"/>
                  </a:lnTo>
                  <a:lnTo>
                    <a:pt x="13801" y="264197"/>
                  </a:lnTo>
                  <a:lnTo>
                    <a:pt x="18167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605">
              <a:extLst>
                <a:ext uri="{FF2B5EF4-FFF2-40B4-BE49-F238E27FC236}">
                  <a16:creationId xmlns:a16="http://schemas.microsoft.com/office/drawing/2014/main" xmlns="" id="{2004540E-A910-4C97-96A5-7787C2BAED06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3159812" y="1439502"/>
              <a:ext cx="60889" cy="135299"/>
            </a:xfrm>
            <a:custGeom>
              <a:avLst/>
              <a:gdLst/>
              <a:ahLst/>
              <a:cxnLst/>
              <a:rect l="0" t="0" r="0" b="0"/>
              <a:pathLst>
                <a:path w="60889" h="135299">
                  <a:moveTo>
                    <a:pt x="8838" y="40048"/>
                  </a:moveTo>
                  <a:lnTo>
                    <a:pt x="8838" y="40048"/>
                  </a:lnTo>
                  <a:lnTo>
                    <a:pt x="5467" y="40048"/>
                  </a:lnTo>
                  <a:lnTo>
                    <a:pt x="1931" y="41930"/>
                  </a:lnTo>
                  <a:lnTo>
                    <a:pt x="0" y="43419"/>
                  </a:lnTo>
                  <a:lnTo>
                    <a:pt x="124" y="45823"/>
                  </a:lnTo>
                  <a:lnTo>
                    <a:pt x="4025" y="52257"/>
                  </a:lnTo>
                  <a:lnTo>
                    <a:pt x="8580" y="56058"/>
                  </a:lnTo>
                  <a:lnTo>
                    <a:pt x="10783" y="57071"/>
                  </a:lnTo>
                  <a:lnTo>
                    <a:pt x="23996" y="58498"/>
                  </a:lnTo>
                  <a:lnTo>
                    <a:pt x="33449" y="55068"/>
                  </a:lnTo>
                  <a:lnTo>
                    <a:pt x="42354" y="48135"/>
                  </a:lnTo>
                  <a:lnTo>
                    <a:pt x="60454" y="23761"/>
                  </a:lnTo>
                  <a:lnTo>
                    <a:pt x="60888" y="19312"/>
                  </a:lnTo>
                  <a:lnTo>
                    <a:pt x="57606" y="10606"/>
                  </a:lnTo>
                  <a:lnTo>
                    <a:pt x="51196" y="1142"/>
                  </a:lnTo>
                  <a:lnTo>
                    <a:pt x="48366" y="0"/>
                  </a:lnTo>
                  <a:lnTo>
                    <a:pt x="41457" y="612"/>
                  </a:lnTo>
                  <a:lnTo>
                    <a:pt x="33684" y="6999"/>
                  </a:lnTo>
                  <a:lnTo>
                    <a:pt x="26231" y="17598"/>
                  </a:lnTo>
                  <a:lnTo>
                    <a:pt x="20567" y="31717"/>
                  </a:lnTo>
                  <a:lnTo>
                    <a:pt x="19460" y="47399"/>
                  </a:lnTo>
                  <a:lnTo>
                    <a:pt x="21970" y="88158"/>
                  </a:lnTo>
                  <a:lnTo>
                    <a:pt x="27232" y="108395"/>
                  </a:lnTo>
                  <a:lnTo>
                    <a:pt x="33711" y="118873"/>
                  </a:lnTo>
                  <a:lnTo>
                    <a:pt x="53288" y="135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606">
              <a:extLst>
                <a:ext uri="{FF2B5EF4-FFF2-40B4-BE49-F238E27FC236}">
                  <a16:creationId xmlns:a16="http://schemas.microsoft.com/office/drawing/2014/main" xmlns="" id="{AC6D45E6-6AC7-4AC9-A8C7-7BB66DF9226B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3282950" y="1436998"/>
              <a:ext cx="139701" cy="132655"/>
            </a:xfrm>
            <a:custGeom>
              <a:avLst/>
              <a:gdLst/>
              <a:ahLst/>
              <a:cxnLst/>
              <a:rect l="0" t="0" r="0" b="0"/>
              <a:pathLst>
                <a:path w="139701" h="132655">
                  <a:moveTo>
                    <a:pt x="0" y="42552"/>
                  </a:moveTo>
                  <a:lnTo>
                    <a:pt x="0" y="42552"/>
                  </a:lnTo>
                  <a:lnTo>
                    <a:pt x="6088" y="18819"/>
                  </a:lnTo>
                  <a:lnTo>
                    <a:pt x="6272" y="24388"/>
                  </a:lnTo>
                  <a:lnTo>
                    <a:pt x="876" y="64725"/>
                  </a:lnTo>
                  <a:lnTo>
                    <a:pt x="5141" y="109329"/>
                  </a:lnTo>
                  <a:lnTo>
                    <a:pt x="6518" y="122325"/>
                  </a:lnTo>
                  <a:lnTo>
                    <a:pt x="9482" y="130453"/>
                  </a:lnTo>
                  <a:lnTo>
                    <a:pt x="10555" y="132197"/>
                  </a:lnTo>
                  <a:lnTo>
                    <a:pt x="11270" y="132654"/>
                  </a:lnTo>
                  <a:lnTo>
                    <a:pt x="11746" y="132253"/>
                  </a:lnTo>
                  <a:lnTo>
                    <a:pt x="27839" y="92525"/>
                  </a:lnTo>
                  <a:lnTo>
                    <a:pt x="39627" y="51247"/>
                  </a:lnTo>
                  <a:lnTo>
                    <a:pt x="50034" y="23497"/>
                  </a:lnTo>
                  <a:lnTo>
                    <a:pt x="51701" y="22793"/>
                  </a:lnTo>
                  <a:lnTo>
                    <a:pt x="53517" y="23030"/>
                  </a:lnTo>
                  <a:lnTo>
                    <a:pt x="54022" y="26009"/>
                  </a:lnTo>
                  <a:lnTo>
                    <a:pt x="53527" y="51070"/>
                  </a:lnTo>
                  <a:lnTo>
                    <a:pt x="56938" y="87248"/>
                  </a:lnTo>
                  <a:lnTo>
                    <a:pt x="57714" y="87872"/>
                  </a:lnTo>
                  <a:lnTo>
                    <a:pt x="58937" y="86876"/>
                  </a:lnTo>
                  <a:lnTo>
                    <a:pt x="76914" y="51687"/>
                  </a:lnTo>
                  <a:lnTo>
                    <a:pt x="97461" y="12711"/>
                  </a:lnTo>
                  <a:lnTo>
                    <a:pt x="105875" y="2008"/>
                  </a:lnTo>
                  <a:lnTo>
                    <a:pt x="110094" y="0"/>
                  </a:lnTo>
                  <a:lnTo>
                    <a:pt x="114318" y="73"/>
                  </a:lnTo>
                  <a:lnTo>
                    <a:pt x="118546" y="1533"/>
                  </a:lnTo>
                  <a:lnTo>
                    <a:pt x="125124" y="8799"/>
                  </a:lnTo>
                  <a:lnTo>
                    <a:pt x="129694" y="19790"/>
                  </a:lnTo>
                  <a:lnTo>
                    <a:pt x="136240" y="61366"/>
                  </a:lnTo>
                  <a:lnTo>
                    <a:pt x="139396" y="107570"/>
                  </a:lnTo>
                  <a:lnTo>
                    <a:pt x="139700" y="118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607">
              <a:extLst>
                <a:ext uri="{FF2B5EF4-FFF2-40B4-BE49-F238E27FC236}">
                  <a16:creationId xmlns:a16="http://schemas.microsoft.com/office/drawing/2014/main" xmlns="" id="{CE75C8CA-3F80-40B7-AFFD-981BA2481D44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3477251" y="1433315"/>
              <a:ext cx="78750" cy="119101"/>
            </a:xfrm>
            <a:custGeom>
              <a:avLst/>
              <a:gdLst/>
              <a:ahLst/>
              <a:cxnLst/>
              <a:rect l="0" t="0" r="0" b="0"/>
              <a:pathLst>
                <a:path w="78750" h="119101">
                  <a:moveTo>
                    <a:pt x="2549" y="46235"/>
                  </a:moveTo>
                  <a:lnTo>
                    <a:pt x="2549" y="46235"/>
                  </a:lnTo>
                  <a:lnTo>
                    <a:pt x="2549" y="55073"/>
                  </a:lnTo>
                  <a:lnTo>
                    <a:pt x="4431" y="59100"/>
                  </a:lnTo>
                  <a:lnTo>
                    <a:pt x="5920" y="61162"/>
                  </a:lnTo>
                  <a:lnTo>
                    <a:pt x="8324" y="61831"/>
                  </a:lnTo>
                  <a:lnTo>
                    <a:pt x="14758" y="60692"/>
                  </a:lnTo>
                  <a:lnTo>
                    <a:pt x="26314" y="56084"/>
                  </a:lnTo>
                  <a:lnTo>
                    <a:pt x="38675" y="43509"/>
                  </a:lnTo>
                  <a:lnTo>
                    <a:pt x="47904" y="26377"/>
                  </a:lnTo>
                  <a:lnTo>
                    <a:pt x="49047" y="16008"/>
                  </a:lnTo>
                  <a:lnTo>
                    <a:pt x="47204" y="7401"/>
                  </a:lnTo>
                  <a:lnTo>
                    <a:pt x="44033" y="1223"/>
                  </a:lnTo>
                  <a:lnTo>
                    <a:pt x="40788" y="0"/>
                  </a:lnTo>
                  <a:lnTo>
                    <a:pt x="31539" y="521"/>
                  </a:lnTo>
                  <a:lnTo>
                    <a:pt x="22254" y="6868"/>
                  </a:lnTo>
                  <a:lnTo>
                    <a:pt x="17802" y="11523"/>
                  </a:lnTo>
                  <a:lnTo>
                    <a:pt x="8166" y="34931"/>
                  </a:lnTo>
                  <a:lnTo>
                    <a:pt x="0" y="73740"/>
                  </a:lnTo>
                  <a:lnTo>
                    <a:pt x="946" y="91856"/>
                  </a:lnTo>
                  <a:lnTo>
                    <a:pt x="5599" y="105552"/>
                  </a:lnTo>
                  <a:lnTo>
                    <a:pt x="8816" y="111179"/>
                  </a:lnTo>
                  <a:lnTo>
                    <a:pt x="13077" y="114931"/>
                  </a:lnTo>
                  <a:lnTo>
                    <a:pt x="23456" y="119100"/>
                  </a:lnTo>
                  <a:lnTo>
                    <a:pt x="35124" y="117190"/>
                  </a:lnTo>
                  <a:lnTo>
                    <a:pt x="78749" y="90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608">
              <a:extLst>
                <a:ext uri="{FF2B5EF4-FFF2-40B4-BE49-F238E27FC236}">
                  <a16:creationId xmlns:a16="http://schemas.microsoft.com/office/drawing/2014/main" xmlns="" id="{2771CF5F-0624-4DC6-BE97-23AB9B3722BB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3568993" y="1420966"/>
              <a:ext cx="79317" cy="125279"/>
            </a:xfrm>
            <a:custGeom>
              <a:avLst/>
              <a:gdLst/>
              <a:ahLst/>
              <a:cxnLst/>
              <a:rect l="0" t="0" r="0" b="0"/>
              <a:pathLst>
                <a:path w="79317" h="125279">
                  <a:moveTo>
                    <a:pt x="25107" y="26834"/>
                  </a:moveTo>
                  <a:lnTo>
                    <a:pt x="25107" y="26834"/>
                  </a:lnTo>
                  <a:lnTo>
                    <a:pt x="21736" y="26834"/>
                  </a:lnTo>
                  <a:lnTo>
                    <a:pt x="18200" y="32478"/>
                  </a:lnTo>
                  <a:lnTo>
                    <a:pt x="8806" y="63691"/>
                  </a:lnTo>
                  <a:lnTo>
                    <a:pt x="1934" y="106583"/>
                  </a:lnTo>
                  <a:lnTo>
                    <a:pt x="0" y="125278"/>
                  </a:lnTo>
                  <a:lnTo>
                    <a:pt x="608" y="124919"/>
                  </a:lnTo>
                  <a:lnTo>
                    <a:pt x="19491" y="81858"/>
                  </a:lnTo>
                  <a:lnTo>
                    <a:pt x="32464" y="37859"/>
                  </a:lnTo>
                  <a:lnTo>
                    <a:pt x="42966" y="14422"/>
                  </a:lnTo>
                  <a:lnTo>
                    <a:pt x="51644" y="1911"/>
                  </a:lnTo>
                  <a:lnTo>
                    <a:pt x="54087" y="341"/>
                  </a:lnTo>
                  <a:lnTo>
                    <a:pt x="56422" y="0"/>
                  </a:lnTo>
                  <a:lnTo>
                    <a:pt x="58683" y="478"/>
                  </a:lnTo>
                  <a:lnTo>
                    <a:pt x="63078" y="6654"/>
                  </a:lnTo>
                  <a:lnTo>
                    <a:pt x="71648" y="34607"/>
                  </a:lnTo>
                  <a:lnTo>
                    <a:pt x="77227" y="77543"/>
                  </a:lnTo>
                  <a:lnTo>
                    <a:pt x="79316" y="93116"/>
                  </a:lnTo>
                  <a:lnTo>
                    <a:pt x="75907" y="122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609">
              <a:extLst>
                <a:ext uri="{FF2B5EF4-FFF2-40B4-BE49-F238E27FC236}">
                  <a16:creationId xmlns:a16="http://schemas.microsoft.com/office/drawing/2014/main" xmlns="" id="{CAF72F32-2EAA-4D24-8C40-318AECBFE9F2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3691319" y="1244600"/>
              <a:ext cx="99632" cy="290830"/>
            </a:xfrm>
            <a:custGeom>
              <a:avLst/>
              <a:gdLst/>
              <a:ahLst/>
              <a:cxnLst/>
              <a:rect l="0" t="0" r="0" b="0"/>
              <a:pathLst>
                <a:path w="99632" h="290830">
                  <a:moveTo>
                    <a:pt x="67881" y="0"/>
                  </a:moveTo>
                  <a:lnTo>
                    <a:pt x="67881" y="0"/>
                  </a:lnTo>
                  <a:lnTo>
                    <a:pt x="64510" y="34532"/>
                  </a:lnTo>
                  <a:lnTo>
                    <a:pt x="55671" y="77416"/>
                  </a:lnTo>
                  <a:lnTo>
                    <a:pt x="44345" y="111313"/>
                  </a:lnTo>
                  <a:lnTo>
                    <a:pt x="30610" y="147544"/>
                  </a:lnTo>
                  <a:lnTo>
                    <a:pt x="17449" y="184814"/>
                  </a:lnTo>
                  <a:lnTo>
                    <a:pt x="8308" y="218782"/>
                  </a:lnTo>
                  <a:lnTo>
                    <a:pt x="2957" y="260028"/>
                  </a:lnTo>
                  <a:lnTo>
                    <a:pt x="3432" y="270719"/>
                  </a:lnTo>
                  <a:lnTo>
                    <a:pt x="5865" y="278551"/>
                  </a:lnTo>
                  <a:lnTo>
                    <a:pt x="14213" y="289136"/>
                  </a:lnTo>
                  <a:lnTo>
                    <a:pt x="18696" y="290829"/>
                  </a:lnTo>
                  <a:lnTo>
                    <a:pt x="23097" y="290547"/>
                  </a:lnTo>
                  <a:lnTo>
                    <a:pt x="32455" y="285765"/>
                  </a:lnTo>
                  <a:lnTo>
                    <a:pt x="43669" y="276584"/>
                  </a:lnTo>
                  <a:lnTo>
                    <a:pt x="58512" y="249403"/>
                  </a:lnTo>
                  <a:lnTo>
                    <a:pt x="61734" y="214538"/>
                  </a:lnTo>
                  <a:lnTo>
                    <a:pt x="55977" y="195539"/>
                  </a:lnTo>
                  <a:lnTo>
                    <a:pt x="46362" y="181451"/>
                  </a:lnTo>
                  <a:lnTo>
                    <a:pt x="35034" y="172837"/>
                  </a:lnTo>
                  <a:lnTo>
                    <a:pt x="16756" y="167393"/>
                  </a:lnTo>
                  <a:lnTo>
                    <a:pt x="0" y="165301"/>
                  </a:lnTo>
                  <a:lnTo>
                    <a:pt x="49" y="165234"/>
                  </a:lnTo>
                  <a:lnTo>
                    <a:pt x="46266" y="161734"/>
                  </a:lnTo>
                  <a:lnTo>
                    <a:pt x="99631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610">
              <a:extLst>
                <a:ext uri="{FF2B5EF4-FFF2-40B4-BE49-F238E27FC236}">
                  <a16:creationId xmlns:a16="http://schemas.microsoft.com/office/drawing/2014/main" xmlns="" id="{7C3C7CF0-F48A-4B07-8366-42692A6811C9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3792213" y="1377950"/>
              <a:ext cx="55888" cy="161310"/>
            </a:xfrm>
            <a:custGeom>
              <a:avLst/>
              <a:gdLst/>
              <a:ahLst/>
              <a:cxnLst/>
              <a:rect l="0" t="0" r="0" b="0"/>
              <a:pathLst>
                <a:path w="55888" h="161310">
                  <a:moveTo>
                    <a:pt x="55887" y="0"/>
                  </a:moveTo>
                  <a:lnTo>
                    <a:pt x="55887" y="0"/>
                  </a:lnTo>
                  <a:lnTo>
                    <a:pt x="52516" y="0"/>
                  </a:lnTo>
                  <a:lnTo>
                    <a:pt x="25804" y="7839"/>
                  </a:lnTo>
                  <a:lnTo>
                    <a:pt x="23132" y="9460"/>
                  </a:lnTo>
                  <a:lnTo>
                    <a:pt x="16000" y="18482"/>
                  </a:lnTo>
                  <a:lnTo>
                    <a:pt x="2999" y="45840"/>
                  </a:lnTo>
                  <a:lnTo>
                    <a:pt x="0" y="60541"/>
                  </a:lnTo>
                  <a:lnTo>
                    <a:pt x="1180" y="69476"/>
                  </a:lnTo>
                  <a:lnTo>
                    <a:pt x="4761" y="78150"/>
                  </a:lnTo>
                  <a:lnTo>
                    <a:pt x="15417" y="90967"/>
                  </a:lnTo>
                  <a:lnTo>
                    <a:pt x="40340" y="115548"/>
                  </a:lnTo>
                  <a:lnTo>
                    <a:pt x="50183" y="130349"/>
                  </a:lnTo>
                  <a:lnTo>
                    <a:pt x="51379" y="134877"/>
                  </a:lnTo>
                  <a:lnTo>
                    <a:pt x="50826" y="143671"/>
                  </a:lnTo>
                  <a:lnTo>
                    <a:pt x="48280" y="147286"/>
                  </a:lnTo>
                  <a:lnTo>
                    <a:pt x="26506" y="160472"/>
                  </a:lnTo>
                  <a:lnTo>
                    <a:pt x="22189" y="161309"/>
                  </a:lnTo>
                  <a:lnTo>
                    <a:pt x="5087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SMARTInkShape-1611">
            <a:extLst>
              <a:ext uri="{FF2B5EF4-FFF2-40B4-BE49-F238E27FC236}">
                <a16:creationId xmlns:a16="http://schemas.microsoft.com/office/drawing/2014/main" xmlns="" id="{B7DA2FA0-C7C0-4C2A-9C17-961C00C288E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237505" y="1237106"/>
            <a:ext cx="372596" cy="465525"/>
          </a:xfrm>
          <a:custGeom>
            <a:avLst/>
            <a:gdLst/>
            <a:ahLst/>
            <a:cxnLst/>
            <a:rect l="0" t="0" r="0" b="0"/>
            <a:pathLst>
              <a:path w="372596" h="465525">
                <a:moveTo>
                  <a:pt x="86845" y="140844"/>
                </a:moveTo>
                <a:lnTo>
                  <a:pt x="86845" y="140844"/>
                </a:lnTo>
                <a:lnTo>
                  <a:pt x="71918" y="125917"/>
                </a:lnTo>
                <a:lnTo>
                  <a:pt x="68427" y="125248"/>
                </a:lnTo>
                <a:lnTo>
                  <a:pt x="58904" y="126387"/>
                </a:lnTo>
                <a:lnTo>
                  <a:pt x="38271" y="134365"/>
                </a:lnTo>
                <a:lnTo>
                  <a:pt x="17654" y="155779"/>
                </a:lnTo>
                <a:lnTo>
                  <a:pt x="4882" y="184467"/>
                </a:lnTo>
                <a:lnTo>
                  <a:pt x="0" y="222051"/>
                </a:lnTo>
                <a:lnTo>
                  <a:pt x="1925" y="254354"/>
                </a:lnTo>
                <a:lnTo>
                  <a:pt x="4831" y="261673"/>
                </a:lnTo>
                <a:lnTo>
                  <a:pt x="13705" y="271687"/>
                </a:lnTo>
                <a:lnTo>
                  <a:pt x="26587" y="276607"/>
                </a:lnTo>
                <a:lnTo>
                  <a:pt x="33973" y="277920"/>
                </a:lnTo>
                <a:lnTo>
                  <a:pt x="41719" y="275972"/>
                </a:lnTo>
                <a:lnTo>
                  <a:pt x="72548" y="254450"/>
                </a:lnTo>
                <a:lnTo>
                  <a:pt x="95858" y="229607"/>
                </a:lnTo>
                <a:lnTo>
                  <a:pt x="101434" y="218865"/>
                </a:lnTo>
                <a:lnTo>
                  <a:pt x="107384" y="193685"/>
                </a:lnTo>
                <a:lnTo>
                  <a:pt x="139492" y="153114"/>
                </a:lnTo>
                <a:lnTo>
                  <a:pt x="170178" y="114523"/>
                </a:lnTo>
                <a:lnTo>
                  <a:pt x="203416" y="72929"/>
                </a:lnTo>
                <a:lnTo>
                  <a:pt x="236453" y="32153"/>
                </a:lnTo>
                <a:lnTo>
                  <a:pt x="263885" y="2275"/>
                </a:lnTo>
                <a:lnTo>
                  <a:pt x="266961" y="487"/>
                </a:lnTo>
                <a:lnTo>
                  <a:pt x="269717" y="0"/>
                </a:lnTo>
                <a:lnTo>
                  <a:pt x="272259" y="382"/>
                </a:lnTo>
                <a:lnTo>
                  <a:pt x="272544" y="3458"/>
                </a:lnTo>
                <a:lnTo>
                  <a:pt x="262592" y="43172"/>
                </a:lnTo>
                <a:lnTo>
                  <a:pt x="249456" y="85250"/>
                </a:lnTo>
                <a:lnTo>
                  <a:pt x="238138" y="126484"/>
                </a:lnTo>
                <a:lnTo>
                  <a:pt x="232157" y="150320"/>
                </a:lnTo>
                <a:lnTo>
                  <a:pt x="226053" y="174678"/>
                </a:lnTo>
                <a:lnTo>
                  <a:pt x="219867" y="199384"/>
                </a:lnTo>
                <a:lnTo>
                  <a:pt x="213626" y="224320"/>
                </a:lnTo>
                <a:lnTo>
                  <a:pt x="208055" y="250117"/>
                </a:lnTo>
                <a:lnTo>
                  <a:pt x="202929" y="276487"/>
                </a:lnTo>
                <a:lnTo>
                  <a:pt x="198101" y="303240"/>
                </a:lnTo>
                <a:lnTo>
                  <a:pt x="194882" y="328130"/>
                </a:lnTo>
                <a:lnTo>
                  <a:pt x="191306" y="374601"/>
                </a:lnTo>
                <a:lnTo>
                  <a:pt x="189716" y="411247"/>
                </a:lnTo>
                <a:lnTo>
                  <a:pt x="190703" y="450034"/>
                </a:lnTo>
                <a:lnTo>
                  <a:pt x="192067" y="459154"/>
                </a:lnTo>
                <a:lnTo>
                  <a:pt x="195799" y="463823"/>
                </a:lnTo>
                <a:lnTo>
                  <a:pt x="201108" y="465524"/>
                </a:lnTo>
                <a:lnTo>
                  <a:pt x="207470" y="465248"/>
                </a:lnTo>
                <a:lnTo>
                  <a:pt x="223947" y="455533"/>
                </a:lnTo>
                <a:lnTo>
                  <a:pt x="242323" y="438044"/>
                </a:lnTo>
                <a:lnTo>
                  <a:pt x="259898" y="413809"/>
                </a:lnTo>
                <a:lnTo>
                  <a:pt x="271472" y="382812"/>
                </a:lnTo>
                <a:lnTo>
                  <a:pt x="278192" y="337186"/>
                </a:lnTo>
                <a:lnTo>
                  <a:pt x="277457" y="291453"/>
                </a:lnTo>
                <a:lnTo>
                  <a:pt x="277360" y="278610"/>
                </a:lnTo>
                <a:lnTo>
                  <a:pt x="278766" y="276432"/>
                </a:lnTo>
                <a:lnTo>
                  <a:pt x="284091" y="272131"/>
                </a:lnTo>
                <a:lnTo>
                  <a:pt x="330343" y="259382"/>
                </a:lnTo>
                <a:lnTo>
                  <a:pt x="372595" y="2487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Shape-1612">
            <a:extLst>
              <a:ext uri="{FF2B5EF4-FFF2-40B4-BE49-F238E27FC236}">
                <a16:creationId xmlns:a16="http://schemas.microsoft.com/office/drawing/2014/main" xmlns="" id="{EF4341EF-EF3E-45B3-9C00-E638D3D6FBE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003800" y="1254809"/>
            <a:ext cx="123874" cy="275488"/>
          </a:xfrm>
          <a:custGeom>
            <a:avLst/>
            <a:gdLst/>
            <a:ahLst/>
            <a:cxnLst/>
            <a:rect l="0" t="0" r="0" b="0"/>
            <a:pathLst>
              <a:path w="123874" h="275488">
                <a:moveTo>
                  <a:pt x="19050" y="104091"/>
                </a:moveTo>
                <a:lnTo>
                  <a:pt x="19050" y="104091"/>
                </a:lnTo>
                <a:lnTo>
                  <a:pt x="15679" y="107462"/>
                </a:lnTo>
                <a:lnTo>
                  <a:pt x="9590" y="152275"/>
                </a:lnTo>
                <a:lnTo>
                  <a:pt x="7310" y="191118"/>
                </a:lnTo>
                <a:lnTo>
                  <a:pt x="6540" y="238352"/>
                </a:lnTo>
                <a:lnTo>
                  <a:pt x="6375" y="275461"/>
                </a:lnTo>
                <a:lnTo>
                  <a:pt x="6366" y="275487"/>
                </a:lnTo>
                <a:lnTo>
                  <a:pt x="6351" y="231696"/>
                </a:lnTo>
                <a:lnTo>
                  <a:pt x="6350" y="200315"/>
                </a:lnTo>
                <a:lnTo>
                  <a:pt x="8231" y="159557"/>
                </a:lnTo>
                <a:lnTo>
                  <a:pt x="12124" y="115337"/>
                </a:lnTo>
                <a:lnTo>
                  <a:pt x="18559" y="74517"/>
                </a:lnTo>
                <a:lnTo>
                  <a:pt x="33486" y="32691"/>
                </a:lnTo>
                <a:lnTo>
                  <a:pt x="44572" y="9166"/>
                </a:lnTo>
                <a:lnTo>
                  <a:pt x="48765" y="4824"/>
                </a:lnTo>
                <a:lnTo>
                  <a:pt x="59068" y="0"/>
                </a:lnTo>
                <a:lnTo>
                  <a:pt x="64779" y="830"/>
                </a:lnTo>
                <a:lnTo>
                  <a:pt x="76768" y="7397"/>
                </a:lnTo>
                <a:lnTo>
                  <a:pt x="98790" y="33108"/>
                </a:lnTo>
                <a:lnTo>
                  <a:pt x="116446" y="74279"/>
                </a:lnTo>
                <a:lnTo>
                  <a:pt x="123873" y="118855"/>
                </a:lnTo>
                <a:lnTo>
                  <a:pt x="115961" y="159971"/>
                </a:lnTo>
                <a:lnTo>
                  <a:pt x="96840" y="195594"/>
                </a:lnTo>
                <a:lnTo>
                  <a:pt x="60730" y="232755"/>
                </a:lnTo>
                <a:lnTo>
                  <a:pt x="35006" y="248831"/>
                </a:lnTo>
                <a:lnTo>
                  <a:pt x="20497" y="253087"/>
                </a:lnTo>
                <a:lnTo>
                  <a:pt x="15075" y="252810"/>
                </a:lnTo>
                <a:lnTo>
                  <a:pt x="10756" y="251215"/>
                </a:lnTo>
                <a:lnTo>
                  <a:pt x="0" y="24379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SMARTInkShape-Group344">
            <a:extLst>
              <a:ext uri="{FF2B5EF4-FFF2-40B4-BE49-F238E27FC236}">
                <a16:creationId xmlns:a16="http://schemas.microsoft.com/office/drawing/2014/main" xmlns="" id="{32EBB548-C751-4868-9BAB-9CC59987B7CF}"/>
              </a:ext>
            </a:extLst>
          </p:cNvPr>
          <p:cNvGrpSpPr/>
          <p:nvPr/>
        </p:nvGrpSpPr>
        <p:grpSpPr>
          <a:xfrm>
            <a:off x="5564498" y="1253090"/>
            <a:ext cx="531503" cy="249692"/>
            <a:chOff x="5564498" y="1253090"/>
            <a:chExt cx="531503" cy="249692"/>
          </a:xfrm>
        </p:grpSpPr>
        <p:sp>
          <p:nvSpPr>
            <p:cNvPr id="65" name="SMARTInkShape-1613">
              <a:extLst>
                <a:ext uri="{FF2B5EF4-FFF2-40B4-BE49-F238E27FC236}">
                  <a16:creationId xmlns:a16="http://schemas.microsoft.com/office/drawing/2014/main" xmlns="" id="{F19D1F7D-F6A4-4250-95E2-E8CC4F654869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5564498" y="1352912"/>
              <a:ext cx="61603" cy="144062"/>
            </a:xfrm>
            <a:custGeom>
              <a:avLst/>
              <a:gdLst/>
              <a:ahLst/>
              <a:cxnLst/>
              <a:rect l="0" t="0" r="0" b="0"/>
              <a:pathLst>
                <a:path w="61603" h="144062">
                  <a:moveTo>
                    <a:pt x="61602" y="18688"/>
                  </a:moveTo>
                  <a:lnTo>
                    <a:pt x="61602" y="18688"/>
                  </a:lnTo>
                  <a:lnTo>
                    <a:pt x="61602" y="9850"/>
                  </a:lnTo>
                  <a:lnTo>
                    <a:pt x="59720" y="5823"/>
                  </a:lnTo>
                  <a:lnTo>
                    <a:pt x="58231" y="3761"/>
                  </a:lnTo>
                  <a:lnTo>
                    <a:pt x="50932" y="1470"/>
                  </a:lnTo>
                  <a:lnTo>
                    <a:pt x="32370" y="0"/>
                  </a:lnTo>
                  <a:lnTo>
                    <a:pt x="16016" y="3116"/>
                  </a:lnTo>
                  <a:lnTo>
                    <a:pt x="7710" y="8474"/>
                  </a:lnTo>
                  <a:lnTo>
                    <a:pt x="4507" y="11879"/>
                  </a:lnTo>
                  <a:lnTo>
                    <a:pt x="949" y="19425"/>
                  </a:lnTo>
                  <a:lnTo>
                    <a:pt x="0" y="23413"/>
                  </a:lnTo>
                  <a:lnTo>
                    <a:pt x="827" y="31606"/>
                  </a:lnTo>
                  <a:lnTo>
                    <a:pt x="9749" y="53289"/>
                  </a:lnTo>
                  <a:lnTo>
                    <a:pt x="20917" y="69627"/>
                  </a:lnTo>
                  <a:lnTo>
                    <a:pt x="55890" y="105394"/>
                  </a:lnTo>
                  <a:lnTo>
                    <a:pt x="57088" y="109653"/>
                  </a:lnTo>
                  <a:lnTo>
                    <a:pt x="56538" y="118149"/>
                  </a:lnTo>
                  <a:lnTo>
                    <a:pt x="52262" y="130865"/>
                  </a:lnTo>
                  <a:lnTo>
                    <a:pt x="44751" y="137453"/>
                  </a:lnTo>
                  <a:lnTo>
                    <a:pt x="35063" y="142028"/>
                  </a:lnTo>
                  <a:lnTo>
                    <a:pt x="26053" y="144061"/>
                  </a:lnTo>
                  <a:lnTo>
                    <a:pt x="17345" y="143083"/>
                  </a:lnTo>
                  <a:lnTo>
                    <a:pt x="13047" y="141835"/>
                  </a:lnTo>
                  <a:lnTo>
                    <a:pt x="10182" y="139592"/>
                  </a:lnTo>
                  <a:lnTo>
                    <a:pt x="6998" y="133336"/>
                  </a:lnTo>
                  <a:lnTo>
                    <a:pt x="7561" y="130398"/>
                  </a:lnTo>
                  <a:lnTo>
                    <a:pt x="17152" y="12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614">
              <a:extLst>
                <a:ext uri="{FF2B5EF4-FFF2-40B4-BE49-F238E27FC236}">
                  <a16:creationId xmlns:a16="http://schemas.microsoft.com/office/drawing/2014/main" xmlns="" id="{2AC3DA13-C3BF-45F7-A061-BED6A88E93CB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5715045" y="1253090"/>
              <a:ext cx="380956" cy="249692"/>
            </a:xfrm>
            <a:custGeom>
              <a:avLst/>
              <a:gdLst/>
              <a:ahLst/>
              <a:cxnLst/>
              <a:rect l="0" t="0" r="0" b="0"/>
              <a:pathLst>
                <a:path w="380956" h="249692">
                  <a:moveTo>
                    <a:pt x="12655" y="131210"/>
                  </a:moveTo>
                  <a:lnTo>
                    <a:pt x="12655" y="131210"/>
                  </a:lnTo>
                  <a:lnTo>
                    <a:pt x="9284" y="127839"/>
                  </a:lnTo>
                  <a:lnTo>
                    <a:pt x="5748" y="126184"/>
                  </a:lnTo>
                  <a:lnTo>
                    <a:pt x="3816" y="125743"/>
                  </a:lnTo>
                  <a:lnTo>
                    <a:pt x="2529" y="126154"/>
                  </a:lnTo>
                  <a:lnTo>
                    <a:pt x="1671" y="127134"/>
                  </a:lnTo>
                  <a:lnTo>
                    <a:pt x="1099" y="128493"/>
                  </a:lnTo>
                  <a:lnTo>
                    <a:pt x="0" y="170649"/>
                  </a:lnTo>
                  <a:lnTo>
                    <a:pt x="1372" y="211114"/>
                  </a:lnTo>
                  <a:lnTo>
                    <a:pt x="6699" y="225284"/>
                  </a:lnTo>
                  <a:lnTo>
                    <a:pt x="10801" y="229909"/>
                  </a:lnTo>
                  <a:lnTo>
                    <a:pt x="21003" y="235049"/>
                  </a:lnTo>
                  <a:lnTo>
                    <a:pt x="26687" y="235008"/>
                  </a:lnTo>
                  <a:lnTo>
                    <a:pt x="38647" y="231200"/>
                  </a:lnTo>
                  <a:lnTo>
                    <a:pt x="57281" y="217752"/>
                  </a:lnTo>
                  <a:lnTo>
                    <a:pt x="76765" y="189880"/>
                  </a:lnTo>
                  <a:lnTo>
                    <a:pt x="92065" y="157580"/>
                  </a:lnTo>
                  <a:lnTo>
                    <a:pt x="93111" y="156551"/>
                  </a:lnTo>
                  <a:lnTo>
                    <a:pt x="93809" y="156571"/>
                  </a:lnTo>
                  <a:lnTo>
                    <a:pt x="92703" y="160356"/>
                  </a:lnTo>
                  <a:lnTo>
                    <a:pt x="90566" y="167447"/>
                  </a:lnTo>
                  <a:lnTo>
                    <a:pt x="90068" y="183339"/>
                  </a:lnTo>
                  <a:lnTo>
                    <a:pt x="94075" y="200043"/>
                  </a:lnTo>
                  <a:lnTo>
                    <a:pt x="97760" y="207193"/>
                  </a:lnTo>
                  <a:lnTo>
                    <a:pt x="100436" y="208676"/>
                  </a:lnTo>
                  <a:lnTo>
                    <a:pt x="103631" y="208960"/>
                  </a:lnTo>
                  <a:lnTo>
                    <a:pt x="107172" y="208443"/>
                  </a:lnTo>
                  <a:lnTo>
                    <a:pt x="122270" y="200974"/>
                  </a:lnTo>
                  <a:lnTo>
                    <a:pt x="169516" y="156822"/>
                  </a:lnTo>
                  <a:lnTo>
                    <a:pt x="199535" y="131630"/>
                  </a:lnTo>
                  <a:lnTo>
                    <a:pt x="209922" y="126866"/>
                  </a:lnTo>
                  <a:lnTo>
                    <a:pt x="212605" y="126903"/>
                  </a:lnTo>
                  <a:lnTo>
                    <a:pt x="217467" y="128825"/>
                  </a:lnTo>
                  <a:lnTo>
                    <a:pt x="219047" y="131031"/>
                  </a:lnTo>
                  <a:lnTo>
                    <a:pt x="221788" y="141935"/>
                  </a:lnTo>
                  <a:lnTo>
                    <a:pt x="222082" y="146696"/>
                  </a:lnTo>
                  <a:lnTo>
                    <a:pt x="221417" y="147884"/>
                  </a:lnTo>
                  <a:lnTo>
                    <a:pt x="220268" y="148676"/>
                  </a:lnTo>
                  <a:lnTo>
                    <a:pt x="218796" y="149204"/>
                  </a:lnTo>
                  <a:lnTo>
                    <a:pt x="213400" y="147909"/>
                  </a:lnTo>
                  <a:lnTo>
                    <a:pt x="201807" y="144700"/>
                  </a:lnTo>
                  <a:lnTo>
                    <a:pt x="194916" y="144144"/>
                  </a:lnTo>
                  <a:lnTo>
                    <a:pt x="185034" y="147350"/>
                  </a:lnTo>
                  <a:lnTo>
                    <a:pt x="173170" y="159511"/>
                  </a:lnTo>
                  <a:lnTo>
                    <a:pt x="171171" y="165599"/>
                  </a:lnTo>
                  <a:lnTo>
                    <a:pt x="171727" y="188358"/>
                  </a:lnTo>
                  <a:lnTo>
                    <a:pt x="177067" y="215719"/>
                  </a:lnTo>
                  <a:lnTo>
                    <a:pt x="189274" y="240880"/>
                  </a:lnTo>
                  <a:lnTo>
                    <a:pt x="191784" y="244540"/>
                  </a:lnTo>
                  <a:lnTo>
                    <a:pt x="196280" y="246980"/>
                  </a:lnTo>
                  <a:lnTo>
                    <a:pt x="208802" y="249691"/>
                  </a:lnTo>
                  <a:lnTo>
                    <a:pt x="215386" y="248297"/>
                  </a:lnTo>
                  <a:lnTo>
                    <a:pt x="228347" y="241104"/>
                  </a:lnTo>
                  <a:lnTo>
                    <a:pt x="267186" y="197483"/>
                  </a:lnTo>
                  <a:lnTo>
                    <a:pt x="290330" y="154374"/>
                  </a:lnTo>
                  <a:lnTo>
                    <a:pt x="303989" y="118222"/>
                  </a:lnTo>
                  <a:lnTo>
                    <a:pt x="317115" y="83339"/>
                  </a:lnTo>
                  <a:lnTo>
                    <a:pt x="329662" y="38709"/>
                  </a:lnTo>
                  <a:lnTo>
                    <a:pt x="340630" y="1070"/>
                  </a:lnTo>
                  <a:lnTo>
                    <a:pt x="341371" y="0"/>
                  </a:lnTo>
                  <a:lnTo>
                    <a:pt x="332423" y="16314"/>
                  </a:lnTo>
                  <a:lnTo>
                    <a:pt x="321106" y="51462"/>
                  </a:lnTo>
                  <a:lnTo>
                    <a:pt x="308815" y="97311"/>
                  </a:lnTo>
                  <a:lnTo>
                    <a:pt x="297648" y="144528"/>
                  </a:lnTo>
                  <a:lnTo>
                    <a:pt x="293160" y="187515"/>
                  </a:lnTo>
                  <a:lnTo>
                    <a:pt x="293251" y="197862"/>
                  </a:lnTo>
                  <a:lnTo>
                    <a:pt x="294264" y="199634"/>
                  </a:lnTo>
                  <a:lnTo>
                    <a:pt x="295644" y="200109"/>
                  </a:lnTo>
                  <a:lnTo>
                    <a:pt x="300941" y="194993"/>
                  </a:lnTo>
                  <a:lnTo>
                    <a:pt x="333654" y="150787"/>
                  </a:lnTo>
                  <a:lnTo>
                    <a:pt x="344410" y="141557"/>
                  </a:lnTo>
                  <a:lnTo>
                    <a:pt x="350241" y="138108"/>
                  </a:lnTo>
                  <a:lnTo>
                    <a:pt x="360484" y="136157"/>
                  </a:lnTo>
                  <a:lnTo>
                    <a:pt x="365191" y="136625"/>
                  </a:lnTo>
                  <a:lnTo>
                    <a:pt x="369035" y="138348"/>
                  </a:lnTo>
                  <a:lnTo>
                    <a:pt x="375186" y="144025"/>
                  </a:lnTo>
                  <a:lnTo>
                    <a:pt x="378391" y="155015"/>
                  </a:lnTo>
                  <a:lnTo>
                    <a:pt x="380730" y="199596"/>
                  </a:lnTo>
                  <a:lnTo>
                    <a:pt x="380955" y="220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345">
            <a:extLst>
              <a:ext uri="{FF2B5EF4-FFF2-40B4-BE49-F238E27FC236}">
                <a16:creationId xmlns:a16="http://schemas.microsoft.com/office/drawing/2014/main" xmlns="" id="{8062823B-6D0E-4F3B-B77E-29D82A530DB6}"/>
              </a:ext>
            </a:extLst>
          </p:cNvPr>
          <p:cNvGrpSpPr/>
          <p:nvPr/>
        </p:nvGrpSpPr>
        <p:grpSpPr>
          <a:xfrm>
            <a:off x="6559073" y="1167861"/>
            <a:ext cx="552928" cy="352654"/>
            <a:chOff x="6559073" y="1167861"/>
            <a:chExt cx="552928" cy="352654"/>
          </a:xfrm>
        </p:grpSpPr>
        <p:sp>
          <p:nvSpPr>
            <p:cNvPr id="68" name="SMARTInkShape-1615">
              <a:extLst>
                <a:ext uri="{FF2B5EF4-FFF2-40B4-BE49-F238E27FC236}">
                  <a16:creationId xmlns:a16="http://schemas.microsoft.com/office/drawing/2014/main" xmlns="" id="{CAE134DA-FCBD-45E4-84C8-15718F7DB37D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559073" y="1167861"/>
              <a:ext cx="508478" cy="352654"/>
            </a:xfrm>
            <a:custGeom>
              <a:avLst/>
              <a:gdLst/>
              <a:ahLst/>
              <a:cxnLst/>
              <a:rect l="0" t="0" r="0" b="0"/>
              <a:pathLst>
                <a:path w="508478" h="352654">
                  <a:moveTo>
                    <a:pt x="70327" y="70389"/>
                  </a:moveTo>
                  <a:lnTo>
                    <a:pt x="70327" y="70389"/>
                  </a:lnTo>
                  <a:lnTo>
                    <a:pt x="70327" y="64922"/>
                  </a:lnTo>
                  <a:lnTo>
                    <a:pt x="68915" y="100975"/>
                  </a:lnTo>
                  <a:lnTo>
                    <a:pt x="61599" y="139581"/>
                  </a:lnTo>
                  <a:lnTo>
                    <a:pt x="58098" y="179555"/>
                  </a:lnTo>
                  <a:lnTo>
                    <a:pt x="54316" y="225109"/>
                  </a:lnTo>
                  <a:lnTo>
                    <a:pt x="56333" y="266045"/>
                  </a:lnTo>
                  <a:lnTo>
                    <a:pt x="57949" y="303574"/>
                  </a:lnTo>
                  <a:lnTo>
                    <a:pt x="63288" y="331784"/>
                  </a:lnTo>
                  <a:lnTo>
                    <a:pt x="69785" y="344374"/>
                  </a:lnTo>
                  <a:lnTo>
                    <a:pt x="74199" y="348296"/>
                  </a:lnTo>
                  <a:lnTo>
                    <a:pt x="84748" y="352653"/>
                  </a:lnTo>
                  <a:lnTo>
                    <a:pt x="96491" y="350827"/>
                  </a:lnTo>
                  <a:lnTo>
                    <a:pt x="108061" y="344606"/>
                  </a:lnTo>
                  <a:lnTo>
                    <a:pt x="117907" y="334785"/>
                  </a:lnTo>
                  <a:lnTo>
                    <a:pt x="119686" y="327792"/>
                  </a:lnTo>
                  <a:lnTo>
                    <a:pt x="117899" y="310614"/>
                  </a:lnTo>
                  <a:lnTo>
                    <a:pt x="102218" y="277739"/>
                  </a:lnTo>
                  <a:lnTo>
                    <a:pt x="81913" y="259206"/>
                  </a:lnTo>
                  <a:lnTo>
                    <a:pt x="46478" y="240635"/>
                  </a:lnTo>
                  <a:lnTo>
                    <a:pt x="19281" y="228782"/>
                  </a:lnTo>
                  <a:lnTo>
                    <a:pt x="4167" y="220096"/>
                  </a:lnTo>
                  <a:lnTo>
                    <a:pt x="820" y="218877"/>
                  </a:lnTo>
                  <a:lnTo>
                    <a:pt x="0" y="216653"/>
                  </a:lnTo>
                  <a:lnTo>
                    <a:pt x="864" y="213760"/>
                  </a:lnTo>
                  <a:lnTo>
                    <a:pt x="2852" y="210419"/>
                  </a:lnTo>
                  <a:lnTo>
                    <a:pt x="45202" y="179907"/>
                  </a:lnTo>
                  <a:lnTo>
                    <a:pt x="86321" y="146768"/>
                  </a:lnTo>
                  <a:lnTo>
                    <a:pt x="128833" y="102802"/>
                  </a:lnTo>
                  <a:lnTo>
                    <a:pt x="156936" y="61351"/>
                  </a:lnTo>
                  <a:lnTo>
                    <a:pt x="156994" y="62247"/>
                  </a:lnTo>
                  <a:lnTo>
                    <a:pt x="153558" y="94638"/>
                  </a:lnTo>
                  <a:lnTo>
                    <a:pt x="153179" y="124676"/>
                  </a:lnTo>
                  <a:lnTo>
                    <a:pt x="152306" y="161544"/>
                  </a:lnTo>
                  <a:lnTo>
                    <a:pt x="149566" y="201449"/>
                  </a:lnTo>
                  <a:lnTo>
                    <a:pt x="145995" y="238940"/>
                  </a:lnTo>
                  <a:lnTo>
                    <a:pt x="140019" y="284254"/>
                  </a:lnTo>
                  <a:lnTo>
                    <a:pt x="134642" y="316543"/>
                  </a:lnTo>
                  <a:lnTo>
                    <a:pt x="134370" y="316336"/>
                  </a:lnTo>
                  <a:lnTo>
                    <a:pt x="134189" y="314787"/>
                  </a:lnTo>
                  <a:lnTo>
                    <a:pt x="166341" y="270649"/>
                  </a:lnTo>
                  <a:lnTo>
                    <a:pt x="189246" y="246276"/>
                  </a:lnTo>
                  <a:lnTo>
                    <a:pt x="199380" y="240283"/>
                  </a:lnTo>
                  <a:lnTo>
                    <a:pt x="210939" y="237620"/>
                  </a:lnTo>
                  <a:lnTo>
                    <a:pt x="219369" y="238318"/>
                  </a:lnTo>
                  <a:lnTo>
                    <a:pt x="222605" y="239491"/>
                  </a:lnTo>
                  <a:lnTo>
                    <a:pt x="224763" y="242391"/>
                  </a:lnTo>
                  <a:lnTo>
                    <a:pt x="227159" y="251256"/>
                  </a:lnTo>
                  <a:lnTo>
                    <a:pt x="230109" y="277853"/>
                  </a:lnTo>
                  <a:lnTo>
                    <a:pt x="240935" y="296278"/>
                  </a:lnTo>
                  <a:lnTo>
                    <a:pt x="243333" y="299298"/>
                  </a:lnTo>
                  <a:lnTo>
                    <a:pt x="253522" y="302654"/>
                  </a:lnTo>
                  <a:lnTo>
                    <a:pt x="279688" y="304808"/>
                  </a:lnTo>
                  <a:lnTo>
                    <a:pt x="292493" y="299459"/>
                  </a:lnTo>
                  <a:lnTo>
                    <a:pt x="321330" y="278777"/>
                  </a:lnTo>
                  <a:lnTo>
                    <a:pt x="331932" y="264841"/>
                  </a:lnTo>
                  <a:lnTo>
                    <a:pt x="344487" y="236270"/>
                  </a:lnTo>
                  <a:lnTo>
                    <a:pt x="345517" y="226899"/>
                  </a:lnTo>
                  <a:lnTo>
                    <a:pt x="344803" y="223412"/>
                  </a:lnTo>
                  <a:lnTo>
                    <a:pt x="341506" y="221793"/>
                  </a:lnTo>
                  <a:lnTo>
                    <a:pt x="330316" y="221876"/>
                  </a:lnTo>
                  <a:lnTo>
                    <a:pt x="319698" y="228028"/>
                  </a:lnTo>
                  <a:lnTo>
                    <a:pt x="310981" y="237817"/>
                  </a:lnTo>
                  <a:lnTo>
                    <a:pt x="302812" y="254523"/>
                  </a:lnTo>
                  <a:lnTo>
                    <a:pt x="300653" y="264175"/>
                  </a:lnTo>
                  <a:lnTo>
                    <a:pt x="301576" y="271286"/>
                  </a:lnTo>
                  <a:lnTo>
                    <a:pt x="306061" y="279257"/>
                  </a:lnTo>
                  <a:lnTo>
                    <a:pt x="309859" y="283164"/>
                  </a:lnTo>
                  <a:lnTo>
                    <a:pt x="313898" y="284900"/>
                  </a:lnTo>
                  <a:lnTo>
                    <a:pt x="329827" y="289538"/>
                  </a:lnTo>
                  <a:lnTo>
                    <a:pt x="342986" y="299138"/>
                  </a:lnTo>
                  <a:lnTo>
                    <a:pt x="345233" y="301205"/>
                  </a:lnTo>
                  <a:lnTo>
                    <a:pt x="351493" y="303502"/>
                  </a:lnTo>
                  <a:lnTo>
                    <a:pt x="355137" y="304114"/>
                  </a:lnTo>
                  <a:lnTo>
                    <a:pt x="364832" y="301031"/>
                  </a:lnTo>
                  <a:lnTo>
                    <a:pt x="382189" y="289481"/>
                  </a:lnTo>
                  <a:lnTo>
                    <a:pt x="410388" y="259873"/>
                  </a:lnTo>
                  <a:lnTo>
                    <a:pt x="431436" y="220215"/>
                  </a:lnTo>
                  <a:lnTo>
                    <a:pt x="446485" y="185191"/>
                  </a:lnTo>
                  <a:lnTo>
                    <a:pt x="462580" y="146107"/>
                  </a:lnTo>
                  <a:lnTo>
                    <a:pt x="479142" y="105217"/>
                  </a:lnTo>
                  <a:lnTo>
                    <a:pt x="488383" y="67289"/>
                  </a:lnTo>
                  <a:lnTo>
                    <a:pt x="493586" y="23609"/>
                  </a:lnTo>
                  <a:lnTo>
                    <a:pt x="494097" y="7265"/>
                  </a:lnTo>
                  <a:lnTo>
                    <a:pt x="491973" y="0"/>
                  </a:lnTo>
                  <a:lnTo>
                    <a:pt x="489713" y="180"/>
                  </a:lnTo>
                  <a:lnTo>
                    <a:pt x="483439" y="6024"/>
                  </a:lnTo>
                  <a:lnTo>
                    <a:pt x="471974" y="31327"/>
                  </a:lnTo>
                  <a:lnTo>
                    <a:pt x="463010" y="72377"/>
                  </a:lnTo>
                  <a:lnTo>
                    <a:pt x="456284" y="105845"/>
                  </a:lnTo>
                  <a:lnTo>
                    <a:pt x="449297" y="141886"/>
                  </a:lnTo>
                  <a:lnTo>
                    <a:pt x="443839" y="179071"/>
                  </a:lnTo>
                  <a:lnTo>
                    <a:pt x="436800" y="225593"/>
                  </a:lnTo>
                  <a:lnTo>
                    <a:pt x="433616" y="262817"/>
                  </a:lnTo>
                  <a:lnTo>
                    <a:pt x="436635" y="277739"/>
                  </a:lnTo>
                  <a:lnTo>
                    <a:pt x="439416" y="282705"/>
                  </a:lnTo>
                  <a:lnTo>
                    <a:pt x="448149" y="290105"/>
                  </a:lnTo>
                  <a:lnTo>
                    <a:pt x="453442" y="293067"/>
                  </a:lnTo>
                  <a:lnTo>
                    <a:pt x="459792" y="293630"/>
                  </a:lnTo>
                  <a:lnTo>
                    <a:pt x="474374" y="290492"/>
                  </a:lnTo>
                  <a:lnTo>
                    <a:pt x="486499" y="282513"/>
                  </a:lnTo>
                  <a:lnTo>
                    <a:pt x="495887" y="271205"/>
                  </a:lnTo>
                  <a:lnTo>
                    <a:pt x="508477" y="241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616">
              <a:extLst>
                <a:ext uri="{FF2B5EF4-FFF2-40B4-BE49-F238E27FC236}">
                  <a16:creationId xmlns:a16="http://schemas.microsoft.com/office/drawing/2014/main" xmlns="" id="{E89EADA4-71E5-45F5-9AC2-44AED1257B54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6991350" y="130175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3370" y="22290"/>
                  </a:lnTo>
                  <a:lnTo>
                    <a:pt x="49284" y="12569"/>
                  </a:lnTo>
                  <a:lnTo>
                    <a:pt x="86569" y="631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346">
            <a:extLst>
              <a:ext uri="{FF2B5EF4-FFF2-40B4-BE49-F238E27FC236}">
                <a16:creationId xmlns:a16="http://schemas.microsoft.com/office/drawing/2014/main" xmlns="" id="{D4BC4A8F-2EC0-4CDD-9DFB-B9287D09BD59}"/>
              </a:ext>
            </a:extLst>
          </p:cNvPr>
          <p:cNvGrpSpPr/>
          <p:nvPr/>
        </p:nvGrpSpPr>
        <p:grpSpPr>
          <a:xfrm>
            <a:off x="7622191" y="1231276"/>
            <a:ext cx="301388" cy="362575"/>
            <a:chOff x="7622191" y="1231276"/>
            <a:chExt cx="301388" cy="362575"/>
          </a:xfrm>
        </p:grpSpPr>
        <p:sp>
          <p:nvSpPr>
            <p:cNvPr id="71" name="SMARTInkShape-1617">
              <a:extLst>
                <a:ext uri="{FF2B5EF4-FFF2-40B4-BE49-F238E27FC236}">
                  <a16:creationId xmlns:a16="http://schemas.microsoft.com/office/drawing/2014/main" xmlns="" id="{5CB2869B-CF40-43C2-B8B0-DF8818014927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7622191" y="1231276"/>
              <a:ext cx="207132" cy="241765"/>
            </a:xfrm>
            <a:custGeom>
              <a:avLst/>
              <a:gdLst/>
              <a:ahLst/>
              <a:cxnLst/>
              <a:rect l="0" t="0" r="0" b="0"/>
              <a:pathLst>
                <a:path w="207132" h="241765">
                  <a:moveTo>
                    <a:pt x="93059" y="19674"/>
                  </a:moveTo>
                  <a:lnTo>
                    <a:pt x="93059" y="19674"/>
                  </a:lnTo>
                  <a:lnTo>
                    <a:pt x="93059" y="16303"/>
                  </a:lnTo>
                  <a:lnTo>
                    <a:pt x="91178" y="12766"/>
                  </a:lnTo>
                  <a:lnTo>
                    <a:pt x="89688" y="10836"/>
                  </a:lnTo>
                  <a:lnTo>
                    <a:pt x="86151" y="8690"/>
                  </a:lnTo>
                  <a:lnTo>
                    <a:pt x="78312" y="7482"/>
                  </a:lnTo>
                  <a:lnTo>
                    <a:pt x="74761" y="7313"/>
                  </a:lnTo>
                  <a:lnTo>
                    <a:pt x="56279" y="17187"/>
                  </a:lnTo>
                  <a:lnTo>
                    <a:pt x="44727" y="31504"/>
                  </a:lnTo>
                  <a:lnTo>
                    <a:pt x="19070" y="76182"/>
                  </a:lnTo>
                  <a:lnTo>
                    <a:pt x="5206" y="118105"/>
                  </a:lnTo>
                  <a:lnTo>
                    <a:pt x="0" y="161806"/>
                  </a:lnTo>
                  <a:lnTo>
                    <a:pt x="4427" y="185620"/>
                  </a:lnTo>
                  <a:lnTo>
                    <a:pt x="18819" y="213012"/>
                  </a:lnTo>
                  <a:lnTo>
                    <a:pt x="31842" y="226957"/>
                  </a:lnTo>
                  <a:lnTo>
                    <a:pt x="49389" y="237859"/>
                  </a:lnTo>
                  <a:lnTo>
                    <a:pt x="70828" y="241764"/>
                  </a:lnTo>
                  <a:lnTo>
                    <a:pt x="94467" y="239736"/>
                  </a:lnTo>
                  <a:lnTo>
                    <a:pt x="131575" y="225283"/>
                  </a:lnTo>
                  <a:lnTo>
                    <a:pt x="167265" y="198580"/>
                  </a:lnTo>
                  <a:lnTo>
                    <a:pt x="191481" y="163465"/>
                  </a:lnTo>
                  <a:lnTo>
                    <a:pt x="202890" y="136262"/>
                  </a:lnTo>
                  <a:lnTo>
                    <a:pt x="207131" y="89810"/>
                  </a:lnTo>
                  <a:lnTo>
                    <a:pt x="200550" y="50411"/>
                  </a:lnTo>
                  <a:lnTo>
                    <a:pt x="186291" y="19766"/>
                  </a:lnTo>
                  <a:lnTo>
                    <a:pt x="172831" y="7250"/>
                  </a:lnTo>
                  <a:lnTo>
                    <a:pt x="165289" y="2925"/>
                  </a:lnTo>
                  <a:lnTo>
                    <a:pt x="147505" y="0"/>
                  </a:lnTo>
                  <a:lnTo>
                    <a:pt x="129251" y="1758"/>
                  </a:lnTo>
                  <a:lnTo>
                    <a:pt x="114083" y="7243"/>
                  </a:lnTo>
                  <a:lnTo>
                    <a:pt x="108486" y="12092"/>
                  </a:lnTo>
                  <a:lnTo>
                    <a:pt x="100386" y="25006"/>
                  </a:lnTo>
                  <a:lnTo>
                    <a:pt x="94506" y="60656"/>
                  </a:lnTo>
                  <a:lnTo>
                    <a:pt x="93702" y="78340"/>
                  </a:lnTo>
                  <a:lnTo>
                    <a:pt x="103362" y="107534"/>
                  </a:lnTo>
                  <a:lnTo>
                    <a:pt x="134824" y="152608"/>
                  </a:lnTo>
                  <a:lnTo>
                    <a:pt x="153176" y="176419"/>
                  </a:lnTo>
                  <a:lnTo>
                    <a:pt x="170843" y="196880"/>
                  </a:lnTo>
                  <a:lnTo>
                    <a:pt x="186009" y="226733"/>
                  </a:lnTo>
                  <a:lnTo>
                    <a:pt x="188309" y="235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618">
              <a:extLst>
                <a:ext uri="{FF2B5EF4-FFF2-40B4-BE49-F238E27FC236}">
                  <a16:creationId xmlns:a16="http://schemas.microsoft.com/office/drawing/2014/main" xmlns="" id="{4232434A-C4FF-4704-9F01-2CBBE5A6E9BF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905750" y="15303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705" y="37963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619">
              <a:extLst>
                <a:ext uri="{FF2B5EF4-FFF2-40B4-BE49-F238E27FC236}">
                  <a16:creationId xmlns:a16="http://schemas.microsoft.com/office/drawing/2014/main" xmlns="" id="{78E063EF-BC69-48DD-857C-FE14C3B8B1E6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7905750" y="1409700"/>
              <a:ext cx="17829" cy="12701"/>
            </a:xfrm>
            <a:custGeom>
              <a:avLst/>
              <a:gdLst/>
              <a:ahLst/>
              <a:cxnLst/>
              <a:rect l="0" t="0" r="0" b="0"/>
              <a:pathLst>
                <a:path w="17829" h="12701">
                  <a:moveTo>
                    <a:pt x="0" y="0"/>
                  </a:moveTo>
                  <a:lnTo>
                    <a:pt x="0" y="0"/>
                  </a:lnTo>
                  <a:lnTo>
                    <a:pt x="0" y="9459"/>
                  </a:lnTo>
                  <a:lnTo>
                    <a:pt x="705" y="10540"/>
                  </a:lnTo>
                  <a:lnTo>
                    <a:pt x="1881" y="11260"/>
                  </a:lnTo>
                  <a:lnTo>
                    <a:pt x="6907" y="12273"/>
                  </a:lnTo>
                  <a:lnTo>
                    <a:pt x="17828" y="12675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347">
            <a:extLst>
              <a:ext uri="{FF2B5EF4-FFF2-40B4-BE49-F238E27FC236}">
                <a16:creationId xmlns:a16="http://schemas.microsoft.com/office/drawing/2014/main" xmlns="" id="{AC061731-B760-4532-B59C-3C8CD1FC4ECE}"/>
              </a:ext>
            </a:extLst>
          </p:cNvPr>
          <p:cNvGrpSpPr/>
          <p:nvPr/>
        </p:nvGrpSpPr>
        <p:grpSpPr>
          <a:xfrm>
            <a:off x="8350250" y="1308100"/>
            <a:ext cx="187641" cy="184151"/>
            <a:chOff x="8350250" y="1308100"/>
            <a:chExt cx="187641" cy="184151"/>
          </a:xfrm>
        </p:grpSpPr>
        <p:sp>
          <p:nvSpPr>
            <p:cNvPr id="75" name="SMARTInkShape-1620">
              <a:extLst>
                <a:ext uri="{FF2B5EF4-FFF2-40B4-BE49-F238E27FC236}">
                  <a16:creationId xmlns:a16="http://schemas.microsoft.com/office/drawing/2014/main" xmlns="" id="{00F85B2D-A3CA-466D-AF1B-E7CBF99FB8C1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8350250" y="1377950"/>
              <a:ext cx="4074" cy="95251"/>
            </a:xfrm>
            <a:custGeom>
              <a:avLst/>
              <a:gdLst/>
              <a:ahLst/>
              <a:cxnLst/>
              <a:rect l="0" t="0" r="0" b="0"/>
              <a:pathLst>
                <a:path w="4074" h="95251">
                  <a:moveTo>
                    <a:pt x="0" y="0"/>
                  </a:moveTo>
                  <a:lnTo>
                    <a:pt x="0" y="0"/>
                  </a:lnTo>
                  <a:lnTo>
                    <a:pt x="3145" y="45779"/>
                  </a:lnTo>
                  <a:lnTo>
                    <a:pt x="2103" y="60563"/>
                  </a:lnTo>
                  <a:lnTo>
                    <a:pt x="4073" y="7681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621">
              <a:extLst>
                <a:ext uri="{FF2B5EF4-FFF2-40B4-BE49-F238E27FC236}">
                  <a16:creationId xmlns:a16="http://schemas.microsoft.com/office/drawing/2014/main" xmlns="" id="{9696BE53-4C8E-4D77-BED7-1F58BEF1AEF1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8382000" y="1308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622">
              <a:extLst>
                <a:ext uri="{FF2B5EF4-FFF2-40B4-BE49-F238E27FC236}">
                  <a16:creationId xmlns:a16="http://schemas.microsoft.com/office/drawing/2014/main" xmlns="" id="{C5058064-756D-4459-9365-E1EE2003545A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8458932" y="1324398"/>
              <a:ext cx="78959" cy="167853"/>
            </a:xfrm>
            <a:custGeom>
              <a:avLst/>
              <a:gdLst/>
              <a:ahLst/>
              <a:cxnLst/>
              <a:rect l="0" t="0" r="0" b="0"/>
              <a:pathLst>
                <a:path w="78959" h="167853">
                  <a:moveTo>
                    <a:pt x="62768" y="9102"/>
                  </a:moveTo>
                  <a:lnTo>
                    <a:pt x="62768" y="9102"/>
                  </a:lnTo>
                  <a:lnTo>
                    <a:pt x="41720" y="264"/>
                  </a:lnTo>
                  <a:lnTo>
                    <a:pt x="30129" y="0"/>
                  </a:lnTo>
                  <a:lnTo>
                    <a:pt x="5442" y="5579"/>
                  </a:lnTo>
                  <a:lnTo>
                    <a:pt x="1972" y="8165"/>
                  </a:lnTo>
                  <a:lnTo>
                    <a:pt x="366" y="11299"/>
                  </a:lnTo>
                  <a:lnTo>
                    <a:pt x="0" y="14800"/>
                  </a:lnTo>
                  <a:lnTo>
                    <a:pt x="8171" y="42235"/>
                  </a:lnTo>
                  <a:lnTo>
                    <a:pt x="15924" y="52285"/>
                  </a:lnTo>
                  <a:lnTo>
                    <a:pt x="62217" y="98200"/>
                  </a:lnTo>
                  <a:lnTo>
                    <a:pt x="75384" y="117111"/>
                  </a:lnTo>
                  <a:lnTo>
                    <a:pt x="78958" y="129778"/>
                  </a:lnTo>
                  <a:lnTo>
                    <a:pt x="78665" y="140582"/>
                  </a:lnTo>
                  <a:lnTo>
                    <a:pt x="77600" y="145439"/>
                  </a:lnTo>
                  <a:lnTo>
                    <a:pt x="68889" y="154598"/>
                  </a:lnTo>
                  <a:lnTo>
                    <a:pt x="55611" y="161961"/>
                  </a:lnTo>
                  <a:lnTo>
                    <a:pt x="24668" y="167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SMARTInkShape-1623">
            <a:extLst>
              <a:ext uri="{FF2B5EF4-FFF2-40B4-BE49-F238E27FC236}">
                <a16:creationId xmlns:a16="http://schemas.microsoft.com/office/drawing/2014/main" xmlns="" id="{F41596CC-7BD1-40C0-A855-AC014998336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896290" y="1257300"/>
            <a:ext cx="330261" cy="269450"/>
          </a:xfrm>
          <a:custGeom>
            <a:avLst/>
            <a:gdLst/>
            <a:ahLst/>
            <a:cxnLst/>
            <a:rect l="0" t="0" r="0" b="0"/>
            <a:pathLst>
              <a:path w="330261" h="269450">
                <a:moveTo>
                  <a:pt x="95310" y="0"/>
                </a:moveTo>
                <a:lnTo>
                  <a:pt x="95310" y="0"/>
                </a:lnTo>
                <a:lnTo>
                  <a:pt x="91939" y="0"/>
                </a:lnTo>
                <a:lnTo>
                  <a:pt x="83101" y="10113"/>
                </a:lnTo>
                <a:lnTo>
                  <a:pt x="74916" y="29886"/>
                </a:lnTo>
                <a:lnTo>
                  <a:pt x="69487" y="73401"/>
                </a:lnTo>
                <a:lnTo>
                  <a:pt x="61475" y="118723"/>
                </a:lnTo>
                <a:lnTo>
                  <a:pt x="59105" y="151308"/>
                </a:lnTo>
                <a:lnTo>
                  <a:pt x="54401" y="198016"/>
                </a:lnTo>
                <a:lnTo>
                  <a:pt x="55280" y="236393"/>
                </a:lnTo>
                <a:lnTo>
                  <a:pt x="60114" y="253466"/>
                </a:lnTo>
                <a:lnTo>
                  <a:pt x="63379" y="259994"/>
                </a:lnTo>
                <a:lnTo>
                  <a:pt x="67674" y="264346"/>
                </a:lnTo>
                <a:lnTo>
                  <a:pt x="78088" y="269182"/>
                </a:lnTo>
                <a:lnTo>
                  <a:pt x="87891" y="269449"/>
                </a:lnTo>
                <a:lnTo>
                  <a:pt x="92481" y="268533"/>
                </a:lnTo>
                <a:lnTo>
                  <a:pt x="95540" y="265805"/>
                </a:lnTo>
                <a:lnTo>
                  <a:pt x="98940" y="257130"/>
                </a:lnTo>
                <a:lnTo>
                  <a:pt x="97483" y="236975"/>
                </a:lnTo>
                <a:lnTo>
                  <a:pt x="79824" y="195447"/>
                </a:lnTo>
                <a:lnTo>
                  <a:pt x="57168" y="165311"/>
                </a:lnTo>
                <a:lnTo>
                  <a:pt x="22028" y="143296"/>
                </a:lnTo>
                <a:lnTo>
                  <a:pt x="1028" y="135315"/>
                </a:lnTo>
                <a:lnTo>
                  <a:pt x="0" y="133249"/>
                </a:lnTo>
                <a:lnTo>
                  <a:pt x="725" y="130460"/>
                </a:lnTo>
                <a:lnTo>
                  <a:pt x="2620" y="127190"/>
                </a:lnTo>
                <a:lnTo>
                  <a:pt x="15400" y="115846"/>
                </a:lnTo>
                <a:lnTo>
                  <a:pt x="58673" y="91412"/>
                </a:lnTo>
                <a:lnTo>
                  <a:pt x="100180" y="56775"/>
                </a:lnTo>
                <a:lnTo>
                  <a:pt x="136821" y="15855"/>
                </a:lnTo>
                <a:lnTo>
                  <a:pt x="137801" y="18331"/>
                </a:lnTo>
                <a:lnTo>
                  <a:pt x="137491" y="51416"/>
                </a:lnTo>
                <a:lnTo>
                  <a:pt x="136501" y="92845"/>
                </a:lnTo>
                <a:lnTo>
                  <a:pt x="137605" y="125226"/>
                </a:lnTo>
                <a:lnTo>
                  <a:pt x="135745" y="160784"/>
                </a:lnTo>
                <a:lnTo>
                  <a:pt x="128803" y="195872"/>
                </a:lnTo>
                <a:lnTo>
                  <a:pt x="118640" y="237953"/>
                </a:lnTo>
                <a:lnTo>
                  <a:pt x="115205" y="261021"/>
                </a:lnTo>
                <a:lnTo>
                  <a:pt x="116335" y="261503"/>
                </a:lnTo>
                <a:lnTo>
                  <a:pt x="121353" y="258275"/>
                </a:lnTo>
                <a:lnTo>
                  <a:pt x="147607" y="215651"/>
                </a:lnTo>
                <a:lnTo>
                  <a:pt x="183067" y="178728"/>
                </a:lnTo>
                <a:lnTo>
                  <a:pt x="186270" y="177007"/>
                </a:lnTo>
                <a:lnTo>
                  <a:pt x="189111" y="176566"/>
                </a:lnTo>
                <a:lnTo>
                  <a:pt x="191710" y="176977"/>
                </a:lnTo>
                <a:lnTo>
                  <a:pt x="193444" y="179368"/>
                </a:lnTo>
                <a:lnTo>
                  <a:pt x="195883" y="192846"/>
                </a:lnTo>
                <a:lnTo>
                  <a:pt x="198731" y="235087"/>
                </a:lnTo>
                <a:lnTo>
                  <a:pt x="203799" y="250278"/>
                </a:lnTo>
                <a:lnTo>
                  <a:pt x="205736" y="253635"/>
                </a:lnTo>
                <a:lnTo>
                  <a:pt x="209144" y="254462"/>
                </a:lnTo>
                <a:lnTo>
                  <a:pt x="218575" y="251618"/>
                </a:lnTo>
                <a:lnTo>
                  <a:pt x="238218" y="236884"/>
                </a:lnTo>
                <a:lnTo>
                  <a:pt x="277680" y="192749"/>
                </a:lnTo>
                <a:lnTo>
                  <a:pt x="285254" y="178799"/>
                </a:lnTo>
                <a:lnTo>
                  <a:pt x="286144" y="173527"/>
                </a:lnTo>
                <a:lnTo>
                  <a:pt x="285327" y="169307"/>
                </a:lnTo>
                <a:lnTo>
                  <a:pt x="283371" y="165788"/>
                </a:lnTo>
                <a:lnTo>
                  <a:pt x="279950" y="163442"/>
                </a:lnTo>
                <a:lnTo>
                  <a:pt x="270506" y="160835"/>
                </a:lnTo>
                <a:lnTo>
                  <a:pt x="265729" y="162257"/>
                </a:lnTo>
                <a:lnTo>
                  <a:pt x="256658" y="169481"/>
                </a:lnTo>
                <a:lnTo>
                  <a:pt x="243620" y="185448"/>
                </a:lnTo>
                <a:lnTo>
                  <a:pt x="238837" y="199308"/>
                </a:lnTo>
                <a:lnTo>
                  <a:pt x="237417" y="214170"/>
                </a:lnTo>
                <a:lnTo>
                  <a:pt x="239137" y="227831"/>
                </a:lnTo>
                <a:lnTo>
                  <a:pt x="242700" y="233732"/>
                </a:lnTo>
                <a:lnTo>
                  <a:pt x="254185" y="244051"/>
                </a:lnTo>
                <a:lnTo>
                  <a:pt x="268697" y="249578"/>
                </a:lnTo>
                <a:lnTo>
                  <a:pt x="276518" y="251052"/>
                </a:lnTo>
                <a:lnTo>
                  <a:pt x="330260" y="241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SMARTInkShape-Group349">
            <a:extLst>
              <a:ext uri="{FF2B5EF4-FFF2-40B4-BE49-F238E27FC236}">
                <a16:creationId xmlns:a16="http://schemas.microsoft.com/office/drawing/2014/main" xmlns="" id="{D86BF636-E326-4419-8C73-5F76EDA5FADA}"/>
              </a:ext>
            </a:extLst>
          </p:cNvPr>
          <p:cNvGrpSpPr/>
          <p:nvPr/>
        </p:nvGrpSpPr>
        <p:grpSpPr>
          <a:xfrm>
            <a:off x="9461418" y="1109414"/>
            <a:ext cx="1476246" cy="701371"/>
            <a:chOff x="9461418" y="1109414"/>
            <a:chExt cx="1476246" cy="701371"/>
          </a:xfrm>
        </p:grpSpPr>
        <p:sp>
          <p:nvSpPr>
            <p:cNvPr id="80" name="SMARTInkShape-1624">
              <a:extLst>
                <a:ext uri="{FF2B5EF4-FFF2-40B4-BE49-F238E27FC236}">
                  <a16:creationId xmlns:a16="http://schemas.microsoft.com/office/drawing/2014/main" xmlns="" id="{359AE570-0338-4188-A25F-758C41D7E052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9702800" y="13271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459" y="6742"/>
                  </a:lnTo>
                  <a:lnTo>
                    <a:pt x="15786" y="50901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625">
              <a:extLst>
                <a:ext uri="{FF2B5EF4-FFF2-40B4-BE49-F238E27FC236}">
                  <a16:creationId xmlns:a16="http://schemas.microsoft.com/office/drawing/2014/main" xmlns="" id="{12E650D8-9E84-40BD-A6F4-088DEC46643E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9696450" y="1208961"/>
              <a:ext cx="59582" cy="39863"/>
            </a:xfrm>
            <a:custGeom>
              <a:avLst/>
              <a:gdLst/>
              <a:ahLst/>
              <a:cxnLst/>
              <a:rect l="0" t="0" r="0" b="0"/>
              <a:pathLst>
                <a:path w="59582" h="39863">
                  <a:moveTo>
                    <a:pt x="31750" y="10239"/>
                  </a:moveTo>
                  <a:lnTo>
                    <a:pt x="31750" y="10239"/>
                  </a:lnTo>
                  <a:lnTo>
                    <a:pt x="17445" y="19077"/>
                  </a:lnTo>
                  <a:lnTo>
                    <a:pt x="14808" y="23104"/>
                  </a:lnTo>
                  <a:lnTo>
                    <a:pt x="14105" y="25166"/>
                  </a:lnTo>
                  <a:lnTo>
                    <a:pt x="15206" y="31220"/>
                  </a:lnTo>
                  <a:lnTo>
                    <a:pt x="16487" y="34809"/>
                  </a:lnTo>
                  <a:lnTo>
                    <a:pt x="18752" y="37203"/>
                  </a:lnTo>
                  <a:lnTo>
                    <a:pt x="25033" y="39862"/>
                  </a:lnTo>
                  <a:lnTo>
                    <a:pt x="39872" y="37988"/>
                  </a:lnTo>
                  <a:lnTo>
                    <a:pt x="47824" y="32920"/>
                  </a:lnTo>
                  <a:lnTo>
                    <a:pt x="58679" y="18169"/>
                  </a:lnTo>
                  <a:lnTo>
                    <a:pt x="59581" y="14114"/>
                  </a:lnTo>
                  <a:lnTo>
                    <a:pt x="58701" y="5847"/>
                  </a:lnTo>
                  <a:lnTo>
                    <a:pt x="56067" y="3077"/>
                  </a:lnTo>
                  <a:lnTo>
                    <a:pt x="47497" y="0"/>
                  </a:lnTo>
                  <a:lnTo>
                    <a:pt x="30771" y="1639"/>
                  </a:lnTo>
                  <a:lnTo>
                    <a:pt x="20496" y="6652"/>
                  </a:lnTo>
                  <a:lnTo>
                    <a:pt x="0" y="22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626">
              <a:extLst>
                <a:ext uri="{FF2B5EF4-FFF2-40B4-BE49-F238E27FC236}">
                  <a16:creationId xmlns:a16="http://schemas.microsoft.com/office/drawing/2014/main" xmlns="" id="{265D76E7-0F70-4FCD-B811-E63C017F1A38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9620250" y="1517650"/>
              <a:ext cx="222251" cy="18951"/>
            </a:xfrm>
            <a:custGeom>
              <a:avLst/>
              <a:gdLst/>
              <a:ahLst/>
              <a:cxnLst/>
              <a:rect l="0" t="0" r="0" b="0"/>
              <a:pathLst>
                <a:path w="222251" h="18951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526" y="13257"/>
                  </a:lnTo>
                  <a:lnTo>
                    <a:pt x="29511" y="17334"/>
                  </a:lnTo>
                  <a:lnTo>
                    <a:pt x="71917" y="18711"/>
                  </a:lnTo>
                  <a:lnTo>
                    <a:pt x="115305" y="18950"/>
                  </a:lnTo>
                  <a:lnTo>
                    <a:pt x="160537" y="15649"/>
                  </a:lnTo>
                  <a:lnTo>
                    <a:pt x="205395" y="6181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627">
              <a:extLst>
                <a:ext uri="{FF2B5EF4-FFF2-40B4-BE49-F238E27FC236}">
                  <a16:creationId xmlns:a16="http://schemas.microsoft.com/office/drawing/2014/main" xmlns="" id="{387E779F-B764-4D94-8440-0A8072E8011B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9767393" y="1634348"/>
              <a:ext cx="176708" cy="176437"/>
            </a:xfrm>
            <a:custGeom>
              <a:avLst/>
              <a:gdLst/>
              <a:ahLst/>
              <a:cxnLst/>
              <a:rect l="0" t="0" r="0" b="0"/>
              <a:pathLst>
                <a:path w="176708" h="176437">
                  <a:moveTo>
                    <a:pt x="62407" y="48402"/>
                  </a:moveTo>
                  <a:lnTo>
                    <a:pt x="62407" y="48402"/>
                  </a:lnTo>
                  <a:lnTo>
                    <a:pt x="62407" y="45031"/>
                  </a:lnTo>
                  <a:lnTo>
                    <a:pt x="64288" y="41494"/>
                  </a:lnTo>
                  <a:lnTo>
                    <a:pt x="72533" y="31395"/>
                  </a:lnTo>
                  <a:lnTo>
                    <a:pt x="73963" y="27203"/>
                  </a:lnTo>
                  <a:lnTo>
                    <a:pt x="74767" y="17505"/>
                  </a:lnTo>
                  <a:lnTo>
                    <a:pt x="71193" y="9740"/>
                  </a:lnTo>
                  <a:lnTo>
                    <a:pt x="68265" y="5694"/>
                  </a:lnTo>
                  <a:lnTo>
                    <a:pt x="64195" y="2997"/>
                  </a:lnTo>
                  <a:lnTo>
                    <a:pt x="54029" y="0"/>
                  </a:lnTo>
                  <a:lnTo>
                    <a:pt x="33034" y="1683"/>
                  </a:lnTo>
                  <a:lnTo>
                    <a:pt x="20896" y="6707"/>
                  </a:lnTo>
                  <a:lnTo>
                    <a:pt x="10796" y="14348"/>
                  </a:lnTo>
                  <a:lnTo>
                    <a:pt x="1605" y="24801"/>
                  </a:lnTo>
                  <a:lnTo>
                    <a:pt x="0" y="29845"/>
                  </a:lnTo>
                  <a:lnTo>
                    <a:pt x="341" y="34620"/>
                  </a:lnTo>
                  <a:lnTo>
                    <a:pt x="1980" y="39214"/>
                  </a:lnTo>
                  <a:lnTo>
                    <a:pt x="7564" y="46200"/>
                  </a:lnTo>
                  <a:lnTo>
                    <a:pt x="11029" y="49051"/>
                  </a:lnTo>
                  <a:lnTo>
                    <a:pt x="15454" y="50245"/>
                  </a:lnTo>
                  <a:lnTo>
                    <a:pt x="26017" y="49692"/>
                  </a:lnTo>
                  <a:lnTo>
                    <a:pt x="50045" y="38518"/>
                  </a:lnTo>
                  <a:lnTo>
                    <a:pt x="79472" y="23690"/>
                  </a:lnTo>
                  <a:lnTo>
                    <a:pt x="80839" y="24166"/>
                  </a:lnTo>
                  <a:lnTo>
                    <a:pt x="84239" y="26577"/>
                  </a:lnTo>
                  <a:lnTo>
                    <a:pt x="84018" y="30324"/>
                  </a:lnTo>
                  <a:lnTo>
                    <a:pt x="70300" y="77583"/>
                  </a:lnTo>
                  <a:lnTo>
                    <a:pt x="55526" y="120462"/>
                  </a:lnTo>
                  <a:lnTo>
                    <a:pt x="44959" y="165423"/>
                  </a:lnTo>
                  <a:lnTo>
                    <a:pt x="44069" y="174024"/>
                  </a:lnTo>
                  <a:lnTo>
                    <a:pt x="44537" y="175895"/>
                  </a:lnTo>
                  <a:lnTo>
                    <a:pt x="45555" y="176436"/>
                  </a:lnTo>
                  <a:lnTo>
                    <a:pt x="46938" y="176091"/>
                  </a:lnTo>
                  <a:lnTo>
                    <a:pt x="86092" y="148947"/>
                  </a:lnTo>
                  <a:lnTo>
                    <a:pt x="126691" y="124393"/>
                  </a:lnTo>
                  <a:lnTo>
                    <a:pt x="170736" y="88929"/>
                  </a:lnTo>
                  <a:lnTo>
                    <a:pt x="176707" y="80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628">
              <a:extLst>
                <a:ext uri="{FF2B5EF4-FFF2-40B4-BE49-F238E27FC236}">
                  <a16:creationId xmlns:a16="http://schemas.microsoft.com/office/drawing/2014/main" xmlns="" id="{4110124C-C3D7-4F29-944F-278EE0611AD6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0001250" y="1447800"/>
              <a:ext cx="120651" cy="88901"/>
            </a:xfrm>
            <a:custGeom>
              <a:avLst/>
              <a:gdLst/>
              <a:ahLst/>
              <a:cxnLst/>
              <a:rect l="0" t="0" r="0" b="0"/>
              <a:pathLst>
                <a:path w="120651" h="889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789" y="5026"/>
                  </a:lnTo>
                  <a:lnTo>
                    <a:pt x="17311" y="7173"/>
                  </a:lnTo>
                  <a:lnTo>
                    <a:pt x="37271" y="17020"/>
                  </a:lnTo>
                  <a:lnTo>
                    <a:pt x="80491" y="51179"/>
                  </a:lnTo>
                  <a:lnTo>
                    <a:pt x="1206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629">
              <a:extLst>
                <a:ext uri="{FF2B5EF4-FFF2-40B4-BE49-F238E27FC236}">
                  <a16:creationId xmlns:a16="http://schemas.microsoft.com/office/drawing/2014/main" xmlns="" id="{AA7A5664-EF39-4370-B56B-C3B23A4545C2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0045700" y="1422400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76200" y="0"/>
                  </a:moveTo>
                  <a:lnTo>
                    <a:pt x="76200" y="0"/>
                  </a:lnTo>
                  <a:lnTo>
                    <a:pt x="60286" y="6481"/>
                  </a:lnTo>
                  <a:lnTo>
                    <a:pt x="46314" y="15580"/>
                  </a:lnTo>
                  <a:lnTo>
                    <a:pt x="29323" y="39345"/>
                  </a:lnTo>
                  <a:lnTo>
                    <a:pt x="8468" y="8055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630">
              <a:extLst>
                <a:ext uri="{FF2B5EF4-FFF2-40B4-BE49-F238E27FC236}">
                  <a16:creationId xmlns:a16="http://schemas.microsoft.com/office/drawing/2014/main" xmlns="" id="{B6A99F83-DE9C-4555-83BB-636A2F2A3116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0258930" y="1320800"/>
              <a:ext cx="28071" cy="133351"/>
            </a:xfrm>
            <a:custGeom>
              <a:avLst/>
              <a:gdLst/>
              <a:ahLst/>
              <a:cxnLst/>
              <a:rect l="0" t="0" r="0" b="0"/>
              <a:pathLst>
                <a:path w="28071" h="133351">
                  <a:moveTo>
                    <a:pt x="28070" y="0"/>
                  </a:moveTo>
                  <a:lnTo>
                    <a:pt x="28070" y="0"/>
                  </a:lnTo>
                  <a:lnTo>
                    <a:pt x="24699" y="0"/>
                  </a:lnTo>
                  <a:lnTo>
                    <a:pt x="15860" y="6742"/>
                  </a:lnTo>
                  <a:lnTo>
                    <a:pt x="7676" y="27790"/>
                  </a:lnTo>
                  <a:lnTo>
                    <a:pt x="0" y="66507"/>
                  </a:lnTo>
                  <a:lnTo>
                    <a:pt x="3816" y="106244"/>
                  </a:lnTo>
                  <a:lnTo>
                    <a:pt x="902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631">
              <a:extLst>
                <a:ext uri="{FF2B5EF4-FFF2-40B4-BE49-F238E27FC236}">
                  <a16:creationId xmlns:a16="http://schemas.microsoft.com/office/drawing/2014/main" xmlns="" id="{94800F33-F884-4D65-9883-ABBC815EE682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0334154" y="1352550"/>
              <a:ext cx="73629" cy="96072"/>
            </a:xfrm>
            <a:custGeom>
              <a:avLst/>
              <a:gdLst/>
              <a:ahLst/>
              <a:cxnLst/>
              <a:rect l="0" t="0" r="0" b="0"/>
              <a:pathLst>
                <a:path w="73629" h="96072">
                  <a:moveTo>
                    <a:pt x="41746" y="6350"/>
                  </a:moveTo>
                  <a:lnTo>
                    <a:pt x="41746" y="6350"/>
                  </a:lnTo>
                  <a:lnTo>
                    <a:pt x="30902" y="7055"/>
                  </a:lnTo>
                  <a:lnTo>
                    <a:pt x="20698" y="9721"/>
                  </a:lnTo>
                  <a:lnTo>
                    <a:pt x="10989" y="17020"/>
                  </a:lnTo>
                  <a:lnTo>
                    <a:pt x="6425" y="21930"/>
                  </a:lnTo>
                  <a:lnTo>
                    <a:pt x="1352" y="34912"/>
                  </a:lnTo>
                  <a:lnTo>
                    <a:pt x="0" y="42324"/>
                  </a:lnTo>
                  <a:lnTo>
                    <a:pt x="4141" y="58087"/>
                  </a:lnTo>
                  <a:lnTo>
                    <a:pt x="20677" y="84460"/>
                  </a:lnTo>
                  <a:lnTo>
                    <a:pt x="36679" y="95424"/>
                  </a:lnTo>
                  <a:lnTo>
                    <a:pt x="42602" y="96071"/>
                  </a:lnTo>
                  <a:lnTo>
                    <a:pt x="54826" y="93028"/>
                  </a:lnTo>
                  <a:lnTo>
                    <a:pt x="65433" y="85090"/>
                  </a:lnTo>
                  <a:lnTo>
                    <a:pt x="70237" y="80010"/>
                  </a:lnTo>
                  <a:lnTo>
                    <a:pt x="72735" y="73801"/>
                  </a:lnTo>
                  <a:lnTo>
                    <a:pt x="73628" y="59376"/>
                  </a:lnTo>
                  <a:lnTo>
                    <a:pt x="66793" y="32018"/>
                  </a:lnTo>
                  <a:lnTo>
                    <a:pt x="57817" y="17523"/>
                  </a:lnTo>
                  <a:lnTo>
                    <a:pt x="44627" y="5192"/>
                  </a:lnTo>
                  <a:lnTo>
                    <a:pt x="353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632">
              <a:extLst>
                <a:ext uri="{FF2B5EF4-FFF2-40B4-BE49-F238E27FC236}">
                  <a16:creationId xmlns:a16="http://schemas.microsoft.com/office/drawing/2014/main" xmlns="" id="{ACBBF0AC-2EE2-4A14-9ED9-95629652F19C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0441345" y="1339850"/>
              <a:ext cx="90086" cy="90235"/>
            </a:xfrm>
            <a:custGeom>
              <a:avLst/>
              <a:gdLst/>
              <a:ahLst/>
              <a:cxnLst/>
              <a:rect l="0" t="0" r="0" b="0"/>
              <a:pathLst>
                <a:path w="90086" h="90235">
                  <a:moveTo>
                    <a:pt x="55205" y="0"/>
                  </a:moveTo>
                  <a:lnTo>
                    <a:pt x="55205" y="0"/>
                  </a:lnTo>
                  <a:lnTo>
                    <a:pt x="34157" y="0"/>
                  </a:lnTo>
                  <a:lnTo>
                    <a:pt x="22567" y="5644"/>
                  </a:lnTo>
                  <a:lnTo>
                    <a:pt x="16513" y="10113"/>
                  </a:lnTo>
                  <a:lnTo>
                    <a:pt x="7904" y="22604"/>
                  </a:lnTo>
                  <a:lnTo>
                    <a:pt x="2432" y="37563"/>
                  </a:lnTo>
                  <a:lnTo>
                    <a:pt x="0" y="53619"/>
                  </a:lnTo>
                  <a:lnTo>
                    <a:pt x="2683" y="68281"/>
                  </a:lnTo>
                  <a:lnTo>
                    <a:pt x="5374" y="75154"/>
                  </a:lnTo>
                  <a:lnTo>
                    <a:pt x="9989" y="80441"/>
                  </a:lnTo>
                  <a:lnTo>
                    <a:pt x="22644" y="88198"/>
                  </a:lnTo>
                  <a:lnTo>
                    <a:pt x="35795" y="90234"/>
                  </a:lnTo>
                  <a:lnTo>
                    <a:pt x="48695" y="88082"/>
                  </a:lnTo>
                  <a:lnTo>
                    <a:pt x="80583" y="74672"/>
                  </a:lnTo>
                  <a:lnTo>
                    <a:pt x="84824" y="71654"/>
                  </a:lnTo>
                  <a:lnTo>
                    <a:pt x="89535" y="64537"/>
                  </a:lnTo>
                  <a:lnTo>
                    <a:pt x="90085" y="60663"/>
                  </a:lnTo>
                  <a:lnTo>
                    <a:pt x="88817" y="52597"/>
                  </a:lnTo>
                  <a:lnTo>
                    <a:pt x="82138" y="44308"/>
                  </a:lnTo>
                  <a:lnTo>
                    <a:pt x="5520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633">
              <a:extLst>
                <a:ext uri="{FF2B5EF4-FFF2-40B4-BE49-F238E27FC236}">
                  <a16:creationId xmlns:a16="http://schemas.microsoft.com/office/drawing/2014/main" xmlns="" id="{BB19EB66-71B0-42B8-A308-07FFC4A39B64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0509250" y="1265415"/>
              <a:ext cx="175434" cy="430036"/>
            </a:xfrm>
            <a:custGeom>
              <a:avLst/>
              <a:gdLst/>
              <a:ahLst/>
              <a:cxnLst/>
              <a:rect l="0" t="0" r="0" b="0"/>
              <a:pathLst>
                <a:path w="175434" h="430036">
                  <a:moveTo>
                    <a:pt x="146050" y="10935"/>
                  </a:moveTo>
                  <a:lnTo>
                    <a:pt x="146050" y="10935"/>
                  </a:lnTo>
                  <a:lnTo>
                    <a:pt x="142679" y="4193"/>
                  </a:lnTo>
                  <a:lnTo>
                    <a:pt x="142391" y="2207"/>
                  </a:lnTo>
                  <a:lnTo>
                    <a:pt x="142905" y="883"/>
                  </a:lnTo>
                  <a:lnTo>
                    <a:pt x="143954" y="0"/>
                  </a:lnTo>
                  <a:lnTo>
                    <a:pt x="148882" y="6545"/>
                  </a:lnTo>
                  <a:lnTo>
                    <a:pt x="163543" y="43856"/>
                  </a:lnTo>
                  <a:lnTo>
                    <a:pt x="172478" y="91245"/>
                  </a:lnTo>
                  <a:lnTo>
                    <a:pt x="175433" y="128943"/>
                  </a:lnTo>
                  <a:lnTo>
                    <a:pt x="174633" y="170628"/>
                  </a:lnTo>
                  <a:lnTo>
                    <a:pt x="167220" y="217376"/>
                  </a:lnTo>
                  <a:lnTo>
                    <a:pt x="154987" y="264494"/>
                  </a:lnTo>
                  <a:lnTo>
                    <a:pt x="138028" y="309189"/>
                  </a:lnTo>
                  <a:lnTo>
                    <a:pt x="114027" y="347868"/>
                  </a:lnTo>
                  <a:lnTo>
                    <a:pt x="76119" y="394635"/>
                  </a:lnTo>
                  <a:lnTo>
                    <a:pt x="41446" y="421820"/>
                  </a:lnTo>
                  <a:lnTo>
                    <a:pt x="23358" y="428030"/>
                  </a:lnTo>
                  <a:lnTo>
                    <a:pt x="0" y="430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634">
              <a:extLst>
                <a:ext uri="{FF2B5EF4-FFF2-40B4-BE49-F238E27FC236}">
                  <a16:creationId xmlns:a16="http://schemas.microsoft.com/office/drawing/2014/main" xmlns="" id="{2DF626CA-66DA-44F2-8FFD-E0EF382F7DC7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9461418" y="1239133"/>
              <a:ext cx="88983" cy="481718"/>
            </a:xfrm>
            <a:custGeom>
              <a:avLst/>
              <a:gdLst/>
              <a:ahLst/>
              <a:cxnLst/>
              <a:rect l="0" t="0" r="0" b="0"/>
              <a:pathLst>
                <a:path w="88983" h="481718">
                  <a:moveTo>
                    <a:pt x="88982" y="5467"/>
                  </a:moveTo>
                  <a:lnTo>
                    <a:pt x="88982" y="5467"/>
                  </a:lnTo>
                  <a:lnTo>
                    <a:pt x="85611" y="2096"/>
                  </a:lnTo>
                  <a:lnTo>
                    <a:pt x="80193" y="441"/>
                  </a:lnTo>
                  <a:lnTo>
                    <a:pt x="76772" y="0"/>
                  </a:lnTo>
                  <a:lnTo>
                    <a:pt x="73081" y="2528"/>
                  </a:lnTo>
                  <a:lnTo>
                    <a:pt x="65217" y="12862"/>
                  </a:lnTo>
                  <a:lnTo>
                    <a:pt x="46553" y="55454"/>
                  </a:lnTo>
                  <a:lnTo>
                    <a:pt x="30143" y="90008"/>
                  </a:lnTo>
                  <a:lnTo>
                    <a:pt x="16735" y="128883"/>
                  </a:lnTo>
                  <a:lnTo>
                    <a:pt x="6777" y="171796"/>
                  </a:lnTo>
                  <a:lnTo>
                    <a:pt x="3134" y="196081"/>
                  </a:lnTo>
                  <a:lnTo>
                    <a:pt x="0" y="221443"/>
                  </a:lnTo>
                  <a:lnTo>
                    <a:pt x="27" y="247523"/>
                  </a:lnTo>
                  <a:lnTo>
                    <a:pt x="2161" y="274082"/>
                  </a:lnTo>
                  <a:lnTo>
                    <a:pt x="5702" y="300960"/>
                  </a:lnTo>
                  <a:lnTo>
                    <a:pt x="10884" y="326640"/>
                  </a:lnTo>
                  <a:lnTo>
                    <a:pt x="17161" y="351521"/>
                  </a:lnTo>
                  <a:lnTo>
                    <a:pt x="31661" y="396336"/>
                  </a:lnTo>
                  <a:lnTo>
                    <a:pt x="54986" y="443248"/>
                  </a:lnTo>
                  <a:lnTo>
                    <a:pt x="82632" y="481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635">
              <a:extLst>
                <a:ext uri="{FF2B5EF4-FFF2-40B4-BE49-F238E27FC236}">
                  <a16:creationId xmlns:a16="http://schemas.microsoft.com/office/drawing/2014/main" xmlns="" id="{4794FEF9-815B-4B9C-A352-1F5F9E1471FF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0799276" y="1112133"/>
              <a:ext cx="59225" cy="211235"/>
            </a:xfrm>
            <a:custGeom>
              <a:avLst/>
              <a:gdLst/>
              <a:ahLst/>
              <a:cxnLst/>
              <a:rect l="0" t="0" r="0" b="0"/>
              <a:pathLst>
                <a:path w="59225" h="211235">
                  <a:moveTo>
                    <a:pt x="27474" y="5467"/>
                  </a:moveTo>
                  <a:lnTo>
                    <a:pt x="27474" y="5467"/>
                  </a:lnTo>
                  <a:lnTo>
                    <a:pt x="32942" y="0"/>
                  </a:lnTo>
                  <a:lnTo>
                    <a:pt x="33236" y="411"/>
                  </a:lnTo>
                  <a:lnTo>
                    <a:pt x="33563" y="2750"/>
                  </a:lnTo>
                  <a:lnTo>
                    <a:pt x="18613" y="49352"/>
                  </a:lnTo>
                  <a:lnTo>
                    <a:pt x="11051" y="87536"/>
                  </a:lnTo>
                  <a:lnTo>
                    <a:pt x="4341" y="125269"/>
                  </a:lnTo>
                  <a:lnTo>
                    <a:pt x="0" y="158400"/>
                  </a:lnTo>
                  <a:lnTo>
                    <a:pt x="6712" y="185698"/>
                  </a:lnTo>
                  <a:lnTo>
                    <a:pt x="13778" y="200575"/>
                  </a:lnTo>
                  <a:lnTo>
                    <a:pt x="18343" y="205389"/>
                  </a:lnTo>
                  <a:lnTo>
                    <a:pt x="29059" y="210738"/>
                  </a:lnTo>
                  <a:lnTo>
                    <a:pt x="40879" y="211234"/>
                  </a:lnTo>
                  <a:lnTo>
                    <a:pt x="46995" y="210378"/>
                  </a:lnTo>
                  <a:lnTo>
                    <a:pt x="51071" y="207691"/>
                  </a:lnTo>
                  <a:lnTo>
                    <a:pt x="53788" y="203783"/>
                  </a:lnTo>
                  <a:lnTo>
                    <a:pt x="59224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636">
              <a:extLst>
                <a:ext uri="{FF2B5EF4-FFF2-40B4-BE49-F238E27FC236}">
                  <a16:creationId xmlns:a16="http://schemas.microsoft.com/office/drawing/2014/main" xmlns="" id="{09650FAB-4CE6-4032-AD13-23307A62918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0782300" y="1109414"/>
              <a:ext cx="155364" cy="192337"/>
            </a:xfrm>
            <a:custGeom>
              <a:avLst/>
              <a:gdLst/>
              <a:ahLst/>
              <a:cxnLst/>
              <a:rect l="0" t="0" r="0" b="0"/>
              <a:pathLst>
                <a:path w="155364" h="192337">
                  <a:moveTo>
                    <a:pt x="0" y="97086"/>
                  </a:moveTo>
                  <a:lnTo>
                    <a:pt x="0" y="97086"/>
                  </a:lnTo>
                  <a:lnTo>
                    <a:pt x="41928" y="80480"/>
                  </a:lnTo>
                  <a:lnTo>
                    <a:pt x="87984" y="48751"/>
                  </a:lnTo>
                  <a:lnTo>
                    <a:pt x="117254" y="16742"/>
                  </a:lnTo>
                  <a:lnTo>
                    <a:pt x="124113" y="4371"/>
                  </a:lnTo>
                  <a:lnTo>
                    <a:pt x="125718" y="141"/>
                  </a:lnTo>
                  <a:lnTo>
                    <a:pt x="126146" y="0"/>
                  </a:lnTo>
                  <a:lnTo>
                    <a:pt x="126430" y="612"/>
                  </a:lnTo>
                  <a:lnTo>
                    <a:pt x="114740" y="43824"/>
                  </a:lnTo>
                  <a:lnTo>
                    <a:pt x="103220" y="79188"/>
                  </a:lnTo>
                  <a:lnTo>
                    <a:pt x="94241" y="119848"/>
                  </a:lnTo>
                  <a:lnTo>
                    <a:pt x="81228" y="161215"/>
                  </a:lnTo>
                  <a:lnTo>
                    <a:pt x="77193" y="178793"/>
                  </a:lnTo>
                  <a:lnTo>
                    <a:pt x="76861" y="179074"/>
                  </a:lnTo>
                  <a:lnTo>
                    <a:pt x="121748" y="136193"/>
                  </a:lnTo>
                  <a:lnTo>
                    <a:pt x="130780" y="129048"/>
                  </a:lnTo>
                  <a:lnTo>
                    <a:pt x="134459" y="127566"/>
                  </a:lnTo>
                  <a:lnTo>
                    <a:pt x="137617" y="127284"/>
                  </a:lnTo>
                  <a:lnTo>
                    <a:pt x="140429" y="127801"/>
                  </a:lnTo>
                  <a:lnTo>
                    <a:pt x="145433" y="132139"/>
                  </a:lnTo>
                  <a:lnTo>
                    <a:pt x="147755" y="135271"/>
                  </a:lnTo>
                  <a:lnTo>
                    <a:pt x="150336" y="144396"/>
                  </a:lnTo>
                  <a:lnTo>
                    <a:pt x="155363" y="178006"/>
                  </a:lnTo>
                  <a:lnTo>
                    <a:pt x="152400" y="192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350">
            <a:extLst>
              <a:ext uri="{FF2B5EF4-FFF2-40B4-BE49-F238E27FC236}">
                <a16:creationId xmlns:a16="http://schemas.microsoft.com/office/drawing/2014/main" xmlns="" id="{1C009563-230F-4005-9D32-FECE3B1F8C60}"/>
              </a:ext>
            </a:extLst>
          </p:cNvPr>
          <p:cNvGrpSpPr/>
          <p:nvPr/>
        </p:nvGrpSpPr>
        <p:grpSpPr>
          <a:xfrm>
            <a:off x="2965450" y="1809750"/>
            <a:ext cx="1130301" cy="553443"/>
            <a:chOff x="2965450" y="1809750"/>
            <a:chExt cx="1130301" cy="553443"/>
          </a:xfrm>
        </p:grpSpPr>
        <p:sp>
          <p:nvSpPr>
            <p:cNvPr id="94" name="SMARTInkShape-1637">
              <a:extLst>
                <a:ext uri="{FF2B5EF4-FFF2-40B4-BE49-F238E27FC236}">
                  <a16:creationId xmlns:a16="http://schemas.microsoft.com/office/drawing/2014/main" xmlns="" id="{BD59758B-6FA1-4363-A551-86B97308D191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965450" y="2008814"/>
              <a:ext cx="130220" cy="354379"/>
            </a:xfrm>
            <a:custGeom>
              <a:avLst/>
              <a:gdLst/>
              <a:ahLst/>
              <a:cxnLst/>
              <a:rect l="0" t="0" r="0" b="0"/>
              <a:pathLst>
                <a:path w="130220" h="354379">
                  <a:moveTo>
                    <a:pt x="0" y="99386"/>
                  </a:moveTo>
                  <a:lnTo>
                    <a:pt x="0" y="99386"/>
                  </a:lnTo>
                  <a:lnTo>
                    <a:pt x="3371" y="133264"/>
                  </a:lnTo>
                  <a:lnTo>
                    <a:pt x="15195" y="179377"/>
                  </a:lnTo>
                  <a:lnTo>
                    <a:pt x="20394" y="211843"/>
                  </a:lnTo>
                  <a:lnTo>
                    <a:pt x="25057" y="245558"/>
                  </a:lnTo>
                  <a:lnTo>
                    <a:pt x="28776" y="278651"/>
                  </a:lnTo>
                  <a:lnTo>
                    <a:pt x="30868" y="322227"/>
                  </a:lnTo>
                  <a:lnTo>
                    <a:pt x="31634" y="354378"/>
                  </a:lnTo>
                  <a:lnTo>
                    <a:pt x="31743" y="309604"/>
                  </a:lnTo>
                  <a:lnTo>
                    <a:pt x="31747" y="278188"/>
                  </a:lnTo>
                  <a:lnTo>
                    <a:pt x="31749" y="237415"/>
                  </a:lnTo>
                  <a:lnTo>
                    <a:pt x="31750" y="191776"/>
                  </a:lnTo>
                  <a:lnTo>
                    <a:pt x="31750" y="145623"/>
                  </a:lnTo>
                  <a:lnTo>
                    <a:pt x="35513" y="104884"/>
                  </a:lnTo>
                  <a:lnTo>
                    <a:pt x="41889" y="69374"/>
                  </a:lnTo>
                  <a:lnTo>
                    <a:pt x="54118" y="27699"/>
                  </a:lnTo>
                  <a:lnTo>
                    <a:pt x="64975" y="8964"/>
                  </a:lnTo>
                  <a:lnTo>
                    <a:pt x="70833" y="3827"/>
                  </a:lnTo>
                  <a:lnTo>
                    <a:pt x="76855" y="1108"/>
                  </a:lnTo>
                  <a:lnTo>
                    <a:pt x="82987" y="0"/>
                  </a:lnTo>
                  <a:lnTo>
                    <a:pt x="97325" y="4415"/>
                  </a:lnTo>
                  <a:lnTo>
                    <a:pt x="105100" y="8555"/>
                  </a:lnTo>
                  <a:lnTo>
                    <a:pt x="117502" y="24444"/>
                  </a:lnTo>
                  <a:lnTo>
                    <a:pt x="126306" y="45617"/>
                  </a:lnTo>
                  <a:lnTo>
                    <a:pt x="130219" y="69139"/>
                  </a:lnTo>
                  <a:lnTo>
                    <a:pt x="125681" y="102810"/>
                  </a:lnTo>
                  <a:lnTo>
                    <a:pt x="115360" y="120664"/>
                  </a:lnTo>
                  <a:lnTo>
                    <a:pt x="89109" y="146000"/>
                  </a:lnTo>
                  <a:lnTo>
                    <a:pt x="57150" y="162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638">
              <a:extLst>
                <a:ext uri="{FF2B5EF4-FFF2-40B4-BE49-F238E27FC236}">
                  <a16:creationId xmlns:a16="http://schemas.microsoft.com/office/drawing/2014/main" xmlns="" id="{A8B4625A-DE40-4158-B1CD-0437589AA4A5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178952" y="2018412"/>
              <a:ext cx="59549" cy="159533"/>
            </a:xfrm>
            <a:custGeom>
              <a:avLst/>
              <a:gdLst/>
              <a:ahLst/>
              <a:cxnLst/>
              <a:rect l="0" t="0" r="0" b="0"/>
              <a:pathLst>
                <a:path w="59549" h="159533">
                  <a:moveTo>
                    <a:pt x="2398" y="77088"/>
                  </a:moveTo>
                  <a:lnTo>
                    <a:pt x="2398" y="77088"/>
                  </a:lnTo>
                  <a:lnTo>
                    <a:pt x="5769" y="77088"/>
                  </a:lnTo>
                  <a:lnTo>
                    <a:pt x="14607" y="73717"/>
                  </a:lnTo>
                  <a:lnTo>
                    <a:pt x="26163" y="64878"/>
                  </a:lnTo>
                  <a:lnTo>
                    <a:pt x="38524" y="49952"/>
                  </a:lnTo>
                  <a:lnTo>
                    <a:pt x="49568" y="22287"/>
                  </a:lnTo>
                  <a:lnTo>
                    <a:pt x="51584" y="11339"/>
                  </a:lnTo>
                  <a:lnTo>
                    <a:pt x="50711" y="7150"/>
                  </a:lnTo>
                  <a:lnTo>
                    <a:pt x="45978" y="614"/>
                  </a:lnTo>
                  <a:lnTo>
                    <a:pt x="42035" y="0"/>
                  </a:lnTo>
                  <a:lnTo>
                    <a:pt x="32009" y="3080"/>
                  </a:lnTo>
                  <a:lnTo>
                    <a:pt x="22379" y="12916"/>
                  </a:lnTo>
                  <a:lnTo>
                    <a:pt x="14100" y="28106"/>
                  </a:lnTo>
                  <a:lnTo>
                    <a:pt x="3037" y="72351"/>
                  </a:lnTo>
                  <a:lnTo>
                    <a:pt x="0" y="107434"/>
                  </a:lnTo>
                  <a:lnTo>
                    <a:pt x="2743" y="127970"/>
                  </a:lnTo>
                  <a:lnTo>
                    <a:pt x="8666" y="144152"/>
                  </a:lnTo>
                  <a:lnTo>
                    <a:pt x="17884" y="154637"/>
                  </a:lnTo>
                  <a:lnTo>
                    <a:pt x="23306" y="158421"/>
                  </a:lnTo>
                  <a:lnTo>
                    <a:pt x="29742" y="159532"/>
                  </a:lnTo>
                  <a:lnTo>
                    <a:pt x="59548" y="153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639">
              <a:extLst>
                <a:ext uri="{FF2B5EF4-FFF2-40B4-BE49-F238E27FC236}">
                  <a16:creationId xmlns:a16="http://schemas.microsoft.com/office/drawing/2014/main" xmlns="" id="{89269785-0F0A-44BD-B0AA-78FD9258E92A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3282950" y="2000250"/>
              <a:ext cx="114301" cy="141027"/>
            </a:xfrm>
            <a:custGeom>
              <a:avLst/>
              <a:gdLst/>
              <a:ahLst/>
              <a:cxnLst/>
              <a:rect l="0" t="0" r="0" b="0"/>
              <a:pathLst>
                <a:path w="114301" h="141027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6481" y="35714"/>
                  </a:lnTo>
                  <a:lnTo>
                    <a:pt x="32603" y="58648"/>
                  </a:lnTo>
                  <a:lnTo>
                    <a:pt x="44311" y="80015"/>
                  </a:lnTo>
                  <a:lnTo>
                    <a:pt x="49945" y="118992"/>
                  </a:lnTo>
                  <a:lnTo>
                    <a:pt x="50230" y="125895"/>
                  </a:lnTo>
                  <a:lnTo>
                    <a:pt x="49009" y="131202"/>
                  </a:lnTo>
                  <a:lnTo>
                    <a:pt x="43889" y="138980"/>
                  </a:lnTo>
                  <a:lnTo>
                    <a:pt x="41254" y="140632"/>
                  </a:lnTo>
                  <a:lnTo>
                    <a:pt x="38791" y="141026"/>
                  </a:lnTo>
                  <a:lnTo>
                    <a:pt x="36444" y="140584"/>
                  </a:lnTo>
                  <a:lnTo>
                    <a:pt x="34879" y="138173"/>
                  </a:lnTo>
                  <a:lnTo>
                    <a:pt x="33141" y="129849"/>
                  </a:lnTo>
                  <a:lnTo>
                    <a:pt x="38904" y="106521"/>
                  </a:lnTo>
                  <a:lnTo>
                    <a:pt x="63633" y="59010"/>
                  </a:lnTo>
                  <a:lnTo>
                    <a:pt x="100642" y="1475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640">
              <a:extLst>
                <a:ext uri="{FF2B5EF4-FFF2-40B4-BE49-F238E27FC236}">
                  <a16:creationId xmlns:a16="http://schemas.microsoft.com/office/drawing/2014/main" xmlns="" id="{046D86B8-20D8-466F-821E-A12CB3FF7C07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3438616" y="1997180"/>
              <a:ext cx="72935" cy="145186"/>
            </a:xfrm>
            <a:custGeom>
              <a:avLst/>
              <a:gdLst/>
              <a:ahLst/>
              <a:cxnLst/>
              <a:rect l="0" t="0" r="0" b="0"/>
              <a:pathLst>
                <a:path w="72935" h="145186">
                  <a:moveTo>
                    <a:pt x="72934" y="9420"/>
                  </a:moveTo>
                  <a:lnTo>
                    <a:pt x="72934" y="9420"/>
                  </a:lnTo>
                  <a:lnTo>
                    <a:pt x="64096" y="582"/>
                  </a:lnTo>
                  <a:lnTo>
                    <a:pt x="60692" y="0"/>
                  </a:lnTo>
                  <a:lnTo>
                    <a:pt x="51265" y="1235"/>
                  </a:lnTo>
                  <a:lnTo>
                    <a:pt x="41902" y="6017"/>
                  </a:lnTo>
                  <a:lnTo>
                    <a:pt x="26815" y="20406"/>
                  </a:lnTo>
                  <a:lnTo>
                    <a:pt x="15748" y="36881"/>
                  </a:lnTo>
                  <a:lnTo>
                    <a:pt x="908" y="82055"/>
                  </a:lnTo>
                  <a:lnTo>
                    <a:pt x="0" y="100263"/>
                  </a:lnTo>
                  <a:lnTo>
                    <a:pt x="7422" y="122414"/>
                  </a:lnTo>
                  <a:lnTo>
                    <a:pt x="14655" y="135840"/>
                  </a:lnTo>
                  <a:lnTo>
                    <a:pt x="19264" y="140266"/>
                  </a:lnTo>
                  <a:lnTo>
                    <a:pt x="30030" y="145185"/>
                  </a:lnTo>
                  <a:lnTo>
                    <a:pt x="45634" y="141727"/>
                  </a:lnTo>
                  <a:lnTo>
                    <a:pt x="72934" y="130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641">
              <a:extLst>
                <a:ext uri="{FF2B5EF4-FFF2-40B4-BE49-F238E27FC236}">
                  <a16:creationId xmlns:a16="http://schemas.microsoft.com/office/drawing/2014/main" xmlns="" id="{ABAEF6FC-BBEA-4BCF-BA37-EC8FEA0EB3FF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3540230" y="2003007"/>
              <a:ext cx="79271" cy="127582"/>
            </a:xfrm>
            <a:custGeom>
              <a:avLst/>
              <a:gdLst/>
              <a:ahLst/>
              <a:cxnLst/>
              <a:rect l="0" t="0" r="0" b="0"/>
              <a:pathLst>
                <a:path w="79271" h="127582">
                  <a:moveTo>
                    <a:pt x="9420" y="54393"/>
                  </a:moveTo>
                  <a:lnTo>
                    <a:pt x="9420" y="54393"/>
                  </a:lnTo>
                  <a:lnTo>
                    <a:pt x="582" y="54393"/>
                  </a:lnTo>
                  <a:lnTo>
                    <a:pt x="0" y="55099"/>
                  </a:lnTo>
                  <a:lnTo>
                    <a:pt x="318" y="56274"/>
                  </a:lnTo>
                  <a:lnTo>
                    <a:pt x="1235" y="57764"/>
                  </a:lnTo>
                  <a:lnTo>
                    <a:pt x="2552" y="58757"/>
                  </a:lnTo>
                  <a:lnTo>
                    <a:pt x="5897" y="59860"/>
                  </a:lnTo>
                  <a:lnTo>
                    <a:pt x="15118" y="57110"/>
                  </a:lnTo>
                  <a:lnTo>
                    <a:pt x="39182" y="36955"/>
                  </a:lnTo>
                  <a:lnTo>
                    <a:pt x="48420" y="21239"/>
                  </a:lnTo>
                  <a:lnTo>
                    <a:pt x="49566" y="11200"/>
                  </a:lnTo>
                  <a:lnTo>
                    <a:pt x="48884" y="6548"/>
                  </a:lnTo>
                  <a:lnTo>
                    <a:pt x="47018" y="3446"/>
                  </a:lnTo>
                  <a:lnTo>
                    <a:pt x="44363" y="1379"/>
                  </a:lnTo>
                  <a:lnTo>
                    <a:pt x="41182" y="0"/>
                  </a:lnTo>
                  <a:lnTo>
                    <a:pt x="37650" y="492"/>
                  </a:lnTo>
                  <a:lnTo>
                    <a:pt x="29963" y="4802"/>
                  </a:lnTo>
                  <a:lnTo>
                    <a:pt x="14331" y="25275"/>
                  </a:lnTo>
                  <a:lnTo>
                    <a:pt x="8075" y="43803"/>
                  </a:lnTo>
                  <a:lnTo>
                    <a:pt x="6435" y="72187"/>
                  </a:lnTo>
                  <a:lnTo>
                    <a:pt x="12202" y="103691"/>
                  </a:lnTo>
                  <a:lnTo>
                    <a:pt x="19828" y="115344"/>
                  </a:lnTo>
                  <a:lnTo>
                    <a:pt x="24826" y="120427"/>
                  </a:lnTo>
                  <a:lnTo>
                    <a:pt x="36023" y="126075"/>
                  </a:lnTo>
                  <a:lnTo>
                    <a:pt x="41972" y="127581"/>
                  </a:lnTo>
                  <a:lnTo>
                    <a:pt x="56107" y="125491"/>
                  </a:lnTo>
                  <a:lnTo>
                    <a:pt x="79270" y="117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642">
              <a:extLst>
                <a:ext uri="{FF2B5EF4-FFF2-40B4-BE49-F238E27FC236}">
                  <a16:creationId xmlns:a16="http://schemas.microsoft.com/office/drawing/2014/main" xmlns="" id="{E7CBA01B-37BF-48C8-8AA5-C6143CE8F354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3657893" y="2002595"/>
              <a:ext cx="75908" cy="99256"/>
            </a:xfrm>
            <a:custGeom>
              <a:avLst/>
              <a:gdLst/>
              <a:ahLst/>
              <a:cxnLst/>
              <a:rect l="0" t="0" r="0" b="0"/>
              <a:pathLst>
                <a:path w="75908" h="99256">
                  <a:moveTo>
                    <a:pt x="25107" y="16705"/>
                  </a:moveTo>
                  <a:lnTo>
                    <a:pt x="25107" y="16705"/>
                  </a:lnTo>
                  <a:lnTo>
                    <a:pt x="20037" y="22480"/>
                  </a:lnTo>
                  <a:lnTo>
                    <a:pt x="14276" y="34017"/>
                  </a:lnTo>
                  <a:lnTo>
                    <a:pt x="4718" y="78160"/>
                  </a:lnTo>
                  <a:lnTo>
                    <a:pt x="367" y="94622"/>
                  </a:lnTo>
                  <a:lnTo>
                    <a:pt x="147" y="94755"/>
                  </a:lnTo>
                  <a:lnTo>
                    <a:pt x="0" y="94138"/>
                  </a:lnTo>
                  <a:lnTo>
                    <a:pt x="25448" y="53408"/>
                  </a:lnTo>
                  <a:lnTo>
                    <a:pt x="46318" y="14404"/>
                  </a:lnTo>
                  <a:lnTo>
                    <a:pt x="58281" y="2931"/>
                  </a:lnTo>
                  <a:lnTo>
                    <a:pt x="64075" y="0"/>
                  </a:lnTo>
                  <a:lnTo>
                    <a:pt x="66608" y="1335"/>
                  </a:lnTo>
                  <a:lnTo>
                    <a:pt x="71304" y="8463"/>
                  </a:lnTo>
                  <a:lnTo>
                    <a:pt x="74998" y="35355"/>
                  </a:lnTo>
                  <a:lnTo>
                    <a:pt x="75827" y="78814"/>
                  </a:lnTo>
                  <a:lnTo>
                    <a:pt x="75907" y="99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643">
              <a:extLst>
                <a:ext uri="{FF2B5EF4-FFF2-40B4-BE49-F238E27FC236}">
                  <a16:creationId xmlns:a16="http://schemas.microsoft.com/office/drawing/2014/main" xmlns="" id="{46CDEA3F-0703-4994-894D-885536AC1B4E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811882" y="1809750"/>
              <a:ext cx="67969" cy="286384"/>
            </a:xfrm>
            <a:custGeom>
              <a:avLst/>
              <a:gdLst/>
              <a:ahLst/>
              <a:cxnLst/>
              <a:rect l="0" t="0" r="0" b="0"/>
              <a:pathLst>
                <a:path w="67969" h="286384">
                  <a:moveTo>
                    <a:pt x="67968" y="0"/>
                  </a:moveTo>
                  <a:lnTo>
                    <a:pt x="67968" y="0"/>
                  </a:lnTo>
                  <a:lnTo>
                    <a:pt x="64597" y="0"/>
                  </a:lnTo>
                  <a:lnTo>
                    <a:pt x="63604" y="706"/>
                  </a:lnTo>
                  <a:lnTo>
                    <a:pt x="62942" y="1881"/>
                  </a:lnTo>
                  <a:lnTo>
                    <a:pt x="47919" y="49284"/>
                  </a:lnTo>
                  <a:lnTo>
                    <a:pt x="35922" y="92214"/>
                  </a:lnTo>
                  <a:lnTo>
                    <a:pt x="26914" y="124239"/>
                  </a:lnTo>
                  <a:lnTo>
                    <a:pt x="15855" y="157288"/>
                  </a:lnTo>
                  <a:lnTo>
                    <a:pt x="4471" y="200885"/>
                  </a:lnTo>
                  <a:lnTo>
                    <a:pt x="0" y="240614"/>
                  </a:lnTo>
                  <a:lnTo>
                    <a:pt x="2047" y="269084"/>
                  </a:lnTo>
                  <a:lnTo>
                    <a:pt x="7121" y="284183"/>
                  </a:lnTo>
                  <a:lnTo>
                    <a:pt x="11176" y="286116"/>
                  </a:lnTo>
                  <a:lnTo>
                    <a:pt x="23206" y="286383"/>
                  </a:lnTo>
                  <a:lnTo>
                    <a:pt x="42476" y="279196"/>
                  </a:lnTo>
                  <a:lnTo>
                    <a:pt x="67968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644">
              <a:extLst>
                <a:ext uri="{FF2B5EF4-FFF2-40B4-BE49-F238E27FC236}">
                  <a16:creationId xmlns:a16="http://schemas.microsoft.com/office/drawing/2014/main" xmlns="" id="{7AF1294A-9668-4999-9DE0-8E91E716FBFB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803650" y="1974850"/>
              <a:ext cx="63501" cy="19051"/>
            </a:xfrm>
            <a:custGeom>
              <a:avLst/>
              <a:gdLst/>
              <a:ahLst/>
              <a:cxnLst/>
              <a:rect l="0" t="0" r="0" b="0"/>
              <a:pathLst>
                <a:path w="635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3763" y="12142"/>
                  </a:lnTo>
                  <a:lnTo>
                    <a:pt x="11550" y="8219"/>
                  </a:lnTo>
                  <a:lnTo>
                    <a:pt x="39545" y="1832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645">
              <a:extLst>
                <a:ext uri="{FF2B5EF4-FFF2-40B4-BE49-F238E27FC236}">
                  <a16:creationId xmlns:a16="http://schemas.microsoft.com/office/drawing/2014/main" xmlns="" id="{72C9E09F-D649-4B6D-8B93-A51F5EAE03ED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3915462" y="1993900"/>
              <a:ext cx="8839" cy="69851"/>
            </a:xfrm>
            <a:custGeom>
              <a:avLst/>
              <a:gdLst/>
              <a:ahLst/>
              <a:cxnLst/>
              <a:rect l="0" t="0" r="0" b="0"/>
              <a:pathLst>
                <a:path w="8839" h="69851">
                  <a:moveTo>
                    <a:pt x="8838" y="0"/>
                  </a:moveTo>
                  <a:lnTo>
                    <a:pt x="8838" y="0"/>
                  </a:lnTo>
                  <a:lnTo>
                    <a:pt x="5467" y="3371"/>
                  </a:lnTo>
                  <a:lnTo>
                    <a:pt x="0" y="18951"/>
                  </a:lnTo>
                  <a:lnTo>
                    <a:pt x="2488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646">
              <a:extLst>
                <a:ext uri="{FF2B5EF4-FFF2-40B4-BE49-F238E27FC236}">
                  <a16:creationId xmlns:a16="http://schemas.microsoft.com/office/drawing/2014/main" xmlns="" id="{33237311-6796-4143-BCD4-7A44D0C6D205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981450" y="18542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5069" y="595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647">
              <a:extLst>
                <a:ext uri="{FF2B5EF4-FFF2-40B4-BE49-F238E27FC236}">
                  <a16:creationId xmlns:a16="http://schemas.microsoft.com/office/drawing/2014/main" xmlns="" id="{EBE0638A-C111-4C75-BE12-36B98412C46A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989491" y="1816100"/>
              <a:ext cx="106260" cy="250015"/>
            </a:xfrm>
            <a:custGeom>
              <a:avLst/>
              <a:gdLst/>
              <a:ahLst/>
              <a:cxnLst/>
              <a:rect l="0" t="0" r="0" b="0"/>
              <a:pathLst>
                <a:path w="106260" h="250015">
                  <a:moveTo>
                    <a:pt x="55459" y="0"/>
                  </a:moveTo>
                  <a:lnTo>
                    <a:pt x="55459" y="0"/>
                  </a:lnTo>
                  <a:lnTo>
                    <a:pt x="52088" y="38724"/>
                  </a:lnTo>
                  <a:lnTo>
                    <a:pt x="38853" y="83928"/>
                  </a:lnTo>
                  <a:lnTo>
                    <a:pt x="23257" y="121764"/>
                  </a:lnTo>
                  <a:lnTo>
                    <a:pt x="10091" y="161824"/>
                  </a:lnTo>
                  <a:lnTo>
                    <a:pt x="0" y="207307"/>
                  </a:lnTo>
                  <a:lnTo>
                    <a:pt x="847" y="212993"/>
                  </a:lnTo>
                  <a:lnTo>
                    <a:pt x="5552" y="221193"/>
                  </a:lnTo>
                  <a:lnTo>
                    <a:pt x="12347" y="225308"/>
                  </a:lnTo>
                  <a:lnTo>
                    <a:pt x="16134" y="226405"/>
                  </a:lnTo>
                  <a:lnTo>
                    <a:pt x="25986" y="223862"/>
                  </a:lnTo>
                  <a:lnTo>
                    <a:pt x="60123" y="201740"/>
                  </a:lnTo>
                  <a:lnTo>
                    <a:pt x="78948" y="183012"/>
                  </a:lnTo>
                  <a:lnTo>
                    <a:pt x="86595" y="167887"/>
                  </a:lnTo>
                  <a:lnTo>
                    <a:pt x="88582" y="157401"/>
                  </a:lnTo>
                  <a:lnTo>
                    <a:pt x="88124" y="153618"/>
                  </a:lnTo>
                  <a:lnTo>
                    <a:pt x="85703" y="151095"/>
                  </a:lnTo>
                  <a:lnTo>
                    <a:pt x="77367" y="148292"/>
                  </a:lnTo>
                  <a:lnTo>
                    <a:pt x="72181" y="149661"/>
                  </a:lnTo>
                  <a:lnTo>
                    <a:pt x="60774" y="156827"/>
                  </a:lnTo>
                  <a:lnTo>
                    <a:pt x="45823" y="172762"/>
                  </a:lnTo>
                  <a:lnTo>
                    <a:pt x="40593" y="186614"/>
                  </a:lnTo>
                  <a:lnTo>
                    <a:pt x="37235" y="215132"/>
                  </a:lnTo>
                  <a:lnTo>
                    <a:pt x="40539" y="226377"/>
                  </a:lnTo>
                  <a:lnTo>
                    <a:pt x="46711" y="235373"/>
                  </a:lnTo>
                  <a:lnTo>
                    <a:pt x="54158" y="241723"/>
                  </a:lnTo>
                  <a:lnTo>
                    <a:pt x="73026" y="249265"/>
                  </a:lnTo>
                  <a:lnTo>
                    <a:pt x="86550" y="250014"/>
                  </a:lnTo>
                  <a:lnTo>
                    <a:pt x="10625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SMARTInkShape-1648">
            <a:extLst>
              <a:ext uri="{FF2B5EF4-FFF2-40B4-BE49-F238E27FC236}">
                <a16:creationId xmlns:a16="http://schemas.microsoft.com/office/drawing/2014/main" xmlns="" id="{ECB45225-5096-4DF3-B2F4-5FB2AD3B09E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672693" y="1799520"/>
            <a:ext cx="280308" cy="498338"/>
          </a:xfrm>
          <a:custGeom>
            <a:avLst/>
            <a:gdLst/>
            <a:ahLst/>
            <a:cxnLst/>
            <a:rect l="0" t="0" r="0" b="0"/>
            <a:pathLst>
              <a:path w="280308" h="498338">
                <a:moveTo>
                  <a:pt x="102507" y="181680"/>
                </a:moveTo>
                <a:lnTo>
                  <a:pt x="102507" y="181680"/>
                </a:lnTo>
                <a:lnTo>
                  <a:pt x="60580" y="171554"/>
                </a:lnTo>
                <a:lnTo>
                  <a:pt x="34894" y="171154"/>
                </a:lnTo>
                <a:lnTo>
                  <a:pt x="17894" y="176061"/>
                </a:lnTo>
                <a:lnTo>
                  <a:pt x="11526" y="181462"/>
                </a:lnTo>
                <a:lnTo>
                  <a:pt x="2569" y="196870"/>
                </a:lnTo>
                <a:lnTo>
                  <a:pt x="0" y="215477"/>
                </a:lnTo>
                <a:lnTo>
                  <a:pt x="2620" y="235507"/>
                </a:lnTo>
                <a:lnTo>
                  <a:pt x="10841" y="256168"/>
                </a:lnTo>
                <a:lnTo>
                  <a:pt x="23431" y="271465"/>
                </a:lnTo>
                <a:lnTo>
                  <a:pt x="30740" y="277520"/>
                </a:lnTo>
                <a:lnTo>
                  <a:pt x="46386" y="282366"/>
                </a:lnTo>
                <a:lnTo>
                  <a:pt x="54510" y="282671"/>
                </a:lnTo>
                <a:lnTo>
                  <a:pt x="62042" y="280052"/>
                </a:lnTo>
                <a:lnTo>
                  <a:pt x="76056" y="269615"/>
                </a:lnTo>
                <a:lnTo>
                  <a:pt x="92474" y="244502"/>
                </a:lnTo>
                <a:lnTo>
                  <a:pt x="102905" y="207977"/>
                </a:lnTo>
                <a:lnTo>
                  <a:pt x="113835" y="165875"/>
                </a:lnTo>
                <a:lnTo>
                  <a:pt x="122640" y="125491"/>
                </a:lnTo>
                <a:lnTo>
                  <a:pt x="131936" y="80401"/>
                </a:lnTo>
                <a:lnTo>
                  <a:pt x="142697" y="42858"/>
                </a:lnTo>
                <a:lnTo>
                  <a:pt x="148827" y="33433"/>
                </a:lnTo>
                <a:lnTo>
                  <a:pt x="185538" y="5868"/>
                </a:lnTo>
                <a:lnTo>
                  <a:pt x="197971" y="1236"/>
                </a:lnTo>
                <a:lnTo>
                  <a:pt x="204249" y="0"/>
                </a:lnTo>
                <a:lnTo>
                  <a:pt x="209141" y="1294"/>
                </a:lnTo>
                <a:lnTo>
                  <a:pt x="213108" y="4272"/>
                </a:lnTo>
                <a:lnTo>
                  <a:pt x="216457" y="8375"/>
                </a:lnTo>
                <a:lnTo>
                  <a:pt x="218298" y="24222"/>
                </a:lnTo>
                <a:lnTo>
                  <a:pt x="215353" y="46082"/>
                </a:lnTo>
                <a:lnTo>
                  <a:pt x="201794" y="88273"/>
                </a:lnTo>
                <a:lnTo>
                  <a:pt x="190379" y="124879"/>
                </a:lnTo>
                <a:lnTo>
                  <a:pt x="174487" y="166548"/>
                </a:lnTo>
                <a:lnTo>
                  <a:pt x="156370" y="212349"/>
                </a:lnTo>
                <a:lnTo>
                  <a:pt x="147588" y="237404"/>
                </a:lnTo>
                <a:lnTo>
                  <a:pt x="138911" y="263279"/>
                </a:lnTo>
                <a:lnTo>
                  <a:pt x="129598" y="288996"/>
                </a:lnTo>
                <a:lnTo>
                  <a:pt x="119862" y="314607"/>
                </a:lnTo>
                <a:lnTo>
                  <a:pt x="109844" y="340148"/>
                </a:lnTo>
                <a:lnTo>
                  <a:pt x="98712" y="387342"/>
                </a:lnTo>
                <a:lnTo>
                  <a:pt x="93765" y="429719"/>
                </a:lnTo>
                <a:lnTo>
                  <a:pt x="91566" y="465016"/>
                </a:lnTo>
                <a:lnTo>
                  <a:pt x="96233" y="487759"/>
                </a:lnTo>
                <a:lnTo>
                  <a:pt x="100441" y="495799"/>
                </a:lnTo>
                <a:lnTo>
                  <a:pt x="106069" y="498337"/>
                </a:lnTo>
                <a:lnTo>
                  <a:pt x="112643" y="497207"/>
                </a:lnTo>
                <a:lnTo>
                  <a:pt x="119847" y="493631"/>
                </a:lnTo>
                <a:lnTo>
                  <a:pt x="143471" y="465002"/>
                </a:lnTo>
                <a:lnTo>
                  <a:pt x="168345" y="421869"/>
                </a:lnTo>
                <a:lnTo>
                  <a:pt x="180105" y="380082"/>
                </a:lnTo>
                <a:lnTo>
                  <a:pt x="184405" y="332812"/>
                </a:lnTo>
                <a:lnTo>
                  <a:pt x="184928" y="311801"/>
                </a:lnTo>
                <a:lnTo>
                  <a:pt x="187793" y="307938"/>
                </a:lnTo>
                <a:lnTo>
                  <a:pt x="224715" y="287689"/>
                </a:lnTo>
                <a:lnTo>
                  <a:pt x="270676" y="273603"/>
                </a:lnTo>
                <a:lnTo>
                  <a:pt x="280307" y="2705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SMARTInkShape-Group352">
            <a:extLst>
              <a:ext uri="{FF2B5EF4-FFF2-40B4-BE49-F238E27FC236}">
                <a16:creationId xmlns:a16="http://schemas.microsoft.com/office/drawing/2014/main" xmlns="" id="{C61ABC11-0058-4E64-946F-0E6A51EE6760}"/>
              </a:ext>
            </a:extLst>
          </p:cNvPr>
          <p:cNvGrpSpPr/>
          <p:nvPr/>
        </p:nvGrpSpPr>
        <p:grpSpPr>
          <a:xfrm>
            <a:off x="5454798" y="1834194"/>
            <a:ext cx="222103" cy="286181"/>
            <a:chOff x="5454798" y="1834194"/>
            <a:chExt cx="222103" cy="286181"/>
          </a:xfrm>
        </p:grpSpPr>
        <p:sp>
          <p:nvSpPr>
            <p:cNvPr id="107" name="SMARTInkShape-1649">
              <a:extLst>
                <a:ext uri="{FF2B5EF4-FFF2-40B4-BE49-F238E27FC236}">
                  <a16:creationId xmlns:a16="http://schemas.microsoft.com/office/drawing/2014/main" xmlns="" id="{7CF41CEA-E3EA-4451-BE94-492D59B8FA1A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454798" y="1834194"/>
              <a:ext cx="153753" cy="286181"/>
            </a:xfrm>
            <a:custGeom>
              <a:avLst/>
              <a:gdLst/>
              <a:ahLst/>
              <a:cxnLst/>
              <a:rect l="0" t="0" r="0" b="0"/>
              <a:pathLst>
                <a:path w="153753" h="286181">
                  <a:moveTo>
                    <a:pt x="6202" y="96206"/>
                  </a:moveTo>
                  <a:lnTo>
                    <a:pt x="6202" y="96206"/>
                  </a:lnTo>
                  <a:lnTo>
                    <a:pt x="6202" y="140464"/>
                  </a:lnTo>
                  <a:lnTo>
                    <a:pt x="8084" y="180581"/>
                  </a:lnTo>
                  <a:lnTo>
                    <a:pt x="11228" y="223747"/>
                  </a:lnTo>
                  <a:lnTo>
                    <a:pt x="8920" y="269095"/>
                  </a:lnTo>
                  <a:lnTo>
                    <a:pt x="3636" y="284859"/>
                  </a:lnTo>
                  <a:lnTo>
                    <a:pt x="2375" y="286180"/>
                  </a:lnTo>
                  <a:lnTo>
                    <a:pt x="1534" y="285650"/>
                  </a:lnTo>
                  <a:lnTo>
                    <a:pt x="974" y="283885"/>
                  </a:lnTo>
                  <a:lnTo>
                    <a:pt x="0" y="238757"/>
                  </a:lnTo>
                  <a:lnTo>
                    <a:pt x="1329" y="204718"/>
                  </a:lnTo>
                  <a:lnTo>
                    <a:pt x="6623" y="163719"/>
                  </a:lnTo>
                  <a:lnTo>
                    <a:pt x="15562" y="119626"/>
                  </a:lnTo>
                  <a:lnTo>
                    <a:pt x="26590" y="77687"/>
                  </a:lnTo>
                  <a:lnTo>
                    <a:pt x="44698" y="32393"/>
                  </a:lnTo>
                  <a:lnTo>
                    <a:pt x="57178" y="12811"/>
                  </a:lnTo>
                  <a:lnTo>
                    <a:pt x="69780" y="2697"/>
                  </a:lnTo>
                  <a:lnTo>
                    <a:pt x="76104" y="0"/>
                  </a:lnTo>
                  <a:lnTo>
                    <a:pt x="83142" y="1024"/>
                  </a:lnTo>
                  <a:lnTo>
                    <a:pt x="98489" y="9688"/>
                  </a:lnTo>
                  <a:lnTo>
                    <a:pt x="122995" y="40546"/>
                  </a:lnTo>
                  <a:lnTo>
                    <a:pt x="144759" y="84339"/>
                  </a:lnTo>
                  <a:lnTo>
                    <a:pt x="152450" y="118448"/>
                  </a:lnTo>
                  <a:lnTo>
                    <a:pt x="153752" y="153364"/>
                  </a:lnTo>
                  <a:lnTo>
                    <a:pt x="147274" y="185345"/>
                  </a:lnTo>
                  <a:lnTo>
                    <a:pt x="124985" y="224374"/>
                  </a:lnTo>
                  <a:lnTo>
                    <a:pt x="85849" y="262687"/>
                  </a:lnTo>
                  <a:lnTo>
                    <a:pt x="55358" y="278962"/>
                  </a:lnTo>
                  <a:lnTo>
                    <a:pt x="29547" y="283706"/>
                  </a:lnTo>
                  <a:lnTo>
                    <a:pt x="17518" y="282315"/>
                  </a:lnTo>
                  <a:lnTo>
                    <a:pt x="13746" y="280251"/>
                  </a:lnTo>
                  <a:lnTo>
                    <a:pt x="11232" y="277464"/>
                  </a:lnTo>
                  <a:lnTo>
                    <a:pt x="6202" y="267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650">
              <a:extLst>
                <a:ext uri="{FF2B5EF4-FFF2-40B4-BE49-F238E27FC236}">
                  <a16:creationId xmlns:a16="http://schemas.microsoft.com/office/drawing/2014/main" xmlns="" id="{5A9450F5-D60E-49D9-A56A-0FD0DCF1CA4B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670550" y="2082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2979" y="6350"/>
                  </a:lnTo>
                  <a:lnTo>
                    <a:pt x="1986" y="5644"/>
                  </a:lnTo>
                  <a:lnTo>
                    <a:pt x="1324" y="44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SMARTInkShape-1651">
            <a:extLst>
              <a:ext uri="{FF2B5EF4-FFF2-40B4-BE49-F238E27FC236}">
                <a16:creationId xmlns:a16="http://schemas.microsoft.com/office/drawing/2014/main" xmlns="" id="{56359AE0-6ED9-460A-82FF-8F6E583E957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163529" y="2577101"/>
            <a:ext cx="8809272" cy="193076"/>
          </a:xfrm>
          <a:custGeom>
            <a:avLst/>
            <a:gdLst/>
            <a:ahLst/>
            <a:cxnLst/>
            <a:rect l="0" t="0" r="0" b="0"/>
            <a:pathLst>
              <a:path w="8809272" h="193076">
                <a:moveTo>
                  <a:pt x="8171" y="77199"/>
                </a:moveTo>
                <a:lnTo>
                  <a:pt x="8171" y="77199"/>
                </a:lnTo>
                <a:lnTo>
                  <a:pt x="148" y="72835"/>
                </a:lnTo>
                <a:lnTo>
                  <a:pt x="0" y="72173"/>
                </a:lnTo>
                <a:lnTo>
                  <a:pt x="607" y="71732"/>
                </a:lnTo>
                <a:lnTo>
                  <a:pt x="42007" y="71729"/>
                </a:lnTo>
                <a:lnTo>
                  <a:pt x="87180" y="74298"/>
                </a:lnTo>
                <a:lnTo>
                  <a:pt x="117288" y="77381"/>
                </a:lnTo>
                <a:lnTo>
                  <a:pt x="151471" y="81554"/>
                </a:lnTo>
                <a:lnTo>
                  <a:pt x="188371" y="86452"/>
                </a:lnTo>
                <a:lnTo>
                  <a:pt x="230610" y="91129"/>
                </a:lnTo>
                <a:lnTo>
                  <a:pt x="276408" y="95658"/>
                </a:lnTo>
                <a:lnTo>
                  <a:pt x="324579" y="100088"/>
                </a:lnTo>
                <a:lnTo>
                  <a:pt x="379976" y="103042"/>
                </a:lnTo>
                <a:lnTo>
                  <a:pt x="440191" y="105011"/>
                </a:lnTo>
                <a:lnTo>
                  <a:pt x="503618" y="106324"/>
                </a:lnTo>
                <a:lnTo>
                  <a:pt x="572713" y="106493"/>
                </a:lnTo>
                <a:lnTo>
                  <a:pt x="645588" y="105901"/>
                </a:lnTo>
                <a:lnTo>
                  <a:pt x="720982" y="104800"/>
                </a:lnTo>
                <a:lnTo>
                  <a:pt x="801584" y="102655"/>
                </a:lnTo>
                <a:lnTo>
                  <a:pt x="885658" y="99814"/>
                </a:lnTo>
                <a:lnTo>
                  <a:pt x="972045" y="96509"/>
                </a:lnTo>
                <a:lnTo>
                  <a:pt x="1065620" y="92189"/>
                </a:lnTo>
                <a:lnTo>
                  <a:pt x="1163987" y="87192"/>
                </a:lnTo>
                <a:lnTo>
                  <a:pt x="1265549" y="81744"/>
                </a:lnTo>
                <a:lnTo>
                  <a:pt x="1371356" y="76702"/>
                </a:lnTo>
                <a:lnTo>
                  <a:pt x="1479994" y="71929"/>
                </a:lnTo>
                <a:lnTo>
                  <a:pt x="1590520" y="67335"/>
                </a:lnTo>
                <a:lnTo>
                  <a:pt x="1707948" y="61451"/>
                </a:lnTo>
                <a:lnTo>
                  <a:pt x="1829978" y="54706"/>
                </a:lnTo>
                <a:lnTo>
                  <a:pt x="1955075" y="47387"/>
                </a:lnTo>
                <a:lnTo>
                  <a:pt x="2088568" y="40391"/>
                </a:lnTo>
                <a:lnTo>
                  <a:pt x="2227658" y="33610"/>
                </a:lnTo>
                <a:lnTo>
                  <a:pt x="2370479" y="26973"/>
                </a:lnTo>
                <a:lnTo>
                  <a:pt x="2516493" y="21137"/>
                </a:lnTo>
                <a:lnTo>
                  <a:pt x="2664636" y="15835"/>
                </a:lnTo>
                <a:lnTo>
                  <a:pt x="2814197" y="10890"/>
                </a:lnTo>
                <a:lnTo>
                  <a:pt x="2963294" y="6887"/>
                </a:lnTo>
                <a:lnTo>
                  <a:pt x="3112081" y="3514"/>
                </a:lnTo>
                <a:lnTo>
                  <a:pt x="3260661" y="559"/>
                </a:lnTo>
                <a:lnTo>
                  <a:pt x="3416159" y="0"/>
                </a:lnTo>
                <a:lnTo>
                  <a:pt x="3576268" y="1038"/>
                </a:lnTo>
                <a:lnTo>
                  <a:pt x="3739453" y="3142"/>
                </a:lnTo>
                <a:lnTo>
                  <a:pt x="3903275" y="5250"/>
                </a:lnTo>
                <a:lnTo>
                  <a:pt x="4067524" y="7361"/>
                </a:lnTo>
                <a:lnTo>
                  <a:pt x="4232057" y="9473"/>
                </a:lnTo>
                <a:lnTo>
                  <a:pt x="4396778" y="12998"/>
                </a:lnTo>
                <a:lnTo>
                  <a:pt x="4561626" y="17465"/>
                </a:lnTo>
                <a:lnTo>
                  <a:pt x="4726557" y="22560"/>
                </a:lnTo>
                <a:lnTo>
                  <a:pt x="4895073" y="27367"/>
                </a:lnTo>
                <a:lnTo>
                  <a:pt x="5065978" y="31983"/>
                </a:lnTo>
                <a:lnTo>
                  <a:pt x="5238475" y="36472"/>
                </a:lnTo>
                <a:lnTo>
                  <a:pt x="5409213" y="42286"/>
                </a:lnTo>
                <a:lnTo>
                  <a:pt x="5578777" y="48985"/>
                </a:lnTo>
                <a:lnTo>
                  <a:pt x="5747558" y="56273"/>
                </a:lnTo>
                <a:lnTo>
                  <a:pt x="5914407" y="63248"/>
                </a:lnTo>
                <a:lnTo>
                  <a:pt x="6079967" y="70015"/>
                </a:lnTo>
                <a:lnTo>
                  <a:pt x="6244669" y="76643"/>
                </a:lnTo>
                <a:lnTo>
                  <a:pt x="6409503" y="84589"/>
                </a:lnTo>
                <a:lnTo>
                  <a:pt x="6574425" y="93415"/>
                </a:lnTo>
                <a:lnTo>
                  <a:pt x="6739407" y="102826"/>
                </a:lnTo>
                <a:lnTo>
                  <a:pt x="6898785" y="111923"/>
                </a:lnTo>
                <a:lnTo>
                  <a:pt x="7054424" y="120809"/>
                </a:lnTo>
                <a:lnTo>
                  <a:pt x="7207573" y="129556"/>
                </a:lnTo>
                <a:lnTo>
                  <a:pt x="7353416" y="138915"/>
                </a:lnTo>
                <a:lnTo>
                  <a:pt x="7494390" y="148682"/>
                </a:lnTo>
                <a:lnTo>
                  <a:pt x="7632117" y="158721"/>
                </a:lnTo>
                <a:lnTo>
                  <a:pt x="7764152" y="166825"/>
                </a:lnTo>
                <a:lnTo>
                  <a:pt x="7892392" y="173638"/>
                </a:lnTo>
                <a:lnTo>
                  <a:pt x="8018101" y="179592"/>
                </a:lnTo>
                <a:lnTo>
                  <a:pt x="8135773" y="184266"/>
                </a:lnTo>
                <a:lnTo>
                  <a:pt x="8248090" y="188089"/>
                </a:lnTo>
                <a:lnTo>
                  <a:pt x="8356834" y="191342"/>
                </a:lnTo>
                <a:lnTo>
                  <a:pt x="8455434" y="192806"/>
                </a:lnTo>
                <a:lnTo>
                  <a:pt x="8547274" y="193075"/>
                </a:lnTo>
                <a:lnTo>
                  <a:pt x="8634607" y="192550"/>
                </a:lnTo>
                <a:lnTo>
                  <a:pt x="8692828" y="192199"/>
                </a:lnTo>
                <a:lnTo>
                  <a:pt x="8809271" y="1914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SMARTInkShape-Group354">
            <a:extLst>
              <a:ext uri="{FF2B5EF4-FFF2-40B4-BE49-F238E27FC236}">
                <a16:creationId xmlns:a16="http://schemas.microsoft.com/office/drawing/2014/main" xmlns="" id="{534412AA-98F4-4961-9F47-F726BD1F2878}"/>
              </a:ext>
            </a:extLst>
          </p:cNvPr>
          <p:cNvGrpSpPr/>
          <p:nvPr/>
        </p:nvGrpSpPr>
        <p:grpSpPr>
          <a:xfrm>
            <a:off x="1397000" y="2976687"/>
            <a:ext cx="590551" cy="355299"/>
            <a:chOff x="1397000" y="2976687"/>
            <a:chExt cx="590551" cy="355299"/>
          </a:xfrm>
        </p:grpSpPr>
        <p:sp>
          <p:nvSpPr>
            <p:cNvPr id="111" name="SMARTInkShape-1652">
              <a:extLst>
                <a:ext uri="{FF2B5EF4-FFF2-40B4-BE49-F238E27FC236}">
                  <a16:creationId xmlns:a16="http://schemas.microsoft.com/office/drawing/2014/main" xmlns="" id="{00892CDA-B45A-4E29-A787-152DC910C1E3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397000" y="2976687"/>
              <a:ext cx="169745" cy="249114"/>
            </a:xfrm>
            <a:custGeom>
              <a:avLst/>
              <a:gdLst/>
              <a:ahLst/>
              <a:cxnLst/>
              <a:rect l="0" t="0" r="0" b="0"/>
              <a:pathLst>
                <a:path w="169745" h="249114">
                  <a:moveTo>
                    <a:pt x="0" y="14163"/>
                  </a:moveTo>
                  <a:lnTo>
                    <a:pt x="0" y="14163"/>
                  </a:lnTo>
                  <a:lnTo>
                    <a:pt x="0" y="20905"/>
                  </a:lnTo>
                  <a:lnTo>
                    <a:pt x="2117" y="23597"/>
                  </a:lnTo>
                  <a:lnTo>
                    <a:pt x="15209" y="30756"/>
                  </a:lnTo>
                  <a:lnTo>
                    <a:pt x="58264" y="41635"/>
                  </a:lnTo>
                  <a:lnTo>
                    <a:pt x="98951" y="37903"/>
                  </a:lnTo>
                  <a:lnTo>
                    <a:pt x="145396" y="23295"/>
                  </a:lnTo>
                  <a:lnTo>
                    <a:pt x="161987" y="12576"/>
                  </a:lnTo>
                  <a:lnTo>
                    <a:pt x="166552" y="8166"/>
                  </a:lnTo>
                  <a:lnTo>
                    <a:pt x="168890" y="4521"/>
                  </a:lnTo>
                  <a:lnTo>
                    <a:pt x="169744" y="1385"/>
                  </a:lnTo>
                  <a:lnTo>
                    <a:pt x="168196" y="0"/>
                  </a:lnTo>
                  <a:lnTo>
                    <a:pt x="160832" y="343"/>
                  </a:lnTo>
                  <a:lnTo>
                    <a:pt x="123648" y="12086"/>
                  </a:lnTo>
                  <a:lnTo>
                    <a:pt x="81182" y="34057"/>
                  </a:lnTo>
                  <a:lnTo>
                    <a:pt x="67831" y="46288"/>
                  </a:lnTo>
                  <a:lnTo>
                    <a:pt x="61897" y="58780"/>
                  </a:lnTo>
                  <a:lnTo>
                    <a:pt x="62431" y="63663"/>
                  </a:lnTo>
                  <a:lnTo>
                    <a:pt x="64904" y="67624"/>
                  </a:lnTo>
                  <a:lnTo>
                    <a:pt x="68670" y="70971"/>
                  </a:lnTo>
                  <a:lnTo>
                    <a:pt x="80379" y="74689"/>
                  </a:lnTo>
                  <a:lnTo>
                    <a:pt x="107521" y="80447"/>
                  </a:lnTo>
                  <a:lnTo>
                    <a:pt x="111897" y="83047"/>
                  </a:lnTo>
                  <a:lnTo>
                    <a:pt x="114815" y="86191"/>
                  </a:lnTo>
                  <a:lnTo>
                    <a:pt x="116760" y="89698"/>
                  </a:lnTo>
                  <a:lnTo>
                    <a:pt x="115234" y="94858"/>
                  </a:lnTo>
                  <a:lnTo>
                    <a:pt x="98898" y="115605"/>
                  </a:lnTo>
                  <a:lnTo>
                    <a:pt x="52003" y="156238"/>
                  </a:lnTo>
                  <a:lnTo>
                    <a:pt x="17589" y="189192"/>
                  </a:lnTo>
                  <a:lnTo>
                    <a:pt x="8288" y="203431"/>
                  </a:lnTo>
                  <a:lnTo>
                    <a:pt x="6936" y="209486"/>
                  </a:lnTo>
                  <a:lnTo>
                    <a:pt x="7446" y="214934"/>
                  </a:lnTo>
                  <a:lnTo>
                    <a:pt x="9198" y="219977"/>
                  </a:lnTo>
                  <a:lnTo>
                    <a:pt x="16788" y="229343"/>
                  </a:lnTo>
                  <a:lnTo>
                    <a:pt x="21775" y="233817"/>
                  </a:lnTo>
                  <a:lnTo>
                    <a:pt x="38605" y="238787"/>
                  </a:lnTo>
                  <a:lnTo>
                    <a:pt x="83904" y="245349"/>
                  </a:lnTo>
                  <a:lnTo>
                    <a:pt x="129384" y="248369"/>
                  </a:lnTo>
                  <a:lnTo>
                    <a:pt x="146050" y="249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653">
              <a:extLst>
                <a:ext uri="{FF2B5EF4-FFF2-40B4-BE49-F238E27FC236}">
                  <a16:creationId xmlns:a16="http://schemas.microsoft.com/office/drawing/2014/main" xmlns="" id="{19F0330A-AC8F-4235-B110-82FA677D14CB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600200" y="3082193"/>
              <a:ext cx="209551" cy="139101"/>
            </a:xfrm>
            <a:custGeom>
              <a:avLst/>
              <a:gdLst/>
              <a:ahLst/>
              <a:cxnLst/>
              <a:rect l="0" t="0" r="0" b="0"/>
              <a:pathLst>
                <a:path w="209551" h="139101">
                  <a:moveTo>
                    <a:pt x="0" y="35657"/>
                  </a:moveTo>
                  <a:lnTo>
                    <a:pt x="0" y="35657"/>
                  </a:lnTo>
                  <a:lnTo>
                    <a:pt x="0" y="28915"/>
                  </a:lnTo>
                  <a:lnTo>
                    <a:pt x="3763" y="21842"/>
                  </a:lnTo>
                  <a:lnTo>
                    <a:pt x="11550" y="13995"/>
                  </a:lnTo>
                  <a:lnTo>
                    <a:pt x="24419" y="5803"/>
                  </a:lnTo>
                  <a:lnTo>
                    <a:pt x="54272" y="0"/>
                  </a:lnTo>
                  <a:lnTo>
                    <a:pt x="63698" y="2008"/>
                  </a:lnTo>
                  <a:lnTo>
                    <a:pt x="79816" y="11765"/>
                  </a:lnTo>
                  <a:lnTo>
                    <a:pt x="84961" y="19729"/>
                  </a:lnTo>
                  <a:lnTo>
                    <a:pt x="90677" y="39867"/>
                  </a:lnTo>
                  <a:lnTo>
                    <a:pt x="87573" y="61047"/>
                  </a:lnTo>
                  <a:lnTo>
                    <a:pt x="71704" y="103388"/>
                  </a:lnTo>
                  <a:lnTo>
                    <a:pt x="55818" y="128398"/>
                  </a:lnTo>
                  <a:lnTo>
                    <a:pt x="47621" y="136847"/>
                  </a:lnTo>
                  <a:lnTo>
                    <a:pt x="44447" y="139100"/>
                  </a:lnTo>
                  <a:lnTo>
                    <a:pt x="43037" y="138486"/>
                  </a:lnTo>
                  <a:lnTo>
                    <a:pt x="42802" y="135960"/>
                  </a:lnTo>
                  <a:lnTo>
                    <a:pt x="43352" y="132159"/>
                  </a:lnTo>
                  <a:lnTo>
                    <a:pt x="54237" y="109955"/>
                  </a:lnTo>
                  <a:lnTo>
                    <a:pt x="92088" y="70847"/>
                  </a:lnTo>
                  <a:lnTo>
                    <a:pt x="136567" y="31032"/>
                  </a:lnTo>
                  <a:lnTo>
                    <a:pt x="160637" y="8184"/>
                  </a:lnTo>
                  <a:lnTo>
                    <a:pt x="160713" y="8170"/>
                  </a:lnTo>
                  <a:lnTo>
                    <a:pt x="132350" y="48859"/>
                  </a:lnTo>
                  <a:lnTo>
                    <a:pt x="127731" y="66689"/>
                  </a:lnTo>
                  <a:lnTo>
                    <a:pt x="127488" y="75395"/>
                  </a:lnTo>
                  <a:lnTo>
                    <a:pt x="132861" y="90713"/>
                  </a:lnTo>
                  <a:lnTo>
                    <a:pt x="143010" y="103871"/>
                  </a:lnTo>
                  <a:lnTo>
                    <a:pt x="180631" y="128296"/>
                  </a:lnTo>
                  <a:lnTo>
                    <a:pt x="209550" y="137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654">
              <a:extLst>
                <a:ext uri="{FF2B5EF4-FFF2-40B4-BE49-F238E27FC236}">
                  <a16:creationId xmlns:a16="http://schemas.microsoft.com/office/drawing/2014/main" xmlns="" id="{E06813D0-9D6E-4F6B-B016-DF7119C79BA3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434133" y="3257550"/>
              <a:ext cx="331168" cy="59639"/>
            </a:xfrm>
            <a:custGeom>
              <a:avLst/>
              <a:gdLst/>
              <a:ahLst/>
              <a:cxnLst/>
              <a:rect l="0" t="0" r="0" b="0"/>
              <a:pathLst>
                <a:path w="331168" h="59639">
                  <a:moveTo>
                    <a:pt x="7317" y="50800"/>
                  </a:moveTo>
                  <a:lnTo>
                    <a:pt x="7317" y="50800"/>
                  </a:lnTo>
                  <a:lnTo>
                    <a:pt x="575" y="54171"/>
                  </a:lnTo>
                  <a:lnTo>
                    <a:pt x="0" y="55869"/>
                  </a:lnTo>
                  <a:lnTo>
                    <a:pt x="1028" y="57707"/>
                  </a:lnTo>
                  <a:lnTo>
                    <a:pt x="3124" y="59638"/>
                  </a:lnTo>
                  <a:lnTo>
                    <a:pt x="36414" y="55613"/>
                  </a:lnTo>
                  <a:lnTo>
                    <a:pt x="80221" y="45414"/>
                  </a:lnTo>
                  <a:lnTo>
                    <a:pt x="106720" y="38742"/>
                  </a:lnTo>
                  <a:lnTo>
                    <a:pt x="135674" y="32178"/>
                  </a:lnTo>
                  <a:lnTo>
                    <a:pt x="166267" y="25686"/>
                  </a:lnTo>
                  <a:lnTo>
                    <a:pt x="197950" y="19240"/>
                  </a:lnTo>
                  <a:lnTo>
                    <a:pt x="226833" y="14238"/>
                  </a:lnTo>
                  <a:lnTo>
                    <a:pt x="253850" y="10197"/>
                  </a:lnTo>
                  <a:lnTo>
                    <a:pt x="296804" y="4532"/>
                  </a:lnTo>
                  <a:lnTo>
                    <a:pt x="331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655">
              <a:extLst>
                <a:ext uri="{FF2B5EF4-FFF2-40B4-BE49-F238E27FC236}">
                  <a16:creationId xmlns:a16="http://schemas.microsoft.com/office/drawing/2014/main" xmlns="" id="{24DB0F80-1CE5-4E98-A1F0-C72474C3907D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605583" y="3289300"/>
              <a:ext cx="223218" cy="42686"/>
            </a:xfrm>
            <a:custGeom>
              <a:avLst/>
              <a:gdLst/>
              <a:ahLst/>
              <a:cxnLst/>
              <a:rect l="0" t="0" r="0" b="0"/>
              <a:pathLst>
                <a:path w="223218" h="42686">
                  <a:moveTo>
                    <a:pt x="7317" y="31750"/>
                  </a:moveTo>
                  <a:lnTo>
                    <a:pt x="7317" y="31750"/>
                  </a:lnTo>
                  <a:lnTo>
                    <a:pt x="575" y="38492"/>
                  </a:lnTo>
                  <a:lnTo>
                    <a:pt x="0" y="40478"/>
                  </a:lnTo>
                  <a:lnTo>
                    <a:pt x="1028" y="41802"/>
                  </a:lnTo>
                  <a:lnTo>
                    <a:pt x="3124" y="42685"/>
                  </a:lnTo>
                  <a:lnTo>
                    <a:pt x="49867" y="37621"/>
                  </a:lnTo>
                  <a:lnTo>
                    <a:pt x="91139" y="28715"/>
                  </a:lnTo>
                  <a:lnTo>
                    <a:pt x="115410" y="23376"/>
                  </a:lnTo>
                  <a:lnTo>
                    <a:pt x="141468" y="17701"/>
                  </a:lnTo>
                  <a:lnTo>
                    <a:pt x="186884" y="7867"/>
                  </a:lnTo>
                  <a:lnTo>
                    <a:pt x="223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656">
              <a:extLst>
                <a:ext uri="{FF2B5EF4-FFF2-40B4-BE49-F238E27FC236}">
                  <a16:creationId xmlns:a16="http://schemas.microsoft.com/office/drawing/2014/main" xmlns="" id="{A456C0A8-6776-4FB4-A884-36B8949B3D75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968500" y="3072433"/>
              <a:ext cx="19051" cy="7318"/>
            </a:xfrm>
            <a:custGeom>
              <a:avLst/>
              <a:gdLst/>
              <a:ahLst/>
              <a:cxnLst/>
              <a:rect l="0" t="0" r="0" b="0"/>
              <a:pathLst>
                <a:path w="19051" h="7318">
                  <a:moveTo>
                    <a:pt x="0" y="7317"/>
                  </a:moveTo>
                  <a:lnTo>
                    <a:pt x="0" y="7317"/>
                  </a:lnTo>
                  <a:lnTo>
                    <a:pt x="3371" y="575"/>
                  </a:lnTo>
                  <a:lnTo>
                    <a:pt x="5775" y="0"/>
                  </a:lnTo>
                  <a:lnTo>
                    <a:pt x="19050" y="7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657">
              <a:extLst>
                <a:ext uri="{FF2B5EF4-FFF2-40B4-BE49-F238E27FC236}">
                  <a16:creationId xmlns:a16="http://schemas.microsoft.com/office/drawing/2014/main" xmlns="" id="{F8618C4C-E2CE-4CA7-8691-8C6080B17F0B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979379" y="3257550"/>
              <a:ext cx="8172" cy="6351"/>
            </a:xfrm>
            <a:custGeom>
              <a:avLst/>
              <a:gdLst/>
              <a:ahLst/>
              <a:cxnLst/>
              <a:rect l="0" t="0" r="0" b="0"/>
              <a:pathLst>
                <a:path w="8172" h="6351">
                  <a:moveTo>
                    <a:pt x="8171" y="0"/>
                  </a:moveTo>
                  <a:lnTo>
                    <a:pt x="8171" y="0"/>
                  </a:lnTo>
                  <a:lnTo>
                    <a:pt x="148" y="4364"/>
                  </a:lnTo>
                  <a:lnTo>
                    <a:pt x="0" y="5026"/>
                  </a:lnTo>
                  <a:lnTo>
                    <a:pt x="18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355">
            <a:extLst>
              <a:ext uri="{FF2B5EF4-FFF2-40B4-BE49-F238E27FC236}">
                <a16:creationId xmlns:a16="http://schemas.microsoft.com/office/drawing/2014/main" xmlns="" id="{4F361896-90AD-4696-BD23-85F94934A565}"/>
              </a:ext>
            </a:extLst>
          </p:cNvPr>
          <p:cNvGrpSpPr/>
          <p:nvPr/>
        </p:nvGrpSpPr>
        <p:grpSpPr>
          <a:xfrm>
            <a:off x="2642874" y="3023483"/>
            <a:ext cx="798827" cy="402038"/>
            <a:chOff x="2642874" y="3023483"/>
            <a:chExt cx="798827" cy="402038"/>
          </a:xfrm>
        </p:grpSpPr>
        <p:sp>
          <p:nvSpPr>
            <p:cNvPr id="118" name="SMARTInkShape-1658">
              <a:extLst>
                <a:ext uri="{FF2B5EF4-FFF2-40B4-BE49-F238E27FC236}">
                  <a16:creationId xmlns:a16="http://schemas.microsoft.com/office/drawing/2014/main" xmlns="" id="{D10D065A-6D30-4655-B1E9-B0B1B7BED482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642874" y="3098879"/>
              <a:ext cx="201927" cy="326642"/>
            </a:xfrm>
            <a:custGeom>
              <a:avLst/>
              <a:gdLst/>
              <a:ahLst/>
              <a:cxnLst/>
              <a:rect l="0" t="0" r="0" b="0"/>
              <a:pathLst>
                <a:path w="201927" h="326642">
                  <a:moveTo>
                    <a:pt x="151126" y="38021"/>
                  </a:moveTo>
                  <a:lnTo>
                    <a:pt x="151126" y="38021"/>
                  </a:lnTo>
                  <a:lnTo>
                    <a:pt x="133059" y="19954"/>
                  </a:lnTo>
                  <a:lnTo>
                    <a:pt x="132367" y="15891"/>
                  </a:lnTo>
                  <a:lnTo>
                    <a:pt x="131565" y="14801"/>
                  </a:lnTo>
                  <a:lnTo>
                    <a:pt x="127088" y="13051"/>
                  </a:lnTo>
                  <a:lnTo>
                    <a:pt x="125626" y="12812"/>
                  </a:lnTo>
                  <a:lnTo>
                    <a:pt x="116967" y="12646"/>
                  </a:lnTo>
                  <a:lnTo>
                    <a:pt x="112896" y="10751"/>
                  </a:lnTo>
                  <a:lnTo>
                    <a:pt x="108735" y="8262"/>
                  </a:lnTo>
                  <a:lnTo>
                    <a:pt x="100315" y="6664"/>
                  </a:lnTo>
                  <a:lnTo>
                    <a:pt x="95382" y="5740"/>
                  </a:lnTo>
                  <a:lnTo>
                    <a:pt x="80717" y="1279"/>
                  </a:lnTo>
                  <a:lnTo>
                    <a:pt x="48239" y="0"/>
                  </a:lnTo>
                  <a:lnTo>
                    <a:pt x="33466" y="3315"/>
                  </a:lnTo>
                  <a:lnTo>
                    <a:pt x="16780" y="22250"/>
                  </a:lnTo>
                  <a:lnTo>
                    <a:pt x="5173" y="43461"/>
                  </a:lnTo>
                  <a:lnTo>
                    <a:pt x="0" y="70297"/>
                  </a:lnTo>
                  <a:lnTo>
                    <a:pt x="514" y="93132"/>
                  </a:lnTo>
                  <a:lnTo>
                    <a:pt x="10734" y="116405"/>
                  </a:lnTo>
                  <a:lnTo>
                    <a:pt x="13081" y="119910"/>
                  </a:lnTo>
                  <a:lnTo>
                    <a:pt x="16763" y="122247"/>
                  </a:lnTo>
                  <a:lnTo>
                    <a:pt x="26498" y="124844"/>
                  </a:lnTo>
                  <a:lnTo>
                    <a:pt x="43878" y="122934"/>
                  </a:lnTo>
                  <a:lnTo>
                    <a:pt x="90176" y="97635"/>
                  </a:lnTo>
                  <a:lnTo>
                    <a:pt x="108529" y="81320"/>
                  </a:lnTo>
                  <a:lnTo>
                    <a:pt x="125961" y="53891"/>
                  </a:lnTo>
                  <a:lnTo>
                    <a:pt x="130868" y="39483"/>
                  </a:lnTo>
                  <a:lnTo>
                    <a:pt x="132070" y="25438"/>
                  </a:lnTo>
                  <a:lnTo>
                    <a:pt x="128703" y="28727"/>
                  </a:lnTo>
                  <a:lnTo>
                    <a:pt x="123237" y="40912"/>
                  </a:lnTo>
                  <a:lnTo>
                    <a:pt x="119602" y="84757"/>
                  </a:lnTo>
                  <a:lnTo>
                    <a:pt x="115658" y="130508"/>
                  </a:lnTo>
                  <a:lnTo>
                    <a:pt x="107455" y="172434"/>
                  </a:lnTo>
                  <a:lnTo>
                    <a:pt x="98676" y="214254"/>
                  </a:lnTo>
                  <a:lnTo>
                    <a:pt x="87137" y="253457"/>
                  </a:lnTo>
                  <a:lnTo>
                    <a:pt x="77338" y="297887"/>
                  </a:lnTo>
                  <a:lnTo>
                    <a:pt x="69671" y="326641"/>
                  </a:lnTo>
                  <a:lnTo>
                    <a:pt x="70717" y="326390"/>
                  </a:lnTo>
                  <a:lnTo>
                    <a:pt x="86349" y="312139"/>
                  </a:lnTo>
                  <a:lnTo>
                    <a:pt x="120261" y="266900"/>
                  </a:lnTo>
                  <a:lnTo>
                    <a:pt x="163878" y="224069"/>
                  </a:lnTo>
                  <a:lnTo>
                    <a:pt x="201926" y="196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659">
              <a:extLst>
                <a:ext uri="{FF2B5EF4-FFF2-40B4-BE49-F238E27FC236}">
                  <a16:creationId xmlns:a16="http://schemas.microsoft.com/office/drawing/2014/main" xmlns="" id="{1DAC1965-808C-49E2-A351-459EA928F95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016250" y="314960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46453" y="1324"/>
                  </a:lnTo>
                  <a:lnTo>
                    <a:pt x="87179" y="26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660">
              <a:extLst>
                <a:ext uri="{FF2B5EF4-FFF2-40B4-BE49-F238E27FC236}">
                  <a16:creationId xmlns:a16="http://schemas.microsoft.com/office/drawing/2014/main" xmlns="" id="{4C33409C-7AFA-4206-BE73-1F504D59D7C5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028950" y="3232150"/>
              <a:ext cx="114301" cy="24518"/>
            </a:xfrm>
            <a:custGeom>
              <a:avLst/>
              <a:gdLst/>
              <a:ahLst/>
              <a:cxnLst/>
              <a:rect l="0" t="0" r="0" b="0"/>
              <a:pathLst>
                <a:path w="114301" h="24518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1411" y="23414"/>
                  </a:lnTo>
                  <a:lnTo>
                    <a:pt x="6742" y="24517"/>
                  </a:lnTo>
                  <a:lnTo>
                    <a:pt x="54272" y="13113"/>
                  </a:lnTo>
                  <a:lnTo>
                    <a:pt x="98052" y="332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661">
              <a:extLst>
                <a:ext uri="{FF2B5EF4-FFF2-40B4-BE49-F238E27FC236}">
                  <a16:creationId xmlns:a16="http://schemas.microsoft.com/office/drawing/2014/main" xmlns="" id="{C016391A-6377-4E2B-AB0B-DE768B4E26D4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321975" y="3023483"/>
              <a:ext cx="119726" cy="201484"/>
            </a:xfrm>
            <a:custGeom>
              <a:avLst/>
              <a:gdLst/>
              <a:ahLst/>
              <a:cxnLst/>
              <a:rect l="0" t="0" r="0" b="0"/>
              <a:pathLst>
                <a:path w="119726" h="201484">
                  <a:moveTo>
                    <a:pt x="94325" y="5467"/>
                  </a:moveTo>
                  <a:lnTo>
                    <a:pt x="94325" y="5467"/>
                  </a:lnTo>
                  <a:lnTo>
                    <a:pt x="94325" y="2096"/>
                  </a:lnTo>
                  <a:lnTo>
                    <a:pt x="93619" y="1103"/>
                  </a:lnTo>
                  <a:lnTo>
                    <a:pt x="92443" y="441"/>
                  </a:lnTo>
                  <a:lnTo>
                    <a:pt x="90954" y="0"/>
                  </a:lnTo>
                  <a:lnTo>
                    <a:pt x="89255" y="411"/>
                  </a:lnTo>
                  <a:lnTo>
                    <a:pt x="85487" y="2750"/>
                  </a:lnTo>
                  <a:lnTo>
                    <a:pt x="66384" y="43952"/>
                  </a:lnTo>
                  <a:lnTo>
                    <a:pt x="49122" y="80683"/>
                  </a:lnTo>
                  <a:lnTo>
                    <a:pt x="27231" y="122847"/>
                  </a:lnTo>
                  <a:lnTo>
                    <a:pt x="6100" y="165427"/>
                  </a:lnTo>
                  <a:lnTo>
                    <a:pt x="0" y="194898"/>
                  </a:lnTo>
                  <a:lnTo>
                    <a:pt x="1103" y="197371"/>
                  </a:lnTo>
                  <a:lnTo>
                    <a:pt x="3249" y="199019"/>
                  </a:lnTo>
                  <a:lnTo>
                    <a:pt x="10102" y="200851"/>
                  </a:lnTo>
                  <a:lnTo>
                    <a:pt x="54075" y="201483"/>
                  </a:lnTo>
                  <a:lnTo>
                    <a:pt x="98441" y="196832"/>
                  </a:lnTo>
                  <a:lnTo>
                    <a:pt x="108619" y="194470"/>
                  </a:lnTo>
                  <a:lnTo>
                    <a:pt x="119725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662">
              <a:extLst>
                <a:ext uri="{FF2B5EF4-FFF2-40B4-BE49-F238E27FC236}">
                  <a16:creationId xmlns:a16="http://schemas.microsoft.com/office/drawing/2014/main" xmlns="" id="{0901A8C8-ECB8-4FE4-AA34-A27CFD9C456C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409950" y="31686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13288" y="28543"/>
                  </a:lnTo>
                  <a:lnTo>
                    <a:pt x="7682" y="6814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356">
            <a:extLst>
              <a:ext uri="{FF2B5EF4-FFF2-40B4-BE49-F238E27FC236}">
                <a16:creationId xmlns:a16="http://schemas.microsoft.com/office/drawing/2014/main" xmlns="" id="{17FF49FB-026C-4B0F-A0EB-1030EA19888C}"/>
              </a:ext>
            </a:extLst>
          </p:cNvPr>
          <p:cNvGrpSpPr/>
          <p:nvPr/>
        </p:nvGrpSpPr>
        <p:grpSpPr>
          <a:xfrm>
            <a:off x="3949700" y="3041650"/>
            <a:ext cx="344478" cy="177801"/>
            <a:chOff x="3949700" y="3041650"/>
            <a:chExt cx="344478" cy="177801"/>
          </a:xfrm>
        </p:grpSpPr>
        <p:sp>
          <p:nvSpPr>
            <p:cNvPr id="124" name="SMARTInkShape-1663">
              <a:extLst>
                <a:ext uri="{FF2B5EF4-FFF2-40B4-BE49-F238E27FC236}">
                  <a16:creationId xmlns:a16="http://schemas.microsoft.com/office/drawing/2014/main" xmlns="" id="{C7497D11-FCC6-4A0F-AEE4-BD1B2E266361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949700" y="3130550"/>
              <a:ext cx="292101" cy="12701"/>
            </a:xfrm>
            <a:custGeom>
              <a:avLst/>
              <a:gdLst/>
              <a:ahLst/>
              <a:cxnLst/>
              <a:rect l="0" t="0" r="0" b="0"/>
              <a:pathLst>
                <a:path w="2921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6854" y="7233"/>
                  </a:lnTo>
                  <a:lnTo>
                    <a:pt x="57676" y="6611"/>
                  </a:lnTo>
                  <a:lnTo>
                    <a:pt x="97600" y="4585"/>
                  </a:lnTo>
                  <a:lnTo>
                    <a:pt x="143566" y="2037"/>
                  </a:lnTo>
                  <a:lnTo>
                    <a:pt x="167678" y="1358"/>
                  </a:lnTo>
                  <a:lnTo>
                    <a:pt x="214223" y="604"/>
                  </a:lnTo>
                  <a:lnTo>
                    <a:pt x="253725" y="268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664">
              <a:extLst>
                <a:ext uri="{FF2B5EF4-FFF2-40B4-BE49-F238E27FC236}">
                  <a16:creationId xmlns:a16="http://schemas.microsoft.com/office/drawing/2014/main" xmlns="" id="{6B12B09D-A873-4AF8-A185-6B332AE66AE2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994150" y="3181350"/>
              <a:ext cx="215901" cy="16403"/>
            </a:xfrm>
            <a:custGeom>
              <a:avLst/>
              <a:gdLst/>
              <a:ahLst/>
              <a:cxnLst/>
              <a:rect l="0" t="0" r="0" b="0"/>
              <a:pathLst>
                <a:path w="215901" h="16403">
                  <a:moveTo>
                    <a:pt x="0" y="6350"/>
                  </a:moveTo>
                  <a:lnTo>
                    <a:pt x="0" y="6350"/>
                  </a:lnTo>
                  <a:lnTo>
                    <a:pt x="3371" y="13092"/>
                  </a:lnTo>
                  <a:lnTo>
                    <a:pt x="14433" y="16402"/>
                  </a:lnTo>
                  <a:lnTo>
                    <a:pt x="57022" y="15156"/>
                  </a:lnTo>
                  <a:lnTo>
                    <a:pt x="91900" y="11910"/>
                  </a:lnTo>
                  <a:lnTo>
                    <a:pt x="132567" y="8115"/>
                  </a:lnTo>
                  <a:lnTo>
                    <a:pt x="174159" y="4078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665">
              <a:extLst>
                <a:ext uri="{FF2B5EF4-FFF2-40B4-BE49-F238E27FC236}">
                  <a16:creationId xmlns:a16="http://schemas.microsoft.com/office/drawing/2014/main" xmlns="" id="{E1BC9D2B-23A8-436C-92BA-EC82447917FC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179183" y="3041650"/>
              <a:ext cx="114995" cy="177801"/>
            </a:xfrm>
            <a:custGeom>
              <a:avLst/>
              <a:gdLst/>
              <a:ahLst/>
              <a:cxnLst/>
              <a:rect l="0" t="0" r="0" b="0"/>
              <a:pathLst>
                <a:path w="114995" h="1778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0980" y="1411"/>
                  </a:lnTo>
                  <a:lnTo>
                    <a:pt x="52632" y="11550"/>
                  </a:lnTo>
                  <a:lnTo>
                    <a:pt x="86705" y="32507"/>
                  </a:lnTo>
                  <a:lnTo>
                    <a:pt x="103662" y="50901"/>
                  </a:lnTo>
                  <a:lnTo>
                    <a:pt x="112609" y="68954"/>
                  </a:lnTo>
                  <a:lnTo>
                    <a:pt x="114994" y="77719"/>
                  </a:lnTo>
                  <a:lnTo>
                    <a:pt x="113883" y="96866"/>
                  </a:lnTo>
                  <a:lnTo>
                    <a:pt x="107274" y="116429"/>
                  </a:lnTo>
                  <a:lnTo>
                    <a:pt x="88391" y="141899"/>
                  </a:lnTo>
                  <a:lnTo>
                    <a:pt x="5626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357">
            <a:extLst>
              <a:ext uri="{FF2B5EF4-FFF2-40B4-BE49-F238E27FC236}">
                <a16:creationId xmlns:a16="http://schemas.microsoft.com/office/drawing/2014/main" xmlns="" id="{DF588BAC-9CD1-4B25-B740-4209CD8BE960}"/>
              </a:ext>
            </a:extLst>
          </p:cNvPr>
          <p:cNvGrpSpPr/>
          <p:nvPr/>
        </p:nvGrpSpPr>
        <p:grpSpPr>
          <a:xfrm>
            <a:off x="4843081" y="2978150"/>
            <a:ext cx="1299213" cy="408965"/>
            <a:chOff x="4843081" y="2978150"/>
            <a:chExt cx="1299213" cy="408965"/>
          </a:xfrm>
        </p:grpSpPr>
        <p:sp>
          <p:nvSpPr>
            <p:cNvPr id="128" name="SMARTInkShape-1666">
              <a:extLst>
                <a:ext uri="{FF2B5EF4-FFF2-40B4-BE49-F238E27FC236}">
                  <a16:creationId xmlns:a16="http://schemas.microsoft.com/office/drawing/2014/main" xmlns="" id="{F5FCCA7E-7FC0-44B3-86A0-C8492D07B6FD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843081" y="2990850"/>
              <a:ext cx="103570" cy="247651"/>
            </a:xfrm>
            <a:custGeom>
              <a:avLst/>
              <a:gdLst/>
              <a:ahLst/>
              <a:cxnLst/>
              <a:rect l="0" t="0" r="0" b="0"/>
              <a:pathLst>
                <a:path w="103570" h="247651">
                  <a:moveTo>
                    <a:pt x="103569" y="0"/>
                  </a:moveTo>
                  <a:lnTo>
                    <a:pt x="103569" y="0"/>
                  </a:lnTo>
                  <a:lnTo>
                    <a:pt x="87989" y="0"/>
                  </a:lnTo>
                  <a:lnTo>
                    <a:pt x="70966" y="6742"/>
                  </a:lnTo>
                  <a:lnTo>
                    <a:pt x="52516" y="27790"/>
                  </a:lnTo>
                  <a:lnTo>
                    <a:pt x="26902" y="69852"/>
                  </a:lnTo>
                  <a:lnTo>
                    <a:pt x="12814" y="102542"/>
                  </a:lnTo>
                  <a:lnTo>
                    <a:pt x="714" y="148916"/>
                  </a:lnTo>
                  <a:lnTo>
                    <a:pt x="0" y="175546"/>
                  </a:lnTo>
                  <a:lnTo>
                    <a:pt x="6738" y="199141"/>
                  </a:lnTo>
                  <a:lnTo>
                    <a:pt x="22433" y="219505"/>
                  </a:lnTo>
                  <a:lnTo>
                    <a:pt x="5276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667">
              <a:extLst>
                <a:ext uri="{FF2B5EF4-FFF2-40B4-BE49-F238E27FC236}">
                  <a16:creationId xmlns:a16="http://schemas.microsoft.com/office/drawing/2014/main" xmlns="" id="{27821858-AC1A-44A6-AA60-977A61CFAF68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973531" y="3103415"/>
              <a:ext cx="144570" cy="283700"/>
            </a:xfrm>
            <a:custGeom>
              <a:avLst/>
              <a:gdLst/>
              <a:ahLst/>
              <a:cxnLst/>
              <a:rect l="0" t="0" r="0" b="0"/>
              <a:pathLst>
                <a:path w="144570" h="283700">
                  <a:moveTo>
                    <a:pt x="100119" y="33485"/>
                  </a:moveTo>
                  <a:lnTo>
                    <a:pt x="100119" y="33485"/>
                  </a:lnTo>
                  <a:lnTo>
                    <a:pt x="74371" y="17789"/>
                  </a:lnTo>
                  <a:lnTo>
                    <a:pt x="61159" y="8165"/>
                  </a:lnTo>
                  <a:lnTo>
                    <a:pt x="45879" y="1535"/>
                  </a:lnTo>
                  <a:lnTo>
                    <a:pt x="33444" y="0"/>
                  </a:lnTo>
                  <a:lnTo>
                    <a:pt x="28152" y="578"/>
                  </a:lnTo>
                  <a:lnTo>
                    <a:pt x="14747" y="10628"/>
                  </a:lnTo>
                  <a:lnTo>
                    <a:pt x="7221" y="18247"/>
                  </a:lnTo>
                  <a:lnTo>
                    <a:pt x="2909" y="25443"/>
                  </a:lnTo>
                  <a:lnTo>
                    <a:pt x="0" y="39083"/>
                  </a:lnTo>
                  <a:lnTo>
                    <a:pt x="1623" y="44273"/>
                  </a:lnTo>
                  <a:lnTo>
                    <a:pt x="4822" y="48438"/>
                  </a:lnTo>
                  <a:lnTo>
                    <a:pt x="9071" y="51920"/>
                  </a:lnTo>
                  <a:lnTo>
                    <a:pt x="21318" y="55790"/>
                  </a:lnTo>
                  <a:lnTo>
                    <a:pt x="28535" y="56821"/>
                  </a:lnTo>
                  <a:lnTo>
                    <a:pt x="67713" y="44679"/>
                  </a:lnTo>
                  <a:lnTo>
                    <a:pt x="93430" y="35099"/>
                  </a:lnTo>
                  <a:lnTo>
                    <a:pt x="94954" y="35266"/>
                  </a:lnTo>
                  <a:lnTo>
                    <a:pt x="95264" y="36084"/>
                  </a:lnTo>
                  <a:lnTo>
                    <a:pt x="78204" y="72780"/>
                  </a:lnTo>
                  <a:lnTo>
                    <a:pt x="64933" y="111920"/>
                  </a:lnTo>
                  <a:lnTo>
                    <a:pt x="56532" y="156679"/>
                  </a:lnTo>
                  <a:lnTo>
                    <a:pt x="47694" y="201925"/>
                  </a:lnTo>
                  <a:lnTo>
                    <a:pt x="36138" y="240262"/>
                  </a:lnTo>
                  <a:lnTo>
                    <a:pt x="19167" y="283699"/>
                  </a:lnTo>
                  <a:lnTo>
                    <a:pt x="19340" y="283550"/>
                  </a:lnTo>
                  <a:lnTo>
                    <a:pt x="21413" y="279621"/>
                  </a:lnTo>
                  <a:lnTo>
                    <a:pt x="60007" y="250936"/>
                  </a:lnTo>
                  <a:lnTo>
                    <a:pt x="98818" y="222563"/>
                  </a:lnTo>
                  <a:lnTo>
                    <a:pt x="144569" y="19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668">
              <a:extLst>
                <a:ext uri="{FF2B5EF4-FFF2-40B4-BE49-F238E27FC236}">
                  <a16:creationId xmlns:a16="http://schemas.microsoft.com/office/drawing/2014/main" xmlns="" id="{8A92A80F-6F41-4033-8DE2-16AF5393FBCF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213350" y="317500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0" y="25400"/>
                  </a:lnTo>
                  <a:lnTo>
                    <a:pt x="42063" y="1047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669">
              <a:extLst>
                <a:ext uri="{FF2B5EF4-FFF2-40B4-BE49-F238E27FC236}">
                  <a16:creationId xmlns:a16="http://schemas.microsoft.com/office/drawing/2014/main" xmlns="" id="{CB8078B6-4D86-4206-A69B-CE570F542933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385061" y="3086983"/>
              <a:ext cx="12440" cy="138818"/>
            </a:xfrm>
            <a:custGeom>
              <a:avLst/>
              <a:gdLst/>
              <a:ahLst/>
              <a:cxnLst/>
              <a:rect l="0" t="0" r="0" b="0"/>
              <a:pathLst>
                <a:path w="12440" h="138818">
                  <a:moveTo>
                    <a:pt x="6089" y="5467"/>
                  </a:moveTo>
                  <a:lnTo>
                    <a:pt x="6089" y="5467"/>
                  </a:lnTo>
                  <a:lnTo>
                    <a:pt x="622" y="0"/>
                  </a:lnTo>
                  <a:lnTo>
                    <a:pt x="0" y="9492"/>
                  </a:lnTo>
                  <a:lnTo>
                    <a:pt x="9826" y="53443"/>
                  </a:lnTo>
                  <a:lnTo>
                    <a:pt x="11923" y="98043"/>
                  </a:lnTo>
                  <a:lnTo>
                    <a:pt x="12439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670">
              <a:extLst>
                <a:ext uri="{FF2B5EF4-FFF2-40B4-BE49-F238E27FC236}">
                  <a16:creationId xmlns:a16="http://schemas.microsoft.com/office/drawing/2014/main" xmlns="" id="{D0DE2C1F-B161-47E3-9F13-FE840EFFBD7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473700" y="2978150"/>
              <a:ext cx="84744" cy="273051"/>
            </a:xfrm>
            <a:custGeom>
              <a:avLst/>
              <a:gdLst/>
              <a:ahLst/>
              <a:cxnLst/>
              <a:rect l="0" t="0" r="0" b="0"/>
              <a:pathLst>
                <a:path w="84744" h="273051">
                  <a:moveTo>
                    <a:pt x="12700" y="0"/>
                  </a:moveTo>
                  <a:lnTo>
                    <a:pt x="12700" y="0"/>
                  </a:lnTo>
                  <a:lnTo>
                    <a:pt x="19442" y="3371"/>
                  </a:lnTo>
                  <a:lnTo>
                    <a:pt x="44074" y="39232"/>
                  </a:lnTo>
                  <a:lnTo>
                    <a:pt x="67857" y="80298"/>
                  </a:lnTo>
                  <a:lnTo>
                    <a:pt x="79547" y="112594"/>
                  </a:lnTo>
                  <a:lnTo>
                    <a:pt x="84743" y="148114"/>
                  </a:lnTo>
                  <a:lnTo>
                    <a:pt x="79527" y="183186"/>
                  </a:lnTo>
                  <a:lnTo>
                    <a:pt x="67096" y="215471"/>
                  </a:lnTo>
                  <a:lnTo>
                    <a:pt x="49811" y="241580"/>
                  </a:lnTo>
                  <a:lnTo>
                    <a:pt x="30370" y="257416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671">
              <a:extLst>
                <a:ext uri="{FF2B5EF4-FFF2-40B4-BE49-F238E27FC236}">
                  <a16:creationId xmlns:a16="http://schemas.microsoft.com/office/drawing/2014/main" xmlns="" id="{E0842B83-391F-4F43-A73D-4A5C0A918B9B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759450" y="3127440"/>
              <a:ext cx="120651" cy="9461"/>
            </a:xfrm>
            <a:custGeom>
              <a:avLst/>
              <a:gdLst/>
              <a:ahLst/>
              <a:cxnLst/>
              <a:rect l="0" t="0" r="0" b="0"/>
              <a:pathLst>
                <a:path w="120651" h="9461">
                  <a:moveTo>
                    <a:pt x="0" y="9460"/>
                  </a:moveTo>
                  <a:lnTo>
                    <a:pt x="0" y="9460"/>
                  </a:lnTo>
                  <a:lnTo>
                    <a:pt x="3371" y="6089"/>
                  </a:lnTo>
                  <a:lnTo>
                    <a:pt x="46086" y="0"/>
                  </a:lnTo>
                  <a:lnTo>
                    <a:pt x="89777" y="1091"/>
                  </a:lnTo>
                  <a:lnTo>
                    <a:pt x="120650" y="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672">
              <a:extLst>
                <a:ext uri="{FF2B5EF4-FFF2-40B4-BE49-F238E27FC236}">
                  <a16:creationId xmlns:a16="http://schemas.microsoft.com/office/drawing/2014/main" xmlns="" id="{95872924-39D6-46FC-AD38-48C0A44086F5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778249" y="3175000"/>
              <a:ext cx="178052" cy="31150"/>
            </a:xfrm>
            <a:custGeom>
              <a:avLst/>
              <a:gdLst/>
              <a:ahLst/>
              <a:cxnLst/>
              <a:rect l="0" t="0" r="0" b="0"/>
              <a:pathLst>
                <a:path w="178052" h="31150">
                  <a:moveTo>
                    <a:pt x="32001" y="12700"/>
                  </a:moveTo>
                  <a:lnTo>
                    <a:pt x="32001" y="12700"/>
                  </a:lnTo>
                  <a:lnTo>
                    <a:pt x="13134" y="18475"/>
                  </a:lnTo>
                  <a:lnTo>
                    <a:pt x="932" y="27190"/>
                  </a:lnTo>
                  <a:lnTo>
                    <a:pt x="0" y="28710"/>
                  </a:lnTo>
                  <a:lnTo>
                    <a:pt x="84" y="29723"/>
                  </a:lnTo>
                  <a:lnTo>
                    <a:pt x="13685" y="31149"/>
                  </a:lnTo>
                  <a:lnTo>
                    <a:pt x="49074" y="28201"/>
                  </a:lnTo>
                  <a:lnTo>
                    <a:pt x="95307" y="19488"/>
                  </a:lnTo>
                  <a:lnTo>
                    <a:pt x="128105" y="11954"/>
                  </a:lnTo>
                  <a:lnTo>
                    <a:pt x="1780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673">
              <a:extLst>
                <a:ext uri="{FF2B5EF4-FFF2-40B4-BE49-F238E27FC236}">
                  <a16:creationId xmlns:a16="http://schemas.microsoft.com/office/drawing/2014/main" xmlns="" id="{AA111B2F-27B8-4026-961D-E4A9479DB8C1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064250" y="3014546"/>
              <a:ext cx="78044" cy="199332"/>
            </a:xfrm>
            <a:custGeom>
              <a:avLst/>
              <a:gdLst/>
              <a:ahLst/>
              <a:cxnLst/>
              <a:rect l="0" t="0" r="0" b="0"/>
              <a:pathLst>
                <a:path w="78044" h="199332">
                  <a:moveTo>
                    <a:pt x="0" y="27104"/>
                  </a:moveTo>
                  <a:lnTo>
                    <a:pt x="0" y="27104"/>
                  </a:lnTo>
                  <a:lnTo>
                    <a:pt x="3371" y="16991"/>
                  </a:lnTo>
                  <a:lnTo>
                    <a:pt x="8789" y="10145"/>
                  </a:lnTo>
                  <a:lnTo>
                    <a:pt x="17312" y="4750"/>
                  </a:lnTo>
                  <a:lnTo>
                    <a:pt x="30507" y="0"/>
                  </a:lnTo>
                  <a:lnTo>
                    <a:pt x="53803" y="102"/>
                  </a:lnTo>
                  <a:lnTo>
                    <a:pt x="66481" y="6636"/>
                  </a:lnTo>
                  <a:lnTo>
                    <a:pt x="71837" y="11342"/>
                  </a:lnTo>
                  <a:lnTo>
                    <a:pt x="74702" y="16597"/>
                  </a:lnTo>
                  <a:lnTo>
                    <a:pt x="76004" y="28078"/>
                  </a:lnTo>
                  <a:lnTo>
                    <a:pt x="70469" y="42118"/>
                  </a:lnTo>
                  <a:lnTo>
                    <a:pt x="39478" y="82018"/>
                  </a:lnTo>
                  <a:lnTo>
                    <a:pt x="27690" y="92528"/>
                  </a:lnTo>
                  <a:lnTo>
                    <a:pt x="20757" y="96079"/>
                  </a:lnTo>
                  <a:lnTo>
                    <a:pt x="23571" y="100328"/>
                  </a:lnTo>
                  <a:lnTo>
                    <a:pt x="28820" y="105509"/>
                  </a:lnTo>
                  <a:lnTo>
                    <a:pt x="66308" y="127169"/>
                  </a:lnTo>
                  <a:lnTo>
                    <a:pt x="76640" y="142831"/>
                  </a:lnTo>
                  <a:lnTo>
                    <a:pt x="78043" y="154738"/>
                  </a:lnTo>
                  <a:lnTo>
                    <a:pt x="77428" y="160876"/>
                  </a:lnTo>
                  <a:lnTo>
                    <a:pt x="75607" y="165674"/>
                  </a:lnTo>
                  <a:lnTo>
                    <a:pt x="69821" y="172887"/>
                  </a:lnTo>
                  <a:lnTo>
                    <a:pt x="34169" y="196600"/>
                  </a:lnTo>
                  <a:lnTo>
                    <a:pt x="22006" y="199331"/>
                  </a:lnTo>
                  <a:lnTo>
                    <a:pt x="6350" y="198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358">
            <a:extLst>
              <a:ext uri="{FF2B5EF4-FFF2-40B4-BE49-F238E27FC236}">
                <a16:creationId xmlns:a16="http://schemas.microsoft.com/office/drawing/2014/main" xmlns="" id="{AEC06145-299E-4378-96CD-85DB90E71389}"/>
              </a:ext>
            </a:extLst>
          </p:cNvPr>
          <p:cNvGrpSpPr/>
          <p:nvPr/>
        </p:nvGrpSpPr>
        <p:grpSpPr>
          <a:xfrm>
            <a:off x="7187433" y="2969573"/>
            <a:ext cx="457968" cy="313378"/>
            <a:chOff x="7187433" y="2969573"/>
            <a:chExt cx="457968" cy="313378"/>
          </a:xfrm>
        </p:grpSpPr>
        <p:sp>
          <p:nvSpPr>
            <p:cNvPr id="137" name="SMARTInkShape-1674">
              <a:extLst>
                <a:ext uri="{FF2B5EF4-FFF2-40B4-BE49-F238E27FC236}">
                  <a16:creationId xmlns:a16="http://schemas.microsoft.com/office/drawing/2014/main" xmlns="" id="{6A39FEC4-66D2-4CFA-9031-28C64E0D814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187433" y="2969573"/>
              <a:ext cx="178568" cy="294328"/>
            </a:xfrm>
            <a:custGeom>
              <a:avLst/>
              <a:gdLst/>
              <a:ahLst/>
              <a:cxnLst/>
              <a:rect l="0" t="0" r="0" b="0"/>
              <a:pathLst>
                <a:path w="178568" h="294328">
                  <a:moveTo>
                    <a:pt x="159517" y="14927"/>
                  </a:moveTo>
                  <a:lnTo>
                    <a:pt x="159517" y="14927"/>
                  </a:lnTo>
                  <a:lnTo>
                    <a:pt x="153742" y="9857"/>
                  </a:lnTo>
                  <a:lnTo>
                    <a:pt x="142205" y="4096"/>
                  </a:lnTo>
                  <a:lnTo>
                    <a:pt x="129010" y="0"/>
                  </a:lnTo>
                  <a:lnTo>
                    <a:pt x="102343" y="470"/>
                  </a:lnTo>
                  <a:lnTo>
                    <a:pt x="72100" y="8448"/>
                  </a:lnTo>
                  <a:lnTo>
                    <a:pt x="40796" y="26491"/>
                  </a:lnTo>
                  <a:lnTo>
                    <a:pt x="15920" y="59824"/>
                  </a:lnTo>
                  <a:lnTo>
                    <a:pt x="1886" y="100980"/>
                  </a:lnTo>
                  <a:lnTo>
                    <a:pt x="0" y="141084"/>
                  </a:lnTo>
                  <a:lnTo>
                    <a:pt x="7282" y="179777"/>
                  </a:lnTo>
                  <a:lnTo>
                    <a:pt x="20125" y="199671"/>
                  </a:lnTo>
                  <a:lnTo>
                    <a:pt x="53744" y="226319"/>
                  </a:lnTo>
                  <a:lnTo>
                    <a:pt x="74407" y="230470"/>
                  </a:lnTo>
                  <a:lnTo>
                    <a:pt x="96995" y="228552"/>
                  </a:lnTo>
                  <a:lnTo>
                    <a:pt x="118795" y="220643"/>
                  </a:lnTo>
                  <a:lnTo>
                    <a:pt x="147529" y="194178"/>
                  </a:lnTo>
                  <a:lnTo>
                    <a:pt x="167176" y="156155"/>
                  </a:lnTo>
                  <a:lnTo>
                    <a:pt x="171622" y="122380"/>
                  </a:lnTo>
                  <a:lnTo>
                    <a:pt x="170541" y="85261"/>
                  </a:lnTo>
                  <a:lnTo>
                    <a:pt x="165357" y="49950"/>
                  </a:lnTo>
                  <a:lnTo>
                    <a:pt x="152705" y="24848"/>
                  </a:lnTo>
                  <a:lnTo>
                    <a:pt x="144392" y="15191"/>
                  </a:lnTo>
                  <a:lnTo>
                    <a:pt x="123867" y="4461"/>
                  </a:lnTo>
                  <a:lnTo>
                    <a:pt x="102750" y="1104"/>
                  </a:lnTo>
                  <a:lnTo>
                    <a:pt x="86309" y="4315"/>
                  </a:lnTo>
                  <a:lnTo>
                    <a:pt x="65154" y="17427"/>
                  </a:lnTo>
                  <a:lnTo>
                    <a:pt x="57606" y="30619"/>
                  </a:lnTo>
                  <a:lnTo>
                    <a:pt x="54956" y="46596"/>
                  </a:lnTo>
                  <a:lnTo>
                    <a:pt x="56131" y="65456"/>
                  </a:lnTo>
                  <a:lnTo>
                    <a:pt x="67501" y="92536"/>
                  </a:lnTo>
                  <a:lnTo>
                    <a:pt x="98325" y="135484"/>
                  </a:lnTo>
                  <a:lnTo>
                    <a:pt x="142313" y="177898"/>
                  </a:lnTo>
                  <a:lnTo>
                    <a:pt x="174602" y="220242"/>
                  </a:lnTo>
                  <a:lnTo>
                    <a:pt x="178451" y="235295"/>
                  </a:lnTo>
                  <a:lnTo>
                    <a:pt x="177104" y="249041"/>
                  </a:lnTo>
                  <a:lnTo>
                    <a:pt x="166648" y="280463"/>
                  </a:lnTo>
                  <a:lnTo>
                    <a:pt x="166020" y="286493"/>
                  </a:lnTo>
                  <a:lnTo>
                    <a:pt x="178567" y="294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675">
              <a:extLst>
                <a:ext uri="{FF2B5EF4-FFF2-40B4-BE49-F238E27FC236}">
                  <a16:creationId xmlns:a16="http://schemas.microsoft.com/office/drawing/2014/main" xmlns="" id="{06BC8437-F8DA-410E-AA22-3D4BB823726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473950" y="3175000"/>
              <a:ext cx="17531" cy="107951"/>
            </a:xfrm>
            <a:custGeom>
              <a:avLst/>
              <a:gdLst/>
              <a:ahLst/>
              <a:cxnLst/>
              <a:rect l="0" t="0" r="0" b="0"/>
              <a:pathLst>
                <a:path w="17531" h="1079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6301" y="50897"/>
                  </a:lnTo>
                  <a:lnTo>
                    <a:pt x="17530" y="74034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676">
              <a:extLst>
                <a:ext uri="{FF2B5EF4-FFF2-40B4-BE49-F238E27FC236}">
                  <a16:creationId xmlns:a16="http://schemas.microsoft.com/office/drawing/2014/main" xmlns="" id="{1AB44564-84A0-48BA-8748-FAB1AAB1F22B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639050" y="3041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677">
              <a:extLst>
                <a:ext uri="{FF2B5EF4-FFF2-40B4-BE49-F238E27FC236}">
                  <a16:creationId xmlns:a16="http://schemas.microsoft.com/office/drawing/2014/main" xmlns="" id="{F94505C0-C316-40A6-82FA-64641D42281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626350" y="31813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690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359">
            <a:extLst>
              <a:ext uri="{FF2B5EF4-FFF2-40B4-BE49-F238E27FC236}">
                <a16:creationId xmlns:a16="http://schemas.microsoft.com/office/drawing/2014/main" xmlns="" id="{A73FE64F-5061-419A-83EC-C02F7A405096}"/>
              </a:ext>
            </a:extLst>
          </p:cNvPr>
          <p:cNvGrpSpPr/>
          <p:nvPr/>
        </p:nvGrpSpPr>
        <p:grpSpPr>
          <a:xfrm>
            <a:off x="7906632" y="2959983"/>
            <a:ext cx="821246" cy="443618"/>
            <a:chOff x="7906632" y="2959983"/>
            <a:chExt cx="821246" cy="443618"/>
          </a:xfrm>
        </p:grpSpPr>
        <p:sp>
          <p:nvSpPr>
            <p:cNvPr id="142" name="SMARTInkShape-1678">
              <a:extLst>
                <a:ext uri="{FF2B5EF4-FFF2-40B4-BE49-F238E27FC236}">
                  <a16:creationId xmlns:a16="http://schemas.microsoft.com/office/drawing/2014/main" xmlns="" id="{4A1EEC5D-E17F-47C7-8BAA-097EFAD1BD3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007350" y="2959983"/>
              <a:ext cx="12417" cy="157868"/>
            </a:xfrm>
            <a:custGeom>
              <a:avLst/>
              <a:gdLst/>
              <a:ahLst/>
              <a:cxnLst/>
              <a:rect l="0" t="0" r="0" b="0"/>
              <a:pathLst>
                <a:path w="12417" h="1578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2750"/>
                  </a:lnTo>
                  <a:lnTo>
                    <a:pt x="10539" y="49338"/>
                  </a:lnTo>
                  <a:lnTo>
                    <a:pt x="12416" y="95711"/>
                  </a:lnTo>
                  <a:lnTo>
                    <a:pt x="5755" y="136834"/>
                  </a:lnTo>
                  <a:lnTo>
                    <a:pt x="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679">
              <a:extLst>
                <a:ext uri="{FF2B5EF4-FFF2-40B4-BE49-F238E27FC236}">
                  <a16:creationId xmlns:a16="http://schemas.microsoft.com/office/drawing/2014/main" xmlns="" id="{2E560347-3B63-43EE-81F5-D8AD8318941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906632" y="3175000"/>
              <a:ext cx="234069" cy="9495"/>
            </a:xfrm>
            <a:custGeom>
              <a:avLst/>
              <a:gdLst/>
              <a:ahLst/>
              <a:cxnLst/>
              <a:rect l="0" t="0" r="0" b="0"/>
              <a:pathLst>
                <a:path w="234069" h="9495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46224" y="9494"/>
                  </a:lnTo>
                  <a:lnTo>
                    <a:pt x="76499" y="7042"/>
                  </a:lnTo>
                  <a:lnTo>
                    <a:pt x="113472" y="3600"/>
                  </a:lnTo>
                  <a:lnTo>
                    <a:pt x="151542" y="1600"/>
                  </a:lnTo>
                  <a:lnTo>
                    <a:pt x="186101" y="711"/>
                  </a:lnTo>
                  <a:lnTo>
                    <a:pt x="234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680">
              <a:extLst>
                <a:ext uri="{FF2B5EF4-FFF2-40B4-BE49-F238E27FC236}">
                  <a16:creationId xmlns:a16="http://schemas.microsoft.com/office/drawing/2014/main" xmlns="" id="{E39AE345-D82E-49BC-917C-D52657DF9C8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951499" y="3251200"/>
              <a:ext cx="87602" cy="119688"/>
            </a:xfrm>
            <a:custGeom>
              <a:avLst/>
              <a:gdLst/>
              <a:ahLst/>
              <a:cxnLst/>
              <a:rect l="0" t="0" r="0" b="0"/>
              <a:pathLst>
                <a:path w="87602" h="119688">
                  <a:moveTo>
                    <a:pt x="55851" y="0"/>
                  </a:moveTo>
                  <a:lnTo>
                    <a:pt x="55851" y="0"/>
                  </a:lnTo>
                  <a:lnTo>
                    <a:pt x="50383" y="0"/>
                  </a:lnTo>
                  <a:lnTo>
                    <a:pt x="46391" y="3371"/>
                  </a:lnTo>
                  <a:lnTo>
                    <a:pt x="20360" y="44829"/>
                  </a:lnTo>
                  <a:lnTo>
                    <a:pt x="3088" y="91018"/>
                  </a:lnTo>
                  <a:lnTo>
                    <a:pt x="0" y="101836"/>
                  </a:lnTo>
                  <a:lnTo>
                    <a:pt x="272" y="104579"/>
                  </a:lnTo>
                  <a:lnTo>
                    <a:pt x="2457" y="109509"/>
                  </a:lnTo>
                  <a:lnTo>
                    <a:pt x="11024" y="116251"/>
                  </a:lnTo>
                  <a:lnTo>
                    <a:pt x="25871" y="119347"/>
                  </a:lnTo>
                  <a:lnTo>
                    <a:pt x="46192" y="119687"/>
                  </a:lnTo>
                  <a:lnTo>
                    <a:pt x="8760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681">
              <a:extLst>
                <a:ext uri="{FF2B5EF4-FFF2-40B4-BE49-F238E27FC236}">
                  <a16:creationId xmlns:a16="http://schemas.microsoft.com/office/drawing/2014/main" xmlns="" id="{125A2625-6966-49E1-B465-377543E6E657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002267" y="3308350"/>
              <a:ext cx="30484" cy="95251"/>
            </a:xfrm>
            <a:custGeom>
              <a:avLst/>
              <a:gdLst/>
              <a:ahLst/>
              <a:cxnLst/>
              <a:rect l="0" t="0" r="0" b="0"/>
              <a:pathLst>
                <a:path w="30484" h="95251">
                  <a:moveTo>
                    <a:pt x="30483" y="0"/>
                  </a:moveTo>
                  <a:lnTo>
                    <a:pt x="30483" y="0"/>
                  </a:lnTo>
                  <a:lnTo>
                    <a:pt x="18550" y="13815"/>
                  </a:lnTo>
                  <a:lnTo>
                    <a:pt x="3011" y="51237"/>
                  </a:lnTo>
                  <a:lnTo>
                    <a:pt x="0" y="66608"/>
                  </a:lnTo>
                  <a:lnTo>
                    <a:pt x="5083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682">
              <a:extLst>
                <a:ext uri="{FF2B5EF4-FFF2-40B4-BE49-F238E27FC236}">
                  <a16:creationId xmlns:a16="http://schemas.microsoft.com/office/drawing/2014/main" xmlns="" id="{9D5805C6-BA2E-4895-9127-46F528936A12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197850" y="3098800"/>
              <a:ext cx="114301" cy="127001"/>
            </a:xfrm>
            <a:custGeom>
              <a:avLst/>
              <a:gdLst/>
              <a:ahLst/>
              <a:cxnLst/>
              <a:rect l="0" t="0" r="0" b="0"/>
              <a:pathLst>
                <a:path w="114301" h="127001">
                  <a:moveTo>
                    <a:pt x="0" y="0"/>
                  </a:moveTo>
                  <a:lnTo>
                    <a:pt x="0" y="0"/>
                  </a:lnTo>
                  <a:lnTo>
                    <a:pt x="6480" y="10845"/>
                  </a:lnTo>
                  <a:lnTo>
                    <a:pt x="53618" y="56089"/>
                  </a:lnTo>
                  <a:lnTo>
                    <a:pt x="77740" y="75886"/>
                  </a:lnTo>
                  <a:lnTo>
                    <a:pt x="1143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683">
              <a:extLst>
                <a:ext uri="{FF2B5EF4-FFF2-40B4-BE49-F238E27FC236}">
                  <a16:creationId xmlns:a16="http://schemas.microsoft.com/office/drawing/2014/main" xmlns="" id="{B5FF7717-DCD4-4864-940D-C028F8E0F509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248650" y="3101779"/>
              <a:ext cx="76201" cy="111322"/>
            </a:xfrm>
            <a:custGeom>
              <a:avLst/>
              <a:gdLst/>
              <a:ahLst/>
              <a:cxnLst/>
              <a:rect l="0" t="0" r="0" b="0"/>
              <a:pathLst>
                <a:path w="76201" h="111322">
                  <a:moveTo>
                    <a:pt x="76200" y="3371"/>
                  </a:moveTo>
                  <a:lnTo>
                    <a:pt x="76200" y="3371"/>
                  </a:lnTo>
                  <a:lnTo>
                    <a:pt x="72829" y="0"/>
                  </a:lnTo>
                  <a:lnTo>
                    <a:pt x="65529" y="227"/>
                  </a:lnTo>
                  <a:lnTo>
                    <a:pt x="55935" y="3384"/>
                  </a:lnTo>
                  <a:lnTo>
                    <a:pt x="41895" y="14507"/>
                  </a:lnTo>
                  <a:lnTo>
                    <a:pt x="12364" y="54218"/>
                  </a:lnTo>
                  <a:lnTo>
                    <a:pt x="3663" y="77703"/>
                  </a:lnTo>
                  <a:lnTo>
                    <a:pt x="0" y="111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684">
              <a:extLst>
                <a:ext uri="{FF2B5EF4-FFF2-40B4-BE49-F238E27FC236}">
                  <a16:creationId xmlns:a16="http://schemas.microsoft.com/office/drawing/2014/main" xmlns="" id="{8BAEF4CE-906F-45B3-9954-501E4FD7D236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401050" y="301625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19050" y="0"/>
                  </a:moveTo>
                  <a:lnTo>
                    <a:pt x="19050" y="0"/>
                  </a:lnTo>
                  <a:lnTo>
                    <a:pt x="8924" y="43338"/>
                  </a:lnTo>
                  <a:lnTo>
                    <a:pt x="4976" y="89935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685">
              <a:extLst>
                <a:ext uri="{FF2B5EF4-FFF2-40B4-BE49-F238E27FC236}">
                  <a16:creationId xmlns:a16="http://schemas.microsoft.com/office/drawing/2014/main" xmlns="" id="{87C398E9-7637-4CED-BE29-9B3A35F51CDC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494815" y="3043415"/>
              <a:ext cx="77686" cy="98625"/>
            </a:xfrm>
            <a:custGeom>
              <a:avLst/>
              <a:gdLst/>
              <a:ahLst/>
              <a:cxnLst/>
              <a:rect l="0" t="0" r="0" b="0"/>
              <a:pathLst>
                <a:path w="77686" h="98625">
                  <a:moveTo>
                    <a:pt x="77685" y="10935"/>
                  </a:moveTo>
                  <a:lnTo>
                    <a:pt x="77685" y="10935"/>
                  </a:lnTo>
                  <a:lnTo>
                    <a:pt x="62476" y="2207"/>
                  </a:lnTo>
                  <a:lnTo>
                    <a:pt x="51170" y="0"/>
                  </a:lnTo>
                  <a:lnTo>
                    <a:pt x="39090" y="2783"/>
                  </a:lnTo>
                  <a:lnTo>
                    <a:pt x="26664" y="9429"/>
                  </a:lnTo>
                  <a:lnTo>
                    <a:pt x="14087" y="19438"/>
                  </a:lnTo>
                  <a:lnTo>
                    <a:pt x="5204" y="32823"/>
                  </a:lnTo>
                  <a:lnTo>
                    <a:pt x="1848" y="40343"/>
                  </a:lnTo>
                  <a:lnTo>
                    <a:pt x="0" y="56226"/>
                  </a:lnTo>
                  <a:lnTo>
                    <a:pt x="495" y="64413"/>
                  </a:lnTo>
                  <a:lnTo>
                    <a:pt x="6689" y="79153"/>
                  </a:lnTo>
                  <a:lnTo>
                    <a:pt x="15793" y="90643"/>
                  </a:lnTo>
                  <a:lnTo>
                    <a:pt x="24542" y="95750"/>
                  </a:lnTo>
                  <a:lnTo>
                    <a:pt x="40773" y="98624"/>
                  </a:lnTo>
                  <a:lnTo>
                    <a:pt x="45316" y="97617"/>
                  </a:lnTo>
                  <a:lnTo>
                    <a:pt x="52245" y="92734"/>
                  </a:lnTo>
                  <a:lnTo>
                    <a:pt x="60112" y="78681"/>
                  </a:lnTo>
                  <a:lnTo>
                    <a:pt x="67680" y="46947"/>
                  </a:lnTo>
                  <a:lnTo>
                    <a:pt x="66653" y="34936"/>
                  </a:lnTo>
                  <a:lnTo>
                    <a:pt x="63845" y="26776"/>
                  </a:lnTo>
                  <a:lnTo>
                    <a:pt x="60244" y="21503"/>
                  </a:lnTo>
                  <a:lnTo>
                    <a:pt x="56293" y="19160"/>
                  </a:lnTo>
                  <a:lnTo>
                    <a:pt x="54956" y="19241"/>
                  </a:lnTo>
                  <a:lnTo>
                    <a:pt x="54066" y="20000"/>
                  </a:lnTo>
                  <a:lnTo>
                    <a:pt x="52285" y="23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686">
              <a:extLst>
                <a:ext uri="{FF2B5EF4-FFF2-40B4-BE49-F238E27FC236}">
                  <a16:creationId xmlns:a16="http://schemas.microsoft.com/office/drawing/2014/main" xmlns="" id="{D2502840-B7D6-4741-ACFB-1132DF2ADF17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643354" y="3041650"/>
              <a:ext cx="84524" cy="121983"/>
            </a:xfrm>
            <a:custGeom>
              <a:avLst/>
              <a:gdLst/>
              <a:ahLst/>
              <a:cxnLst/>
              <a:rect l="0" t="0" r="0" b="0"/>
              <a:pathLst>
                <a:path w="84524" h="121983">
                  <a:moveTo>
                    <a:pt x="30746" y="57150"/>
                  </a:moveTo>
                  <a:lnTo>
                    <a:pt x="30746" y="57150"/>
                  </a:lnTo>
                  <a:lnTo>
                    <a:pt x="30040" y="47011"/>
                  </a:lnTo>
                  <a:lnTo>
                    <a:pt x="25677" y="36193"/>
                  </a:lnTo>
                  <a:lnTo>
                    <a:pt x="21907" y="30667"/>
                  </a:lnTo>
                  <a:lnTo>
                    <a:pt x="19209" y="29617"/>
                  </a:lnTo>
                  <a:lnTo>
                    <a:pt x="12448" y="30332"/>
                  </a:lnTo>
                  <a:lnTo>
                    <a:pt x="9375" y="32921"/>
                  </a:lnTo>
                  <a:lnTo>
                    <a:pt x="4079" y="41443"/>
                  </a:lnTo>
                  <a:lnTo>
                    <a:pt x="0" y="69230"/>
                  </a:lnTo>
                  <a:lnTo>
                    <a:pt x="704" y="92871"/>
                  </a:lnTo>
                  <a:lnTo>
                    <a:pt x="5870" y="106893"/>
                  </a:lnTo>
                  <a:lnTo>
                    <a:pt x="14751" y="116417"/>
                  </a:lnTo>
                  <a:lnTo>
                    <a:pt x="20082" y="119945"/>
                  </a:lnTo>
                  <a:lnTo>
                    <a:pt x="33533" y="121982"/>
                  </a:lnTo>
                  <a:lnTo>
                    <a:pt x="41069" y="121539"/>
                  </a:lnTo>
                  <a:lnTo>
                    <a:pt x="55089" y="115400"/>
                  </a:lnTo>
                  <a:lnTo>
                    <a:pt x="73002" y="100044"/>
                  </a:lnTo>
                  <a:lnTo>
                    <a:pt x="77966" y="94213"/>
                  </a:lnTo>
                  <a:lnTo>
                    <a:pt x="83483" y="78326"/>
                  </a:lnTo>
                  <a:lnTo>
                    <a:pt x="84523" y="60211"/>
                  </a:lnTo>
                  <a:lnTo>
                    <a:pt x="80282" y="42753"/>
                  </a:lnTo>
                  <a:lnTo>
                    <a:pt x="71812" y="29350"/>
                  </a:lnTo>
                  <a:lnTo>
                    <a:pt x="434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360">
            <a:extLst>
              <a:ext uri="{FF2B5EF4-FFF2-40B4-BE49-F238E27FC236}">
                <a16:creationId xmlns:a16="http://schemas.microsoft.com/office/drawing/2014/main" xmlns="" id="{7BC71B82-5F1A-4EDA-AFE7-3631ABE4F5F4}"/>
              </a:ext>
            </a:extLst>
          </p:cNvPr>
          <p:cNvGrpSpPr/>
          <p:nvPr/>
        </p:nvGrpSpPr>
        <p:grpSpPr>
          <a:xfrm>
            <a:off x="8991600" y="2946400"/>
            <a:ext cx="1048691" cy="388548"/>
            <a:chOff x="8991600" y="2946400"/>
            <a:chExt cx="1048691" cy="388548"/>
          </a:xfrm>
        </p:grpSpPr>
        <p:sp>
          <p:nvSpPr>
            <p:cNvPr id="152" name="SMARTInkShape-1687">
              <a:extLst>
                <a:ext uri="{FF2B5EF4-FFF2-40B4-BE49-F238E27FC236}">
                  <a16:creationId xmlns:a16="http://schemas.microsoft.com/office/drawing/2014/main" xmlns="" id="{70224857-D5DA-4FB3-A76E-6E4377B1423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991600" y="32321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33710" y="9329"/>
                  </a:lnTo>
                  <a:lnTo>
                    <a:pt x="65312" y="579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688">
              <a:extLst>
                <a:ext uri="{FF2B5EF4-FFF2-40B4-BE49-F238E27FC236}">
                  <a16:creationId xmlns:a16="http://schemas.microsoft.com/office/drawing/2014/main" xmlns="" id="{3DB2183C-0898-48A9-8D98-4E5713C317F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009683" y="3263900"/>
              <a:ext cx="140668" cy="25401"/>
            </a:xfrm>
            <a:custGeom>
              <a:avLst/>
              <a:gdLst/>
              <a:ahLst/>
              <a:cxnLst/>
              <a:rect l="0" t="0" r="0" b="0"/>
              <a:pathLst>
                <a:path w="140668" h="25401">
                  <a:moveTo>
                    <a:pt x="7317" y="25400"/>
                  </a:moveTo>
                  <a:lnTo>
                    <a:pt x="7317" y="25400"/>
                  </a:lnTo>
                  <a:lnTo>
                    <a:pt x="0" y="25400"/>
                  </a:lnTo>
                  <a:lnTo>
                    <a:pt x="3124" y="25400"/>
                  </a:lnTo>
                  <a:lnTo>
                    <a:pt x="45065" y="13466"/>
                  </a:lnTo>
                  <a:lnTo>
                    <a:pt x="89057" y="6577"/>
                  </a:lnTo>
                  <a:lnTo>
                    <a:pt x="140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689">
              <a:extLst>
                <a:ext uri="{FF2B5EF4-FFF2-40B4-BE49-F238E27FC236}">
                  <a16:creationId xmlns:a16="http://schemas.microsoft.com/office/drawing/2014/main" xmlns="" id="{6311F7DC-0EBD-45A2-9022-4886567FB3EA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376166" y="3134412"/>
              <a:ext cx="155185" cy="184487"/>
            </a:xfrm>
            <a:custGeom>
              <a:avLst/>
              <a:gdLst/>
              <a:ahLst/>
              <a:cxnLst/>
              <a:rect l="0" t="0" r="0" b="0"/>
              <a:pathLst>
                <a:path w="155185" h="184487">
                  <a:moveTo>
                    <a:pt x="28184" y="8838"/>
                  </a:moveTo>
                  <a:lnTo>
                    <a:pt x="28184" y="8838"/>
                  </a:lnTo>
                  <a:lnTo>
                    <a:pt x="49231" y="0"/>
                  </a:lnTo>
                  <a:lnTo>
                    <a:pt x="70247" y="653"/>
                  </a:lnTo>
                  <a:lnTo>
                    <a:pt x="90977" y="5315"/>
                  </a:lnTo>
                  <a:lnTo>
                    <a:pt x="95446" y="12839"/>
                  </a:lnTo>
                  <a:lnTo>
                    <a:pt x="100411" y="38133"/>
                  </a:lnTo>
                  <a:lnTo>
                    <a:pt x="93212" y="64897"/>
                  </a:lnTo>
                  <a:lnTo>
                    <a:pt x="69323" y="101883"/>
                  </a:lnTo>
                  <a:lnTo>
                    <a:pt x="29646" y="142615"/>
                  </a:lnTo>
                  <a:lnTo>
                    <a:pt x="4458" y="171357"/>
                  </a:lnTo>
                  <a:lnTo>
                    <a:pt x="0" y="179376"/>
                  </a:lnTo>
                  <a:lnTo>
                    <a:pt x="928" y="181796"/>
                  </a:lnTo>
                  <a:lnTo>
                    <a:pt x="3664" y="183410"/>
                  </a:lnTo>
                  <a:lnTo>
                    <a:pt x="7603" y="184486"/>
                  </a:lnTo>
                  <a:lnTo>
                    <a:pt x="46461" y="181143"/>
                  </a:lnTo>
                  <a:lnTo>
                    <a:pt x="93807" y="174975"/>
                  </a:lnTo>
                  <a:lnTo>
                    <a:pt x="134803" y="165935"/>
                  </a:lnTo>
                  <a:lnTo>
                    <a:pt x="155184" y="16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690">
              <a:extLst>
                <a:ext uri="{FF2B5EF4-FFF2-40B4-BE49-F238E27FC236}">
                  <a16:creationId xmlns:a16="http://schemas.microsoft.com/office/drawing/2014/main" xmlns="" id="{AB7D5E66-85E3-476C-B0B1-7A46870DF6F2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9614281" y="3117964"/>
              <a:ext cx="113920" cy="216984"/>
            </a:xfrm>
            <a:custGeom>
              <a:avLst/>
              <a:gdLst/>
              <a:ahLst/>
              <a:cxnLst/>
              <a:rect l="0" t="0" r="0" b="0"/>
              <a:pathLst>
                <a:path w="113920" h="216984">
                  <a:moveTo>
                    <a:pt x="113919" y="25286"/>
                  </a:moveTo>
                  <a:lnTo>
                    <a:pt x="113919" y="25286"/>
                  </a:lnTo>
                  <a:lnTo>
                    <a:pt x="113918" y="18544"/>
                  </a:lnTo>
                  <a:lnTo>
                    <a:pt x="112038" y="13353"/>
                  </a:lnTo>
                  <a:lnTo>
                    <a:pt x="105081" y="4271"/>
                  </a:lnTo>
                  <a:lnTo>
                    <a:pt x="99173" y="1835"/>
                  </a:lnTo>
                  <a:lnTo>
                    <a:pt x="68094" y="0"/>
                  </a:lnTo>
                  <a:lnTo>
                    <a:pt x="53382" y="3291"/>
                  </a:lnTo>
                  <a:lnTo>
                    <a:pt x="35770" y="15793"/>
                  </a:lnTo>
                  <a:lnTo>
                    <a:pt x="23657" y="28431"/>
                  </a:lnTo>
                  <a:lnTo>
                    <a:pt x="12886" y="53189"/>
                  </a:lnTo>
                  <a:lnTo>
                    <a:pt x="906" y="97890"/>
                  </a:lnTo>
                  <a:lnTo>
                    <a:pt x="0" y="104889"/>
                  </a:lnTo>
                  <a:lnTo>
                    <a:pt x="578" y="105871"/>
                  </a:lnTo>
                  <a:lnTo>
                    <a:pt x="1669" y="106527"/>
                  </a:lnTo>
                  <a:lnTo>
                    <a:pt x="3103" y="106963"/>
                  </a:lnTo>
                  <a:lnTo>
                    <a:pt x="4764" y="106548"/>
                  </a:lnTo>
                  <a:lnTo>
                    <a:pt x="21702" y="97659"/>
                  </a:lnTo>
                  <a:lnTo>
                    <a:pt x="42073" y="95468"/>
                  </a:lnTo>
                  <a:lnTo>
                    <a:pt x="72830" y="109471"/>
                  </a:lnTo>
                  <a:lnTo>
                    <a:pt x="86143" y="122902"/>
                  </a:lnTo>
                  <a:lnTo>
                    <a:pt x="95654" y="136916"/>
                  </a:lnTo>
                  <a:lnTo>
                    <a:pt x="96864" y="149453"/>
                  </a:lnTo>
                  <a:lnTo>
                    <a:pt x="94345" y="163727"/>
                  </a:lnTo>
                  <a:lnTo>
                    <a:pt x="88521" y="177126"/>
                  </a:lnTo>
                  <a:lnTo>
                    <a:pt x="77466" y="188256"/>
                  </a:lnTo>
                  <a:lnTo>
                    <a:pt x="34836" y="216523"/>
                  </a:lnTo>
                  <a:lnTo>
                    <a:pt x="30858" y="216983"/>
                  </a:lnTo>
                  <a:lnTo>
                    <a:pt x="27500" y="215878"/>
                  </a:lnTo>
                  <a:lnTo>
                    <a:pt x="24556" y="213731"/>
                  </a:lnTo>
                  <a:lnTo>
                    <a:pt x="22594" y="210888"/>
                  </a:lnTo>
                  <a:lnTo>
                    <a:pt x="18669" y="196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691">
              <a:extLst>
                <a:ext uri="{FF2B5EF4-FFF2-40B4-BE49-F238E27FC236}">
                  <a16:creationId xmlns:a16="http://schemas.microsoft.com/office/drawing/2014/main" xmlns="" id="{0E7679A2-CC5D-499E-A33D-253EB6DE8A96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9851911" y="2946400"/>
              <a:ext cx="188380" cy="206324"/>
            </a:xfrm>
            <a:custGeom>
              <a:avLst/>
              <a:gdLst/>
              <a:ahLst/>
              <a:cxnLst/>
              <a:rect l="0" t="0" r="0" b="0"/>
              <a:pathLst>
                <a:path w="188380" h="206324">
                  <a:moveTo>
                    <a:pt x="98539" y="0"/>
                  </a:moveTo>
                  <a:lnTo>
                    <a:pt x="98539" y="0"/>
                  </a:lnTo>
                  <a:lnTo>
                    <a:pt x="91797" y="3371"/>
                  </a:lnTo>
                  <a:lnTo>
                    <a:pt x="72512" y="26039"/>
                  </a:lnTo>
                  <a:lnTo>
                    <a:pt x="50050" y="72722"/>
                  </a:lnTo>
                  <a:lnTo>
                    <a:pt x="40585" y="112172"/>
                  </a:lnTo>
                  <a:lnTo>
                    <a:pt x="33311" y="151770"/>
                  </a:lnTo>
                  <a:lnTo>
                    <a:pt x="30308" y="187161"/>
                  </a:lnTo>
                  <a:lnTo>
                    <a:pt x="32466" y="198659"/>
                  </a:lnTo>
                  <a:lnTo>
                    <a:pt x="34734" y="202289"/>
                  </a:lnTo>
                  <a:lnTo>
                    <a:pt x="37657" y="204709"/>
                  </a:lnTo>
                  <a:lnTo>
                    <a:pt x="41018" y="206323"/>
                  </a:lnTo>
                  <a:lnTo>
                    <a:pt x="44669" y="205987"/>
                  </a:lnTo>
                  <a:lnTo>
                    <a:pt x="52490" y="201852"/>
                  </a:lnTo>
                  <a:lnTo>
                    <a:pt x="55140" y="198068"/>
                  </a:lnTo>
                  <a:lnTo>
                    <a:pt x="58084" y="188219"/>
                  </a:lnTo>
                  <a:lnTo>
                    <a:pt x="56370" y="164032"/>
                  </a:lnTo>
                  <a:lnTo>
                    <a:pt x="49459" y="148398"/>
                  </a:lnTo>
                  <a:lnTo>
                    <a:pt x="31786" y="127696"/>
                  </a:lnTo>
                  <a:lnTo>
                    <a:pt x="18070" y="116726"/>
                  </a:lnTo>
                  <a:lnTo>
                    <a:pt x="0" y="109106"/>
                  </a:lnTo>
                  <a:lnTo>
                    <a:pt x="391" y="108015"/>
                  </a:lnTo>
                  <a:lnTo>
                    <a:pt x="46906" y="74357"/>
                  </a:lnTo>
                  <a:lnTo>
                    <a:pt x="92170" y="32945"/>
                  </a:lnTo>
                  <a:lnTo>
                    <a:pt x="132682" y="8903"/>
                  </a:lnTo>
                  <a:lnTo>
                    <a:pt x="143817" y="5838"/>
                  </a:lnTo>
                  <a:lnTo>
                    <a:pt x="147774" y="6009"/>
                  </a:lnTo>
                  <a:lnTo>
                    <a:pt x="150412" y="8239"/>
                  </a:lnTo>
                  <a:lnTo>
                    <a:pt x="153343" y="16362"/>
                  </a:lnTo>
                  <a:lnTo>
                    <a:pt x="140722" y="54032"/>
                  </a:lnTo>
                  <a:lnTo>
                    <a:pt x="122027" y="100357"/>
                  </a:lnTo>
                  <a:lnTo>
                    <a:pt x="102075" y="146461"/>
                  </a:lnTo>
                  <a:lnTo>
                    <a:pt x="96138" y="154403"/>
                  </a:lnTo>
                  <a:lnTo>
                    <a:pt x="96231" y="154441"/>
                  </a:lnTo>
                  <a:lnTo>
                    <a:pt x="120941" y="138764"/>
                  </a:lnTo>
                  <a:lnTo>
                    <a:pt x="152118" y="125953"/>
                  </a:lnTo>
                  <a:lnTo>
                    <a:pt x="166802" y="124888"/>
                  </a:lnTo>
                  <a:lnTo>
                    <a:pt x="173680" y="125592"/>
                  </a:lnTo>
                  <a:lnTo>
                    <a:pt x="183205" y="130137"/>
                  </a:lnTo>
                  <a:lnTo>
                    <a:pt x="186733" y="133325"/>
                  </a:lnTo>
                  <a:lnTo>
                    <a:pt x="188379" y="137566"/>
                  </a:lnTo>
                  <a:lnTo>
                    <a:pt x="188327" y="147924"/>
                  </a:lnTo>
                  <a:lnTo>
                    <a:pt x="168389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361">
            <a:extLst>
              <a:ext uri="{FF2B5EF4-FFF2-40B4-BE49-F238E27FC236}">
                <a16:creationId xmlns:a16="http://schemas.microsoft.com/office/drawing/2014/main" xmlns="" id="{32113687-FB34-4D65-8AF6-71ED476B74AA}"/>
              </a:ext>
            </a:extLst>
          </p:cNvPr>
          <p:cNvGrpSpPr/>
          <p:nvPr/>
        </p:nvGrpSpPr>
        <p:grpSpPr>
          <a:xfrm>
            <a:off x="10369372" y="3143250"/>
            <a:ext cx="616129" cy="273584"/>
            <a:chOff x="10369372" y="3143250"/>
            <a:chExt cx="616129" cy="273584"/>
          </a:xfrm>
        </p:grpSpPr>
        <p:sp>
          <p:nvSpPr>
            <p:cNvPr id="158" name="SMARTInkShape-1692">
              <a:extLst>
                <a:ext uri="{FF2B5EF4-FFF2-40B4-BE49-F238E27FC236}">
                  <a16:creationId xmlns:a16="http://schemas.microsoft.com/office/drawing/2014/main" xmlns="" id="{AC1A231C-374F-49F4-B9A4-E1A161E364D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0433050" y="3194050"/>
              <a:ext cx="101601" cy="222784"/>
            </a:xfrm>
            <a:custGeom>
              <a:avLst/>
              <a:gdLst/>
              <a:ahLst/>
              <a:cxnLst/>
              <a:rect l="0" t="0" r="0" b="0"/>
              <a:pathLst>
                <a:path w="101601" h="222784">
                  <a:moveTo>
                    <a:pt x="101600" y="0"/>
                  </a:moveTo>
                  <a:lnTo>
                    <a:pt x="101600" y="0"/>
                  </a:lnTo>
                  <a:lnTo>
                    <a:pt x="89390" y="42095"/>
                  </a:lnTo>
                  <a:lnTo>
                    <a:pt x="71093" y="84125"/>
                  </a:lnTo>
                  <a:lnTo>
                    <a:pt x="51168" y="128956"/>
                  </a:lnTo>
                  <a:lnTo>
                    <a:pt x="35230" y="170148"/>
                  </a:lnTo>
                  <a:lnTo>
                    <a:pt x="14762" y="215319"/>
                  </a:lnTo>
                  <a:lnTo>
                    <a:pt x="11957" y="219746"/>
                  </a:lnTo>
                  <a:lnTo>
                    <a:pt x="9383" y="221991"/>
                  </a:lnTo>
                  <a:lnTo>
                    <a:pt x="6960" y="222783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693">
              <a:extLst>
                <a:ext uri="{FF2B5EF4-FFF2-40B4-BE49-F238E27FC236}">
                  <a16:creationId xmlns:a16="http://schemas.microsoft.com/office/drawing/2014/main" xmlns="" id="{2C8B2D64-AAEB-4CAA-AA47-46BA03D1DF85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0369372" y="3264783"/>
              <a:ext cx="89316" cy="52233"/>
            </a:xfrm>
            <a:custGeom>
              <a:avLst/>
              <a:gdLst/>
              <a:ahLst/>
              <a:cxnLst/>
              <a:rect l="0" t="0" r="0" b="0"/>
              <a:pathLst>
                <a:path w="89316" h="52233">
                  <a:moveTo>
                    <a:pt x="50978" y="5467"/>
                  </a:moveTo>
                  <a:lnTo>
                    <a:pt x="50978" y="5467"/>
                  </a:lnTo>
                  <a:lnTo>
                    <a:pt x="18996" y="0"/>
                  </a:lnTo>
                  <a:lnTo>
                    <a:pt x="8306" y="3272"/>
                  </a:lnTo>
                  <a:lnTo>
                    <a:pt x="3481" y="6120"/>
                  </a:lnTo>
                  <a:lnTo>
                    <a:pt x="968" y="9430"/>
                  </a:lnTo>
                  <a:lnTo>
                    <a:pt x="0" y="13048"/>
                  </a:lnTo>
                  <a:lnTo>
                    <a:pt x="59" y="16871"/>
                  </a:lnTo>
                  <a:lnTo>
                    <a:pt x="5769" y="26763"/>
                  </a:lnTo>
                  <a:lnTo>
                    <a:pt x="10256" y="32364"/>
                  </a:lnTo>
                  <a:lnTo>
                    <a:pt x="22766" y="40470"/>
                  </a:lnTo>
                  <a:lnTo>
                    <a:pt x="53794" y="51422"/>
                  </a:lnTo>
                  <a:lnTo>
                    <a:pt x="68458" y="52232"/>
                  </a:lnTo>
                  <a:lnTo>
                    <a:pt x="75331" y="51460"/>
                  </a:lnTo>
                  <a:lnTo>
                    <a:pt x="84850" y="46840"/>
                  </a:lnTo>
                  <a:lnTo>
                    <a:pt x="88376" y="43632"/>
                  </a:lnTo>
                  <a:lnTo>
                    <a:pt x="89315" y="40083"/>
                  </a:lnTo>
                  <a:lnTo>
                    <a:pt x="88530" y="36305"/>
                  </a:lnTo>
                  <a:lnTo>
                    <a:pt x="86595" y="32376"/>
                  </a:lnTo>
                  <a:lnTo>
                    <a:pt x="78804" y="26128"/>
                  </a:lnTo>
                  <a:lnTo>
                    <a:pt x="66278" y="20526"/>
                  </a:lnTo>
                  <a:lnTo>
                    <a:pt x="63294" y="19739"/>
                  </a:lnTo>
                  <a:lnTo>
                    <a:pt x="61306" y="19921"/>
                  </a:lnTo>
                  <a:lnTo>
                    <a:pt x="59980" y="20747"/>
                  </a:lnTo>
                  <a:lnTo>
                    <a:pt x="57328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694">
              <a:extLst>
                <a:ext uri="{FF2B5EF4-FFF2-40B4-BE49-F238E27FC236}">
                  <a16:creationId xmlns:a16="http://schemas.microsoft.com/office/drawing/2014/main" xmlns="" id="{2533E72D-DC11-45AF-B61D-EB6C354C605D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0763250" y="3327400"/>
              <a:ext cx="16072" cy="76201"/>
            </a:xfrm>
            <a:custGeom>
              <a:avLst/>
              <a:gdLst/>
              <a:ahLst/>
              <a:cxnLst/>
              <a:rect l="0" t="0" r="0" b="0"/>
              <a:pathLst>
                <a:path w="16072" h="76201">
                  <a:moveTo>
                    <a:pt x="12700" y="0"/>
                  </a:moveTo>
                  <a:lnTo>
                    <a:pt x="12700" y="0"/>
                  </a:lnTo>
                  <a:lnTo>
                    <a:pt x="16071" y="6742"/>
                  </a:lnTo>
                  <a:lnTo>
                    <a:pt x="15844" y="15696"/>
                  </a:lnTo>
                  <a:lnTo>
                    <a:pt x="1949" y="6279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695">
              <a:extLst>
                <a:ext uri="{FF2B5EF4-FFF2-40B4-BE49-F238E27FC236}">
                  <a16:creationId xmlns:a16="http://schemas.microsoft.com/office/drawing/2014/main" xmlns="" id="{4DDF2EBB-6A54-430C-A2B2-CCDBCEC54A7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0561611" y="3347333"/>
              <a:ext cx="32279" cy="58624"/>
            </a:xfrm>
            <a:custGeom>
              <a:avLst/>
              <a:gdLst/>
              <a:ahLst/>
              <a:cxnLst/>
              <a:rect l="0" t="0" r="0" b="0"/>
              <a:pathLst>
                <a:path w="32279" h="58624">
                  <a:moveTo>
                    <a:pt x="30189" y="5467"/>
                  </a:moveTo>
                  <a:lnTo>
                    <a:pt x="30189" y="5467"/>
                  </a:lnTo>
                  <a:lnTo>
                    <a:pt x="30189" y="0"/>
                  </a:lnTo>
                  <a:lnTo>
                    <a:pt x="23446" y="2749"/>
                  </a:lnTo>
                  <a:lnTo>
                    <a:pt x="12512" y="14775"/>
                  </a:lnTo>
                  <a:lnTo>
                    <a:pt x="3705" y="28372"/>
                  </a:lnTo>
                  <a:lnTo>
                    <a:pt x="0" y="44709"/>
                  </a:lnTo>
                  <a:lnTo>
                    <a:pt x="185" y="48562"/>
                  </a:lnTo>
                  <a:lnTo>
                    <a:pt x="1014" y="51130"/>
                  </a:lnTo>
                  <a:lnTo>
                    <a:pt x="2272" y="52842"/>
                  </a:lnTo>
                  <a:lnTo>
                    <a:pt x="10786" y="58623"/>
                  </a:lnTo>
                  <a:lnTo>
                    <a:pt x="14432" y="58543"/>
                  </a:lnTo>
                  <a:lnTo>
                    <a:pt x="22245" y="54692"/>
                  </a:lnTo>
                  <a:lnTo>
                    <a:pt x="31206" y="47961"/>
                  </a:lnTo>
                  <a:lnTo>
                    <a:pt x="32278" y="44379"/>
                  </a:lnTo>
                  <a:lnTo>
                    <a:pt x="31587" y="34756"/>
                  </a:lnTo>
                  <a:lnTo>
                    <a:pt x="27048" y="25304"/>
                  </a:lnTo>
                  <a:lnTo>
                    <a:pt x="20321" y="13932"/>
                  </a:lnTo>
                  <a:lnTo>
                    <a:pt x="19376" y="11110"/>
                  </a:lnTo>
                  <a:lnTo>
                    <a:pt x="19453" y="9229"/>
                  </a:lnTo>
                  <a:lnTo>
                    <a:pt x="20209" y="7975"/>
                  </a:lnTo>
                  <a:lnTo>
                    <a:pt x="23839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696">
              <a:extLst>
                <a:ext uri="{FF2B5EF4-FFF2-40B4-BE49-F238E27FC236}">
                  <a16:creationId xmlns:a16="http://schemas.microsoft.com/office/drawing/2014/main" xmlns="" id="{92EFC718-7744-4707-AF88-C08ABBB2F65D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0831335" y="3143250"/>
              <a:ext cx="154166" cy="273051"/>
            </a:xfrm>
            <a:custGeom>
              <a:avLst/>
              <a:gdLst/>
              <a:ahLst/>
              <a:cxnLst/>
              <a:rect l="0" t="0" r="0" b="0"/>
              <a:pathLst>
                <a:path w="154166" h="273051">
                  <a:moveTo>
                    <a:pt x="97015" y="0"/>
                  </a:moveTo>
                  <a:lnTo>
                    <a:pt x="97015" y="0"/>
                  </a:lnTo>
                  <a:lnTo>
                    <a:pt x="93645" y="0"/>
                  </a:lnTo>
                  <a:lnTo>
                    <a:pt x="90108" y="3763"/>
                  </a:lnTo>
                  <a:lnTo>
                    <a:pt x="78718" y="27790"/>
                  </a:lnTo>
                  <a:lnTo>
                    <a:pt x="67242" y="72282"/>
                  </a:lnTo>
                  <a:lnTo>
                    <a:pt x="55424" y="113531"/>
                  </a:lnTo>
                  <a:lnTo>
                    <a:pt x="38830" y="156327"/>
                  </a:lnTo>
                  <a:lnTo>
                    <a:pt x="21214" y="195426"/>
                  </a:lnTo>
                  <a:lnTo>
                    <a:pt x="4144" y="238719"/>
                  </a:lnTo>
                  <a:lnTo>
                    <a:pt x="0" y="254969"/>
                  </a:lnTo>
                  <a:lnTo>
                    <a:pt x="511" y="264544"/>
                  </a:lnTo>
                  <a:lnTo>
                    <a:pt x="1634" y="267379"/>
                  </a:lnTo>
                  <a:lnTo>
                    <a:pt x="3088" y="269270"/>
                  </a:lnTo>
                  <a:lnTo>
                    <a:pt x="4764" y="270530"/>
                  </a:lnTo>
                  <a:lnTo>
                    <a:pt x="7292" y="270664"/>
                  </a:lnTo>
                  <a:lnTo>
                    <a:pt x="13864" y="268932"/>
                  </a:lnTo>
                  <a:lnTo>
                    <a:pt x="53461" y="249220"/>
                  </a:lnTo>
                  <a:lnTo>
                    <a:pt x="96855" y="221620"/>
                  </a:lnTo>
                  <a:lnTo>
                    <a:pt x="118604" y="203013"/>
                  </a:lnTo>
                  <a:lnTo>
                    <a:pt x="130222" y="187858"/>
                  </a:lnTo>
                  <a:lnTo>
                    <a:pt x="131852" y="184505"/>
                  </a:lnTo>
                  <a:lnTo>
                    <a:pt x="132235" y="182270"/>
                  </a:lnTo>
                  <a:lnTo>
                    <a:pt x="131783" y="180780"/>
                  </a:lnTo>
                  <a:lnTo>
                    <a:pt x="130777" y="179787"/>
                  </a:lnTo>
                  <a:lnTo>
                    <a:pt x="128694" y="179830"/>
                  </a:lnTo>
                  <a:lnTo>
                    <a:pt x="122618" y="181760"/>
                  </a:lnTo>
                  <a:lnTo>
                    <a:pt x="97786" y="199592"/>
                  </a:lnTo>
                  <a:lnTo>
                    <a:pt x="79604" y="220867"/>
                  </a:lnTo>
                  <a:lnTo>
                    <a:pt x="69828" y="240185"/>
                  </a:lnTo>
                  <a:lnTo>
                    <a:pt x="67293" y="250446"/>
                  </a:lnTo>
                  <a:lnTo>
                    <a:pt x="68049" y="257830"/>
                  </a:lnTo>
                  <a:lnTo>
                    <a:pt x="69237" y="260786"/>
                  </a:lnTo>
                  <a:lnTo>
                    <a:pt x="74320" y="265954"/>
                  </a:lnTo>
                  <a:lnTo>
                    <a:pt x="77653" y="268319"/>
                  </a:lnTo>
                  <a:lnTo>
                    <a:pt x="95824" y="271649"/>
                  </a:lnTo>
                  <a:lnTo>
                    <a:pt x="140477" y="272926"/>
                  </a:lnTo>
                  <a:lnTo>
                    <a:pt x="154165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697">
              <a:extLst>
                <a:ext uri="{FF2B5EF4-FFF2-40B4-BE49-F238E27FC236}">
                  <a16:creationId xmlns:a16="http://schemas.microsoft.com/office/drawing/2014/main" xmlns="" id="{BC6A6772-A42B-42D2-AFC2-5575D5ED438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0788650" y="32512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362">
            <a:extLst>
              <a:ext uri="{FF2B5EF4-FFF2-40B4-BE49-F238E27FC236}">
                <a16:creationId xmlns:a16="http://schemas.microsoft.com/office/drawing/2014/main" xmlns="" id="{96884FD7-C3CA-475D-A359-F886CA9248DA}"/>
              </a:ext>
            </a:extLst>
          </p:cNvPr>
          <p:cNvGrpSpPr/>
          <p:nvPr/>
        </p:nvGrpSpPr>
        <p:grpSpPr>
          <a:xfrm>
            <a:off x="7234817" y="3744284"/>
            <a:ext cx="512184" cy="322225"/>
            <a:chOff x="7234817" y="3744284"/>
            <a:chExt cx="512184" cy="322225"/>
          </a:xfrm>
        </p:grpSpPr>
        <p:sp>
          <p:nvSpPr>
            <p:cNvPr id="165" name="SMARTInkShape-1698">
              <a:extLst>
                <a:ext uri="{FF2B5EF4-FFF2-40B4-BE49-F238E27FC236}">
                  <a16:creationId xmlns:a16="http://schemas.microsoft.com/office/drawing/2014/main" xmlns="" id="{DA057176-4983-494C-A5F4-212358BA48D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736065" y="3987800"/>
              <a:ext cx="10936" cy="12701"/>
            </a:xfrm>
            <a:custGeom>
              <a:avLst/>
              <a:gdLst/>
              <a:ahLst/>
              <a:cxnLst/>
              <a:rect l="0" t="0" r="0" b="0"/>
              <a:pathLst>
                <a:path w="10936" h="1270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705"/>
                  </a:lnTo>
                  <a:lnTo>
                    <a:pt x="884" y="1881"/>
                  </a:lnTo>
                  <a:lnTo>
                    <a:pt x="0" y="3371"/>
                  </a:lnTo>
                  <a:lnTo>
                    <a:pt x="117" y="5069"/>
                  </a:lnTo>
                  <a:lnTo>
                    <a:pt x="458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699">
              <a:extLst>
                <a:ext uri="{FF2B5EF4-FFF2-40B4-BE49-F238E27FC236}">
                  <a16:creationId xmlns:a16="http://schemas.microsoft.com/office/drawing/2014/main" xmlns="" id="{E16EFA20-EDA9-4DA2-BCCB-555CB8962782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715250" y="38735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5958" y="6742"/>
                  </a:lnTo>
                  <a:lnTo>
                    <a:pt x="2649" y="15696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700">
              <a:extLst>
                <a:ext uri="{FF2B5EF4-FFF2-40B4-BE49-F238E27FC236}">
                  <a16:creationId xmlns:a16="http://schemas.microsoft.com/office/drawing/2014/main" xmlns="" id="{7D79803C-5E3C-415B-BC3E-F539B9ED841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506136" y="3975983"/>
              <a:ext cx="69415" cy="90526"/>
            </a:xfrm>
            <a:custGeom>
              <a:avLst/>
              <a:gdLst/>
              <a:ahLst/>
              <a:cxnLst/>
              <a:rect l="0" t="0" r="0" b="0"/>
              <a:pathLst>
                <a:path w="69415" h="90526">
                  <a:moveTo>
                    <a:pt x="5914" y="5467"/>
                  </a:moveTo>
                  <a:lnTo>
                    <a:pt x="5914" y="5467"/>
                  </a:lnTo>
                  <a:lnTo>
                    <a:pt x="5914" y="2096"/>
                  </a:lnTo>
                  <a:lnTo>
                    <a:pt x="6619" y="1103"/>
                  </a:lnTo>
                  <a:lnTo>
                    <a:pt x="7795" y="441"/>
                  </a:lnTo>
                  <a:lnTo>
                    <a:pt x="9284" y="0"/>
                  </a:lnTo>
                  <a:lnTo>
                    <a:pt x="10983" y="411"/>
                  </a:lnTo>
                  <a:lnTo>
                    <a:pt x="14752" y="2749"/>
                  </a:lnTo>
                  <a:lnTo>
                    <a:pt x="20841" y="11403"/>
                  </a:lnTo>
                  <a:lnTo>
                    <a:pt x="23742" y="22905"/>
                  </a:lnTo>
                  <a:lnTo>
                    <a:pt x="21230" y="38620"/>
                  </a:lnTo>
                  <a:lnTo>
                    <a:pt x="547" y="84840"/>
                  </a:lnTo>
                  <a:lnTo>
                    <a:pt x="0" y="89663"/>
                  </a:lnTo>
                  <a:lnTo>
                    <a:pt x="1972" y="90525"/>
                  </a:lnTo>
                  <a:lnTo>
                    <a:pt x="48488" y="88110"/>
                  </a:lnTo>
                  <a:lnTo>
                    <a:pt x="69414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701">
              <a:extLst>
                <a:ext uri="{FF2B5EF4-FFF2-40B4-BE49-F238E27FC236}">
                  <a16:creationId xmlns:a16="http://schemas.microsoft.com/office/drawing/2014/main" xmlns="" id="{46C1C336-7DD9-443D-833E-625DC295B4FB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234817" y="3744284"/>
              <a:ext cx="192489" cy="268917"/>
            </a:xfrm>
            <a:custGeom>
              <a:avLst/>
              <a:gdLst/>
              <a:ahLst/>
              <a:cxnLst/>
              <a:rect l="0" t="0" r="0" b="0"/>
              <a:pathLst>
                <a:path w="192489" h="268917">
                  <a:moveTo>
                    <a:pt x="99433" y="65716"/>
                  </a:moveTo>
                  <a:lnTo>
                    <a:pt x="99433" y="65716"/>
                  </a:lnTo>
                  <a:lnTo>
                    <a:pt x="99433" y="56878"/>
                  </a:lnTo>
                  <a:lnTo>
                    <a:pt x="98021" y="54885"/>
                  </a:lnTo>
                  <a:lnTo>
                    <a:pt x="92691" y="50789"/>
                  </a:lnTo>
                  <a:lnTo>
                    <a:pt x="85127" y="47888"/>
                  </a:lnTo>
                  <a:lnTo>
                    <a:pt x="64934" y="53770"/>
                  </a:lnTo>
                  <a:lnTo>
                    <a:pt x="43350" y="71191"/>
                  </a:lnTo>
                  <a:lnTo>
                    <a:pt x="20177" y="107711"/>
                  </a:lnTo>
                  <a:lnTo>
                    <a:pt x="2181" y="150910"/>
                  </a:lnTo>
                  <a:lnTo>
                    <a:pt x="0" y="178368"/>
                  </a:lnTo>
                  <a:lnTo>
                    <a:pt x="5146" y="203273"/>
                  </a:lnTo>
                  <a:lnTo>
                    <a:pt x="16840" y="223749"/>
                  </a:lnTo>
                  <a:lnTo>
                    <a:pt x="39291" y="244401"/>
                  </a:lnTo>
                  <a:lnTo>
                    <a:pt x="61180" y="249083"/>
                  </a:lnTo>
                  <a:lnTo>
                    <a:pt x="73931" y="249344"/>
                  </a:lnTo>
                  <a:lnTo>
                    <a:pt x="97505" y="242108"/>
                  </a:lnTo>
                  <a:lnTo>
                    <a:pt x="132494" y="218404"/>
                  </a:lnTo>
                  <a:lnTo>
                    <a:pt x="164027" y="184570"/>
                  </a:lnTo>
                  <a:lnTo>
                    <a:pt x="178941" y="158051"/>
                  </a:lnTo>
                  <a:lnTo>
                    <a:pt x="190273" y="125098"/>
                  </a:lnTo>
                  <a:lnTo>
                    <a:pt x="192488" y="89285"/>
                  </a:lnTo>
                  <a:lnTo>
                    <a:pt x="186651" y="55025"/>
                  </a:lnTo>
                  <a:lnTo>
                    <a:pt x="172298" y="28038"/>
                  </a:lnTo>
                  <a:lnTo>
                    <a:pt x="147755" y="3125"/>
                  </a:lnTo>
                  <a:lnTo>
                    <a:pt x="138703" y="0"/>
                  </a:lnTo>
                  <a:lnTo>
                    <a:pt x="119238" y="290"/>
                  </a:lnTo>
                  <a:lnTo>
                    <a:pt x="112636" y="3049"/>
                  </a:lnTo>
                  <a:lnTo>
                    <a:pt x="108235" y="7004"/>
                  </a:lnTo>
                  <a:lnTo>
                    <a:pt x="105300" y="11758"/>
                  </a:lnTo>
                  <a:lnTo>
                    <a:pt x="98324" y="58314"/>
                  </a:lnTo>
                  <a:lnTo>
                    <a:pt x="94636" y="97154"/>
                  </a:lnTo>
                  <a:lnTo>
                    <a:pt x="97306" y="133592"/>
                  </a:lnTo>
                  <a:lnTo>
                    <a:pt x="104837" y="155855"/>
                  </a:lnTo>
                  <a:lnTo>
                    <a:pt x="130787" y="197011"/>
                  </a:lnTo>
                  <a:lnTo>
                    <a:pt x="160460" y="240896"/>
                  </a:lnTo>
                  <a:lnTo>
                    <a:pt x="166668" y="253558"/>
                  </a:lnTo>
                  <a:lnTo>
                    <a:pt x="169283" y="268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363">
            <a:extLst>
              <a:ext uri="{FF2B5EF4-FFF2-40B4-BE49-F238E27FC236}">
                <a16:creationId xmlns:a16="http://schemas.microsoft.com/office/drawing/2014/main" xmlns="" id="{249A9478-CCB5-4A0A-A72B-0B081C9AF962}"/>
              </a:ext>
            </a:extLst>
          </p:cNvPr>
          <p:cNvGrpSpPr/>
          <p:nvPr/>
        </p:nvGrpSpPr>
        <p:grpSpPr>
          <a:xfrm>
            <a:off x="8032749" y="3839623"/>
            <a:ext cx="869137" cy="433928"/>
            <a:chOff x="8032749" y="3839623"/>
            <a:chExt cx="869137" cy="433928"/>
          </a:xfrm>
        </p:grpSpPr>
        <p:sp>
          <p:nvSpPr>
            <p:cNvPr id="170" name="SMARTInkShape-1702">
              <a:extLst>
                <a:ext uri="{FF2B5EF4-FFF2-40B4-BE49-F238E27FC236}">
                  <a16:creationId xmlns:a16="http://schemas.microsoft.com/office/drawing/2014/main" xmlns="" id="{B254CB3B-7AFB-4669-B5F0-AC369362C5E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032749" y="4057650"/>
              <a:ext cx="203202" cy="6351"/>
            </a:xfrm>
            <a:custGeom>
              <a:avLst/>
              <a:gdLst/>
              <a:ahLst/>
              <a:cxnLst/>
              <a:rect l="0" t="0" r="0" b="0"/>
              <a:pathLst>
                <a:path w="203202" h="6351">
                  <a:moveTo>
                    <a:pt x="1" y="0"/>
                  </a:moveTo>
                  <a:lnTo>
                    <a:pt x="1" y="0"/>
                  </a:lnTo>
                  <a:lnTo>
                    <a:pt x="0" y="5467"/>
                  </a:lnTo>
                  <a:lnTo>
                    <a:pt x="6742" y="6088"/>
                  </a:lnTo>
                  <a:lnTo>
                    <a:pt x="53491" y="1934"/>
                  </a:lnTo>
                  <a:lnTo>
                    <a:pt x="89625" y="860"/>
                  </a:lnTo>
                  <a:lnTo>
                    <a:pt x="123560" y="2264"/>
                  </a:lnTo>
                  <a:lnTo>
                    <a:pt x="166669" y="5139"/>
                  </a:lnTo>
                  <a:lnTo>
                    <a:pt x="20320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703">
              <a:extLst>
                <a:ext uri="{FF2B5EF4-FFF2-40B4-BE49-F238E27FC236}">
                  <a16:creationId xmlns:a16="http://schemas.microsoft.com/office/drawing/2014/main" xmlns="" id="{B1B1BF28-6BD5-41B1-9BC6-707803958AC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070850" y="3839623"/>
              <a:ext cx="139701" cy="150011"/>
            </a:xfrm>
            <a:custGeom>
              <a:avLst/>
              <a:gdLst/>
              <a:ahLst/>
              <a:cxnLst/>
              <a:rect l="0" t="0" r="0" b="0"/>
              <a:pathLst>
                <a:path w="139701" h="150011">
                  <a:moveTo>
                    <a:pt x="0" y="27527"/>
                  </a:moveTo>
                  <a:lnTo>
                    <a:pt x="0" y="27527"/>
                  </a:lnTo>
                  <a:lnTo>
                    <a:pt x="17676" y="9850"/>
                  </a:lnTo>
                  <a:lnTo>
                    <a:pt x="39966" y="1045"/>
                  </a:lnTo>
                  <a:lnTo>
                    <a:pt x="53275" y="0"/>
                  </a:lnTo>
                  <a:lnTo>
                    <a:pt x="58800" y="709"/>
                  </a:lnTo>
                  <a:lnTo>
                    <a:pt x="68702" y="7141"/>
                  </a:lnTo>
                  <a:lnTo>
                    <a:pt x="73318" y="11820"/>
                  </a:lnTo>
                  <a:lnTo>
                    <a:pt x="75690" y="18467"/>
                  </a:lnTo>
                  <a:lnTo>
                    <a:pt x="76443" y="35259"/>
                  </a:lnTo>
                  <a:lnTo>
                    <a:pt x="66160" y="64547"/>
                  </a:lnTo>
                  <a:lnTo>
                    <a:pt x="39357" y="104637"/>
                  </a:lnTo>
                  <a:lnTo>
                    <a:pt x="13257" y="134369"/>
                  </a:lnTo>
                  <a:lnTo>
                    <a:pt x="11660" y="137561"/>
                  </a:lnTo>
                  <a:lnTo>
                    <a:pt x="11301" y="140393"/>
                  </a:lnTo>
                  <a:lnTo>
                    <a:pt x="11767" y="142988"/>
                  </a:lnTo>
                  <a:lnTo>
                    <a:pt x="16048" y="147752"/>
                  </a:lnTo>
                  <a:lnTo>
                    <a:pt x="19165" y="150010"/>
                  </a:lnTo>
                  <a:lnTo>
                    <a:pt x="43779" y="149817"/>
                  </a:lnTo>
                  <a:lnTo>
                    <a:pt x="81252" y="145292"/>
                  </a:lnTo>
                  <a:lnTo>
                    <a:pt x="124496" y="142511"/>
                  </a:lnTo>
                  <a:lnTo>
                    <a:pt x="139700" y="141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704">
              <a:extLst>
                <a:ext uri="{FF2B5EF4-FFF2-40B4-BE49-F238E27FC236}">
                  <a16:creationId xmlns:a16="http://schemas.microsoft.com/office/drawing/2014/main" xmlns="" id="{F0F3447C-5409-47B2-A567-8B7394C2BFD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081737" y="4095750"/>
              <a:ext cx="84364" cy="177801"/>
            </a:xfrm>
            <a:custGeom>
              <a:avLst/>
              <a:gdLst/>
              <a:ahLst/>
              <a:cxnLst/>
              <a:rect l="0" t="0" r="0" b="0"/>
              <a:pathLst>
                <a:path w="84364" h="177801">
                  <a:moveTo>
                    <a:pt x="65313" y="0"/>
                  </a:moveTo>
                  <a:lnTo>
                    <a:pt x="65313" y="0"/>
                  </a:lnTo>
                  <a:lnTo>
                    <a:pt x="41825" y="44152"/>
                  </a:lnTo>
                  <a:lnTo>
                    <a:pt x="11925" y="84906"/>
                  </a:lnTo>
                  <a:lnTo>
                    <a:pt x="152" y="111394"/>
                  </a:lnTo>
                  <a:lnTo>
                    <a:pt x="0" y="114480"/>
                  </a:lnTo>
                  <a:lnTo>
                    <a:pt x="605" y="116536"/>
                  </a:lnTo>
                  <a:lnTo>
                    <a:pt x="3124" y="117202"/>
                  </a:lnTo>
                  <a:lnTo>
                    <a:pt x="28221" y="111450"/>
                  </a:lnTo>
                  <a:lnTo>
                    <a:pt x="68809" y="96485"/>
                  </a:lnTo>
                  <a:lnTo>
                    <a:pt x="69760" y="97485"/>
                  </a:lnTo>
                  <a:lnTo>
                    <a:pt x="70817" y="102358"/>
                  </a:lnTo>
                  <a:lnTo>
                    <a:pt x="71630" y="146327"/>
                  </a:lnTo>
                  <a:lnTo>
                    <a:pt x="71641" y="152585"/>
                  </a:lnTo>
                  <a:lnTo>
                    <a:pt x="75416" y="163300"/>
                  </a:lnTo>
                  <a:lnTo>
                    <a:pt x="84363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705">
              <a:extLst>
                <a:ext uri="{FF2B5EF4-FFF2-40B4-BE49-F238E27FC236}">
                  <a16:creationId xmlns:a16="http://schemas.microsoft.com/office/drawing/2014/main" xmlns="" id="{32EC9B87-DC21-46D0-A07D-600D640C30FE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401050" y="3962400"/>
              <a:ext cx="120651" cy="127001"/>
            </a:xfrm>
            <a:custGeom>
              <a:avLst/>
              <a:gdLst/>
              <a:ahLst/>
              <a:cxnLst/>
              <a:rect l="0" t="0" r="0" b="0"/>
              <a:pathLst>
                <a:path w="120651" h="1270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54273" y="50279"/>
                  </a:lnTo>
                  <a:lnTo>
                    <a:pt x="91441" y="90626"/>
                  </a:lnTo>
                  <a:lnTo>
                    <a:pt x="1206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706">
              <a:extLst>
                <a:ext uri="{FF2B5EF4-FFF2-40B4-BE49-F238E27FC236}">
                  <a16:creationId xmlns:a16="http://schemas.microsoft.com/office/drawing/2014/main" xmlns="" id="{27C5B158-54E0-4D44-8DA2-BC9CB3BC3E06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451850" y="3981450"/>
              <a:ext cx="69851" cy="120651"/>
            </a:xfrm>
            <a:custGeom>
              <a:avLst/>
              <a:gdLst/>
              <a:ahLst/>
              <a:cxnLst/>
              <a:rect l="0" t="0" r="0" b="0"/>
              <a:pathLst>
                <a:path w="69851" h="120651">
                  <a:moveTo>
                    <a:pt x="69850" y="0"/>
                  </a:moveTo>
                  <a:lnTo>
                    <a:pt x="69850" y="0"/>
                  </a:lnTo>
                  <a:lnTo>
                    <a:pt x="55545" y="0"/>
                  </a:lnTo>
                  <a:lnTo>
                    <a:pt x="42092" y="10113"/>
                  </a:lnTo>
                  <a:lnTo>
                    <a:pt x="23654" y="38268"/>
                  </a:lnTo>
                  <a:lnTo>
                    <a:pt x="5536" y="83992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707">
              <a:extLst>
                <a:ext uri="{FF2B5EF4-FFF2-40B4-BE49-F238E27FC236}">
                  <a16:creationId xmlns:a16="http://schemas.microsoft.com/office/drawing/2014/main" xmlns="" id="{5D22AFDE-CD16-4C18-B122-950BF6371B4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646472" y="3848100"/>
              <a:ext cx="14929" cy="139701"/>
            </a:xfrm>
            <a:custGeom>
              <a:avLst/>
              <a:gdLst/>
              <a:ahLst/>
              <a:cxnLst/>
              <a:rect l="0" t="0" r="0" b="0"/>
              <a:pathLst>
                <a:path w="14929" h="139701">
                  <a:moveTo>
                    <a:pt x="14928" y="0"/>
                  </a:moveTo>
                  <a:lnTo>
                    <a:pt x="14928" y="0"/>
                  </a:lnTo>
                  <a:lnTo>
                    <a:pt x="6089" y="42095"/>
                  </a:lnTo>
                  <a:lnTo>
                    <a:pt x="0" y="80754"/>
                  </a:lnTo>
                  <a:lnTo>
                    <a:pt x="1056" y="124398"/>
                  </a:lnTo>
                  <a:lnTo>
                    <a:pt x="2228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708">
              <a:extLst>
                <a:ext uri="{FF2B5EF4-FFF2-40B4-BE49-F238E27FC236}">
                  <a16:creationId xmlns:a16="http://schemas.microsoft.com/office/drawing/2014/main" xmlns="" id="{C424E65F-37AE-4316-AE2C-A90F6AC6651A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699667" y="3907015"/>
              <a:ext cx="83749" cy="94430"/>
            </a:xfrm>
            <a:custGeom>
              <a:avLst/>
              <a:gdLst/>
              <a:ahLst/>
              <a:cxnLst/>
              <a:rect l="0" t="0" r="0" b="0"/>
              <a:pathLst>
                <a:path w="83749" h="94430">
                  <a:moveTo>
                    <a:pt x="63333" y="10935"/>
                  </a:moveTo>
                  <a:lnTo>
                    <a:pt x="63333" y="10935"/>
                  </a:lnTo>
                  <a:lnTo>
                    <a:pt x="56591" y="4193"/>
                  </a:lnTo>
                  <a:lnTo>
                    <a:pt x="47636" y="883"/>
                  </a:lnTo>
                  <a:lnTo>
                    <a:pt x="42285" y="0"/>
                  </a:lnTo>
                  <a:lnTo>
                    <a:pt x="28813" y="4664"/>
                  </a:lnTo>
                  <a:lnTo>
                    <a:pt x="14829" y="14498"/>
                  </a:lnTo>
                  <a:lnTo>
                    <a:pt x="3911" y="28276"/>
                  </a:lnTo>
                  <a:lnTo>
                    <a:pt x="0" y="43807"/>
                  </a:lnTo>
                  <a:lnTo>
                    <a:pt x="1317" y="60117"/>
                  </a:lnTo>
                  <a:lnTo>
                    <a:pt x="6607" y="76773"/>
                  </a:lnTo>
                  <a:lnTo>
                    <a:pt x="11404" y="83050"/>
                  </a:lnTo>
                  <a:lnTo>
                    <a:pt x="24261" y="91904"/>
                  </a:lnTo>
                  <a:lnTo>
                    <a:pt x="37500" y="94429"/>
                  </a:lnTo>
                  <a:lnTo>
                    <a:pt x="50441" y="92493"/>
                  </a:lnTo>
                  <a:lnTo>
                    <a:pt x="63247" y="86930"/>
                  </a:lnTo>
                  <a:lnTo>
                    <a:pt x="72232" y="75990"/>
                  </a:lnTo>
                  <a:lnTo>
                    <a:pt x="83748" y="45971"/>
                  </a:lnTo>
                  <a:lnTo>
                    <a:pt x="83293" y="38526"/>
                  </a:lnTo>
                  <a:lnTo>
                    <a:pt x="77143" y="24609"/>
                  </a:lnTo>
                  <a:lnTo>
                    <a:pt x="67354" y="15130"/>
                  </a:lnTo>
                  <a:lnTo>
                    <a:pt x="58065" y="9977"/>
                  </a:lnTo>
                  <a:lnTo>
                    <a:pt x="55587" y="9591"/>
                  </a:lnTo>
                  <a:lnTo>
                    <a:pt x="50633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709">
              <a:extLst>
                <a:ext uri="{FF2B5EF4-FFF2-40B4-BE49-F238E27FC236}">
                  <a16:creationId xmlns:a16="http://schemas.microsoft.com/office/drawing/2014/main" xmlns="" id="{F2934CB4-AEDE-4863-840B-B66273B1C75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820855" y="3908229"/>
              <a:ext cx="81031" cy="97577"/>
            </a:xfrm>
            <a:custGeom>
              <a:avLst/>
              <a:gdLst/>
              <a:ahLst/>
              <a:cxnLst/>
              <a:rect l="0" t="0" r="0" b="0"/>
              <a:pathLst>
                <a:path w="81031" h="97577">
                  <a:moveTo>
                    <a:pt x="56445" y="3371"/>
                  </a:moveTo>
                  <a:lnTo>
                    <a:pt x="56445" y="3371"/>
                  </a:lnTo>
                  <a:lnTo>
                    <a:pt x="49703" y="0"/>
                  </a:lnTo>
                  <a:lnTo>
                    <a:pt x="45601" y="418"/>
                  </a:lnTo>
                  <a:lnTo>
                    <a:pt x="35397" y="4646"/>
                  </a:lnTo>
                  <a:lnTo>
                    <a:pt x="21124" y="18330"/>
                  </a:lnTo>
                  <a:lnTo>
                    <a:pt x="4586" y="42532"/>
                  </a:lnTo>
                  <a:lnTo>
                    <a:pt x="0" y="58170"/>
                  </a:lnTo>
                  <a:lnTo>
                    <a:pt x="314" y="71471"/>
                  </a:lnTo>
                  <a:lnTo>
                    <a:pt x="2806" y="82086"/>
                  </a:lnTo>
                  <a:lnTo>
                    <a:pt x="10028" y="91507"/>
                  </a:lnTo>
                  <a:lnTo>
                    <a:pt x="14917" y="95995"/>
                  </a:lnTo>
                  <a:lnTo>
                    <a:pt x="21703" y="97576"/>
                  </a:lnTo>
                  <a:lnTo>
                    <a:pt x="45994" y="93764"/>
                  </a:lnTo>
                  <a:lnTo>
                    <a:pt x="57915" y="89877"/>
                  </a:lnTo>
                  <a:lnTo>
                    <a:pt x="67916" y="82035"/>
                  </a:lnTo>
                  <a:lnTo>
                    <a:pt x="72559" y="76980"/>
                  </a:lnTo>
                  <a:lnTo>
                    <a:pt x="77718" y="63838"/>
                  </a:lnTo>
                  <a:lnTo>
                    <a:pt x="81030" y="32405"/>
                  </a:lnTo>
                  <a:lnTo>
                    <a:pt x="75495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364">
            <a:extLst>
              <a:ext uri="{FF2B5EF4-FFF2-40B4-BE49-F238E27FC236}">
                <a16:creationId xmlns:a16="http://schemas.microsoft.com/office/drawing/2014/main" xmlns="" id="{B26DD4FF-5BA6-4288-9E1E-892AA85B079C}"/>
              </a:ext>
            </a:extLst>
          </p:cNvPr>
          <p:cNvGrpSpPr/>
          <p:nvPr/>
        </p:nvGrpSpPr>
        <p:grpSpPr>
          <a:xfrm>
            <a:off x="9239250" y="3641591"/>
            <a:ext cx="1041401" cy="402507"/>
            <a:chOff x="9239250" y="3641591"/>
            <a:chExt cx="1041401" cy="402507"/>
          </a:xfrm>
        </p:grpSpPr>
        <p:sp>
          <p:nvSpPr>
            <p:cNvPr id="179" name="SMARTInkShape-1710">
              <a:extLst>
                <a:ext uri="{FF2B5EF4-FFF2-40B4-BE49-F238E27FC236}">
                  <a16:creationId xmlns:a16="http://schemas.microsoft.com/office/drawing/2014/main" xmlns="" id="{AA530B85-CD43-4082-9BFD-5FF266C30BF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640680" y="3829312"/>
              <a:ext cx="119271" cy="214786"/>
            </a:xfrm>
            <a:custGeom>
              <a:avLst/>
              <a:gdLst/>
              <a:ahLst/>
              <a:cxnLst/>
              <a:rect l="0" t="0" r="0" b="0"/>
              <a:pathLst>
                <a:path w="119271" h="214786">
                  <a:moveTo>
                    <a:pt x="119270" y="6088"/>
                  </a:moveTo>
                  <a:lnTo>
                    <a:pt x="119270" y="6088"/>
                  </a:lnTo>
                  <a:lnTo>
                    <a:pt x="109131" y="1724"/>
                  </a:lnTo>
                  <a:lnTo>
                    <a:pt x="89416" y="0"/>
                  </a:lnTo>
                  <a:lnTo>
                    <a:pt x="45501" y="5514"/>
                  </a:lnTo>
                  <a:lnTo>
                    <a:pt x="29600" y="6624"/>
                  </a:lnTo>
                  <a:lnTo>
                    <a:pt x="16658" y="11107"/>
                  </a:lnTo>
                  <a:lnTo>
                    <a:pt x="10635" y="14904"/>
                  </a:lnTo>
                  <a:lnTo>
                    <a:pt x="3278" y="24380"/>
                  </a:lnTo>
                  <a:lnTo>
                    <a:pt x="0" y="39495"/>
                  </a:lnTo>
                  <a:lnTo>
                    <a:pt x="2551" y="85385"/>
                  </a:lnTo>
                  <a:lnTo>
                    <a:pt x="1487" y="114728"/>
                  </a:lnTo>
                  <a:lnTo>
                    <a:pt x="4282" y="124365"/>
                  </a:lnTo>
                  <a:lnTo>
                    <a:pt x="5216" y="124451"/>
                  </a:lnTo>
                  <a:lnTo>
                    <a:pt x="8136" y="122664"/>
                  </a:lnTo>
                  <a:lnTo>
                    <a:pt x="21536" y="111404"/>
                  </a:lnTo>
                  <a:lnTo>
                    <a:pt x="32088" y="106282"/>
                  </a:lnTo>
                  <a:lnTo>
                    <a:pt x="43834" y="105417"/>
                  </a:lnTo>
                  <a:lnTo>
                    <a:pt x="65250" y="107240"/>
                  </a:lnTo>
                  <a:lnTo>
                    <a:pt x="74329" y="113133"/>
                  </a:lnTo>
                  <a:lnTo>
                    <a:pt x="104425" y="152457"/>
                  </a:lnTo>
                  <a:lnTo>
                    <a:pt x="109144" y="164979"/>
                  </a:lnTo>
                  <a:lnTo>
                    <a:pt x="110403" y="171282"/>
                  </a:lnTo>
                  <a:lnTo>
                    <a:pt x="108039" y="183930"/>
                  </a:lnTo>
                  <a:lnTo>
                    <a:pt x="101577" y="195900"/>
                  </a:lnTo>
                  <a:lnTo>
                    <a:pt x="91652" y="205925"/>
                  </a:lnTo>
                  <a:lnTo>
                    <a:pt x="80184" y="211322"/>
                  </a:lnTo>
                  <a:lnTo>
                    <a:pt x="58947" y="214785"/>
                  </a:lnTo>
                  <a:lnTo>
                    <a:pt x="51773" y="213377"/>
                  </a:lnTo>
                  <a:lnTo>
                    <a:pt x="48871" y="212015"/>
                  </a:lnTo>
                  <a:lnTo>
                    <a:pt x="47643" y="209695"/>
                  </a:lnTo>
                  <a:lnTo>
                    <a:pt x="49420" y="196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711">
              <a:extLst>
                <a:ext uri="{FF2B5EF4-FFF2-40B4-BE49-F238E27FC236}">
                  <a16:creationId xmlns:a16="http://schemas.microsoft.com/office/drawing/2014/main" xmlns="" id="{D2447954-1E30-4421-A1A2-6C97996F2F8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842143" y="3883973"/>
              <a:ext cx="105863" cy="148220"/>
            </a:xfrm>
            <a:custGeom>
              <a:avLst/>
              <a:gdLst/>
              <a:ahLst/>
              <a:cxnLst/>
              <a:rect l="0" t="0" r="0" b="0"/>
              <a:pathLst>
                <a:path w="105863" h="148220">
                  <a:moveTo>
                    <a:pt x="89257" y="14927"/>
                  </a:moveTo>
                  <a:lnTo>
                    <a:pt x="89257" y="14927"/>
                  </a:lnTo>
                  <a:lnTo>
                    <a:pt x="74952" y="6089"/>
                  </a:lnTo>
                  <a:lnTo>
                    <a:pt x="68241" y="0"/>
                  </a:lnTo>
                  <a:lnTo>
                    <a:pt x="63958" y="36"/>
                  </a:lnTo>
                  <a:lnTo>
                    <a:pt x="51672" y="3840"/>
                  </a:lnTo>
                  <a:lnTo>
                    <a:pt x="38686" y="15879"/>
                  </a:lnTo>
                  <a:lnTo>
                    <a:pt x="16472" y="52353"/>
                  </a:lnTo>
                  <a:lnTo>
                    <a:pt x="614" y="97187"/>
                  </a:lnTo>
                  <a:lnTo>
                    <a:pt x="0" y="116633"/>
                  </a:lnTo>
                  <a:lnTo>
                    <a:pt x="3961" y="130920"/>
                  </a:lnTo>
                  <a:lnTo>
                    <a:pt x="6994" y="136706"/>
                  </a:lnTo>
                  <a:lnTo>
                    <a:pt x="19770" y="145016"/>
                  </a:lnTo>
                  <a:lnTo>
                    <a:pt x="28115" y="148219"/>
                  </a:lnTo>
                  <a:lnTo>
                    <a:pt x="46796" y="146134"/>
                  </a:lnTo>
                  <a:lnTo>
                    <a:pt x="84163" y="127549"/>
                  </a:lnTo>
                  <a:lnTo>
                    <a:pt x="95929" y="113900"/>
                  </a:lnTo>
                  <a:lnTo>
                    <a:pt x="102806" y="97720"/>
                  </a:lnTo>
                  <a:lnTo>
                    <a:pt x="105862" y="78770"/>
                  </a:lnTo>
                  <a:lnTo>
                    <a:pt x="100841" y="48268"/>
                  </a:lnTo>
                  <a:lnTo>
                    <a:pt x="92288" y="34919"/>
                  </a:lnTo>
                  <a:lnTo>
                    <a:pt x="70207" y="14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712">
              <a:extLst>
                <a:ext uri="{FF2B5EF4-FFF2-40B4-BE49-F238E27FC236}">
                  <a16:creationId xmlns:a16="http://schemas.microsoft.com/office/drawing/2014/main" xmlns="" id="{B48FC1FC-9BDB-4B07-A151-4638BB1092D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085839" y="3641591"/>
              <a:ext cx="194812" cy="193810"/>
            </a:xfrm>
            <a:custGeom>
              <a:avLst/>
              <a:gdLst/>
              <a:ahLst/>
              <a:cxnLst/>
              <a:rect l="0" t="0" r="0" b="0"/>
              <a:pathLst>
                <a:path w="194812" h="193810">
                  <a:moveTo>
                    <a:pt x="36061" y="16009"/>
                  </a:moveTo>
                  <a:lnTo>
                    <a:pt x="36061" y="16009"/>
                  </a:lnTo>
                  <a:lnTo>
                    <a:pt x="42529" y="3780"/>
                  </a:lnTo>
                  <a:lnTo>
                    <a:pt x="45895" y="0"/>
                  </a:lnTo>
                  <a:lnTo>
                    <a:pt x="44429" y="1368"/>
                  </a:lnTo>
                  <a:lnTo>
                    <a:pt x="22717" y="46541"/>
                  </a:lnTo>
                  <a:lnTo>
                    <a:pt x="9671" y="93223"/>
                  </a:lnTo>
                  <a:lnTo>
                    <a:pt x="6075" y="137434"/>
                  </a:lnTo>
                  <a:lnTo>
                    <a:pt x="8152" y="156289"/>
                  </a:lnTo>
                  <a:lnTo>
                    <a:pt x="15191" y="170313"/>
                  </a:lnTo>
                  <a:lnTo>
                    <a:pt x="20031" y="176028"/>
                  </a:lnTo>
                  <a:lnTo>
                    <a:pt x="26079" y="179133"/>
                  </a:lnTo>
                  <a:lnTo>
                    <a:pt x="40327" y="180701"/>
                  </a:lnTo>
                  <a:lnTo>
                    <a:pt x="52303" y="177165"/>
                  </a:lnTo>
                  <a:lnTo>
                    <a:pt x="57473" y="174246"/>
                  </a:lnTo>
                  <a:lnTo>
                    <a:pt x="60918" y="170184"/>
                  </a:lnTo>
                  <a:lnTo>
                    <a:pt x="64747" y="160026"/>
                  </a:lnTo>
                  <a:lnTo>
                    <a:pt x="60804" y="146574"/>
                  </a:lnTo>
                  <a:lnTo>
                    <a:pt x="37655" y="111571"/>
                  </a:lnTo>
                  <a:lnTo>
                    <a:pt x="0" y="75068"/>
                  </a:lnTo>
                  <a:lnTo>
                    <a:pt x="27" y="74432"/>
                  </a:lnTo>
                  <a:lnTo>
                    <a:pt x="748" y="74007"/>
                  </a:lnTo>
                  <a:lnTo>
                    <a:pt x="41734" y="57291"/>
                  </a:lnTo>
                  <a:lnTo>
                    <a:pt x="82817" y="33666"/>
                  </a:lnTo>
                  <a:lnTo>
                    <a:pt x="117730" y="11816"/>
                  </a:lnTo>
                  <a:lnTo>
                    <a:pt x="120140" y="11097"/>
                  </a:lnTo>
                  <a:lnTo>
                    <a:pt x="121041" y="12029"/>
                  </a:lnTo>
                  <a:lnTo>
                    <a:pt x="111908" y="53023"/>
                  </a:lnTo>
                  <a:lnTo>
                    <a:pt x="103725" y="96228"/>
                  </a:lnTo>
                  <a:lnTo>
                    <a:pt x="101089" y="126477"/>
                  </a:lnTo>
                  <a:lnTo>
                    <a:pt x="101990" y="129871"/>
                  </a:lnTo>
                  <a:lnTo>
                    <a:pt x="103297" y="132134"/>
                  </a:lnTo>
                  <a:lnTo>
                    <a:pt x="104875" y="132937"/>
                  </a:lnTo>
                  <a:lnTo>
                    <a:pt x="106632" y="132766"/>
                  </a:lnTo>
                  <a:lnTo>
                    <a:pt x="148898" y="110154"/>
                  </a:lnTo>
                  <a:lnTo>
                    <a:pt x="162411" y="107240"/>
                  </a:lnTo>
                  <a:lnTo>
                    <a:pt x="173591" y="107826"/>
                  </a:lnTo>
                  <a:lnTo>
                    <a:pt x="178547" y="108971"/>
                  </a:lnTo>
                  <a:lnTo>
                    <a:pt x="182557" y="111850"/>
                  </a:lnTo>
                  <a:lnTo>
                    <a:pt x="188894" y="120693"/>
                  </a:lnTo>
                  <a:lnTo>
                    <a:pt x="193058" y="140944"/>
                  </a:lnTo>
                  <a:lnTo>
                    <a:pt x="194811" y="193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713">
              <a:extLst>
                <a:ext uri="{FF2B5EF4-FFF2-40B4-BE49-F238E27FC236}">
                  <a16:creationId xmlns:a16="http://schemas.microsoft.com/office/drawing/2014/main" xmlns="" id="{B0CED1B8-4670-47E8-A538-017912E18CDA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239250" y="392430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44258" y="618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714">
              <a:extLst>
                <a:ext uri="{FF2B5EF4-FFF2-40B4-BE49-F238E27FC236}">
                  <a16:creationId xmlns:a16="http://schemas.microsoft.com/office/drawing/2014/main" xmlns="" id="{A55B8F06-BC05-41E7-B58C-7884013BBC91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239250" y="401320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0" y="5467"/>
                  </a:lnTo>
                  <a:lnTo>
                    <a:pt x="49283" y="6234"/>
                  </a:lnTo>
                  <a:lnTo>
                    <a:pt x="90332" y="6316"/>
                  </a:lnTo>
                  <a:lnTo>
                    <a:pt x="131892" y="6340"/>
                  </a:lnTo>
                  <a:lnTo>
                    <a:pt x="171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365">
            <a:extLst>
              <a:ext uri="{FF2B5EF4-FFF2-40B4-BE49-F238E27FC236}">
                <a16:creationId xmlns:a16="http://schemas.microsoft.com/office/drawing/2014/main" xmlns="" id="{53F3AD91-B94F-40A8-B28C-5C0087B01972}"/>
              </a:ext>
            </a:extLst>
          </p:cNvPr>
          <p:cNvGrpSpPr/>
          <p:nvPr/>
        </p:nvGrpSpPr>
        <p:grpSpPr>
          <a:xfrm>
            <a:off x="10551219" y="3810000"/>
            <a:ext cx="542232" cy="292101"/>
            <a:chOff x="10551219" y="3810000"/>
            <a:chExt cx="542232" cy="292101"/>
          </a:xfrm>
        </p:grpSpPr>
        <p:sp>
          <p:nvSpPr>
            <p:cNvPr id="185" name="SMARTInkShape-1715">
              <a:extLst>
                <a:ext uri="{FF2B5EF4-FFF2-40B4-BE49-F238E27FC236}">
                  <a16:creationId xmlns:a16="http://schemas.microsoft.com/office/drawing/2014/main" xmlns="" id="{722FC538-F889-4811-B8B4-76540A0AAA4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0603495" y="3854450"/>
              <a:ext cx="83556" cy="247651"/>
            </a:xfrm>
            <a:custGeom>
              <a:avLst/>
              <a:gdLst/>
              <a:ahLst/>
              <a:cxnLst/>
              <a:rect l="0" t="0" r="0" b="0"/>
              <a:pathLst>
                <a:path w="83556" h="247651">
                  <a:moveTo>
                    <a:pt x="83555" y="0"/>
                  </a:moveTo>
                  <a:lnTo>
                    <a:pt x="83555" y="0"/>
                  </a:lnTo>
                  <a:lnTo>
                    <a:pt x="71345" y="15580"/>
                  </a:lnTo>
                  <a:lnTo>
                    <a:pt x="49942" y="54583"/>
                  </a:lnTo>
                  <a:lnTo>
                    <a:pt x="28048" y="95587"/>
                  </a:lnTo>
                  <a:lnTo>
                    <a:pt x="9253" y="141760"/>
                  </a:lnTo>
                  <a:lnTo>
                    <a:pt x="0" y="182878"/>
                  </a:lnTo>
                  <a:lnTo>
                    <a:pt x="597" y="227173"/>
                  </a:lnTo>
                  <a:lnTo>
                    <a:pt x="100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716">
              <a:extLst>
                <a:ext uri="{FF2B5EF4-FFF2-40B4-BE49-F238E27FC236}">
                  <a16:creationId xmlns:a16="http://schemas.microsoft.com/office/drawing/2014/main" xmlns="" id="{8A626E26-669B-4EEA-9DFE-E13471EFC93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0551219" y="3917950"/>
              <a:ext cx="64009" cy="48277"/>
            </a:xfrm>
            <a:custGeom>
              <a:avLst/>
              <a:gdLst/>
              <a:ahLst/>
              <a:cxnLst/>
              <a:rect l="0" t="0" r="0" b="0"/>
              <a:pathLst>
                <a:path w="64009" h="48277">
                  <a:moveTo>
                    <a:pt x="15181" y="0"/>
                  </a:moveTo>
                  <a:lnTo>
                    <a:pt x="15181" y="0"/>
                  </a:lnTo>
                  <a:lnTo>
                    <a:pt x="8439" y="0"/>
                  </a:lnTo>
                  <a:lnTo>
                    <a:pt x="3248" y="1882"/>
                  </a:lnTo>
                  <a:lnTo>
                    <a:pt x="875" y="3371"/>
                  </a:lnTo>
                  <a:lnTo>
                    <a:pt x="0" y="5775"/>
                  </a:lnTo>
                  <a:lnTo>
                    <a:pt x="907" y="12209"/>
                  </a:lnTo>
                  <a:lnTo>
                    <a:pt x="12128" y="27136"/>
                  </a:lnTo>
                  <a:lnTo>
                    <a:pt x="28857" y="41593"/>
                  </a:lnTo>
                  <a:lnTo>
                    <a:pt x="41014" y="46708"/>
                  </a:lnTo>
                  <a:lnTo>
                    <a:pt x="52062" y="48276"/>
                  </a:lnTo>
                  <a:lnTo>
                    <a:pt x="59325" y="46621"/>
                  </a:lnTo>
                  <a:lnTo>
                    <a:pt x="61543" y="43780"/>
                  </a:lnTo>
                  <a:lnTo>
                    <a:pt x="64008" y="34980"/>
                  </a:lnTo>
                  <a:lnTo>
                    <a:pt x="62549" y="30375"/>
                  </a:lnTo>
                  <a:lnTo>
                    <a:pt x="55283" y="21497"/>
                  </a:lnTo>
                  <a:lnTo>
                    <a:pt x="39293" y="11935"/>
                  </a:lnTo>
                  <a:lnTo>
                    <a:pt x="27891" y="8005"/>
                  </a:lnTo>
                  <a:lnTo>
                    <a:pt x="26476" y="8159"/>
                  </a:lnTo>
                  <a:lnTo>
                    <a:pt x="26240" y="8967"/>
                  </a:lnTo>
                  <a:lnTo>
                    <a:pt x="2788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717">
              <a:extLst>
                <a:ext uri="{FF2B5EF4-FFF2-40B4-BE49-F238E27FC236}">
                  <a16:creationId xmlns:a16="http://schemas.microsoft.com/office/drawing/2014/main" xmlns="" id="{97C76551-763F-453A-BDF9-D2143B86ECD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712872" y="3989827"/>
              <a:ext cx="29772" cy="62677"/>
            </a:xfrm>
            <a:custGeom>
              <a:avLst/>
              <a:gdLst/>
              <a:ahLst/>
              <a:cxnLst/>
              <a:rect l="0" t="0" r="0" b="0"/>
              <a:pathLst>
                <a:path w="29772" h="62677">
                  <a:moveTo>
                    <a:pt x="24978" y="17023"/>
                  </a:moveTo>
                  <a:lnTo>
                    <a:pt x="24978" y="17023"/>
                  </a:lnTo>
                  <a:lnTo>
                    <a:pt x="24978" y="13652"/>
                  </a:lnTo>
                  <a:lnTo>
                    <a:pt x="19510" y="0"/>
                  </a:lnTo>
                  <a:lnTo>
                    <a:pt x="17804" y="30"/>
                  </a:lnTo>
                  <a:lnTo>
                    <a:pt x="12146" y="1944"/>
                  </a:lnTo>
                  <a:lnTo>
                    <a:pt x="6809" y="8910"/>
                  </a:lnTo>
                  <a:lnTo>
                    <a:pt x="2791" y="19061"/>
                  </a:lnTo>
                  <a:lnTo>
                    <a:pt x="0" y="49042"/>
                  </a:lnTo>
                  <a:lnTo>
                    <a:pt x="1272" y="53891"/>
                  </a:lnTo>
                  <a:lnTo>
                    <a:pt x="6446" y="61161"/>
                  </a:lnTo>
                  <a:lnTo>
                    <a:pt x="9801" y="62676"/>
                  </a:lnTo>
                  <a:lnTo>
                    <a:pt x="17292" y="62478"/>
                  </a:lnTo>
                  <a:lnTo>
                    <a:pt x="23443" y="60038"/>
                  </a:lnTo>
                  <a:lnTo>
                    <a:pt x="26071" y="58400"/>
                  </a:lnTo>
                  <a:lnTo>
                    <a:pt x="27824" y="55191"/>
                  </a:lnTo>
                  <a:lnTo>
                    <a:pt x="29771" y="45981"/>
                  </a:lnTo>
                  <a:lnTo>
                    <a:pt x="28755" y="36713"/>
                  </a:lnTo>
                  <a:lnTo>
                    <a:pt x="27496" y="32267"/>
                  </a:lnTo>
                  <a:lnTo>
                    <a:pt x="22334" y="25444"/>
                  </a:lnTo>
                  <a:lnTo>
                    <a:pt x="12278" y="17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718">
              <a:extLst>
                <a:ext uri="{FF2B5EF4-FFF2-40B4-BE49-F238E27FC236}">
                  <a16:creationId xmlns:a16="http://schemas.microsoft.com/office/drawing/2014/main" xmlns="" id="{31FF6730-14E6-4096-8E15-0E305903B2C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858500" y="3990779"/>
              <a:ext cx="23828" cy="73222"/>
            </a:xfrm>
            <a:custGeom>
              <a:avLst/>
              <a:gdLst/>
              <a:ahLst/>
              <a:cxnLst/>
              <a:rect l="0" t="0" r="0" b="0"/>
              <a:pathLst>
                <a:path w="23828" h="7322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9433" y="418"/>
                  </a:lnTo>
                  <a:lnTo>
                    <a:pt x="11933" y="2108"/>
                  </a:lnTo>
                  <a:lnTo>
                    <a:pt x="16592" y="8454"/>
                  </a:lnTo>
                  <a:lnTo>
                    <a:pt x="22476" y="24633"/>
                  </a:lnTo>
                  <a:lnTo>
                    <a:pt x="23827" y="46281"/>
                  </a:lnTo>
                  <a:lnTo>
                    <a:pt x="19050" y="73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719">
              <a:extLst>
                <a:ext uri="{FF2B5EF4-FFF2-40B4-BE49-F238E27FC236}">
                  <a16:creationId xmlns:a16="http://schemas.microsoft.com/office/drawing/2014/main" xmlns="" id="{F4F8A083-BADA-40CA-92B4-63DD18A42A9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871200" y="38989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5644" y="1724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720">
              <a:extLst>
                <a:ext uri="{FF2B5EF4-FFF2-40B4-BE49-F238E27FC236}">
                  <a16:creationId xmlns:a16="http://schemas.microsoft.com/office/drawing/2014/main" xmlns="" id="{61A000FC-0170-4764-8BB4-6C1541FCC2C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941050" y="3810000"/>
              <a:ext cx="57151" cy="266701"/>
            </a:xfrm>
            <a:custGeom>
              <a:avLst/>
              <a:gdLst/>
              <a:ahLst/>
              <a:cxnLst/>
              <a:rect l="0" t="0" r="0" b="0"/>
              <a:pathLst>
                <a:path w="57151" h="266701">
                  <a:moveTo>
                    <a:pt x="57150" y="0"/>
                  </a:moveTo>
                  <a:lnTo>
                    <a:pt x="57150" y="0"/>
                  </a:lnTo>
                  <a:lnTo>
                    <a:pt x="53779" y="0"/>
                  </a:lnTo>
                  <a:lnTo>
                    <a:pt x="50243" y="7526"/>
                  </a:lnTo>
                  <a:lnTo>
                    <a:pt x="40848" y="54874"/>
                  </a:lnTo>
                  <a:lnTo>
                    <a:pt x="38209" y="99828"/>
                  </a:lnTo>
                  <a:lnTo>
                    <a:pt x="35090" y="132327"/>
                  </a:lnTo>
                  <a:lnTo>
                    <a:pt x="29369" y="178986"/>
                  </a:lnTo>
                  <a:lnTo>
                    <a:pt x="19834" y="217349"/>
                  </a:lnTo>
                  <a:lnTo>
                    <a:pt x="6733" y="255105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721">
              <a:extLst>
                <a:ext uri="{FF2B5EF4-FFF2-40B4-BE49-F238E27FC236}">
                  <a16:creationId xmlns:a16="http://schemas.microsoft.com/office/drawing/2014/main" xmlns="" id="{200DEE6B-F9EF-4BF1-8635-782FBFB7402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999606" y="3982877"/>
              <a:ext cx="93845" cy="100174"/>
            </a:xfrm>
            <a:custGeom>
              <a:avLst/>
              <a:gdLst/>
              <a:ahLst/>
              <a:cxnLst/>
              <a:rect l="0" t="0" r="0" b="0"/>
              <a:pathLst>
                <a:path w="93845" h="100174">
                  <a:moveTo>
                    <a:pt x="17644" y="30323"/>
                  </a:moveTo>
                  <a:lnTo>
                    <a:pt x="17644" y="30323"/>
                  </a:lnTo>
                  <a:lnTo>
                    <a:pt x="10902" y="30323"/>
                  </a:lnTo>
                  <a:lnTo>
                    <a:pt x="5711" y="32205"/>
                  </a:lnTo>
                  <a:lnTo>
                    <a:pt x="3339" y="33694"/>
                  </a:lnTo>
                  <a:lnTo>
                    <a:pt x="1757" y="35392"/>
                  </a:lnTo>
                  <a:lnTo>
                    <a:pt x="0" y="39161"/>
                  </a:lnTo>
                  <a:lnTo>
                    <a:pt x="942" y="41154"/>
                  </a:lnTo>
                  <a:lnTo>
                    <a:pt x="5752" y="45250"/>
                  </a:lnTo>
                  <a:lnTo>
                    <a:pt x="16356" y="45659"/>
                  </a:lnTo>
                  <a:lnTo>
                    <a:pt x="29772" y="42783"/>
                  </a:lnTo>
                  <a:lnTo>
                    <a:pt x="49224" y="32526"/>
                  </a:lnTo>
                  <a:lnTo>
                    <a:pt x="74379" y="11119"/>
                  </a:lnTo>
                  <a:lnTo>
                    <a:pt x="75930" y="8348"/>
                  </a:lnTo>
                  <a:lnTo>
                    <a:pt x="76256" y="5795"/>
                  </a:lnTo>
                  <a:lnTo>
                    <a:pt x="75769" y="3388"/>
                  </a:lnTo>
                  <a:lnTo>
                    <a:pt x="73327" y="1783"/>
                  </a:lnTo>
                  <a:lnTo>
                    <a:pt x="64970" y="0"/>
                  </a:lnTo>
                  <a:lnTo>
                    <a:pt x="54201" y="2970"/>
                  </a:lnTo>
                  <a:lnTo>
                    <a:pt x="42358" y="10405"/>
                  </a:lnTo>
                  <a:lnTo>
                    <a:pt x="19391" y="38174"/>
                  </a:lnTo>
                  <a:lnTo>
                    <a:pt x="11365" y="53567"/>
                  </a:lnTo>
                  <a:lnTo>
                    <a:pt x="5790" y="83818"/>
                  </a:lnTo>
                  <a:lnTo>
                    <a:pt x="8330" y="87859"/>
                  </a:lnTo>
                  <a:lnTo>
                    <a:pt x="18678" y="94230"/>
                  </a:lnTo>
                  <a:lnTo>
                    <a:pt x="63345" y="99390"/>
                  </a:lnTo>
                  <a:lnTo>
                    <a:pt x="93844" y="100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366">
            <a:extLst>
              <a:ext uri="{FF2B5EF4-FFF2-40B4-BE49-F238E27FC236}">
                <a16:creationId xmlns:a16="http://schemas.microsoft.com/office/drawing/2014/main" xmlns="" id="{0CF5AE9B-3D29-448C-96ED-476DD3137338}"/>
              </a:ext>
            </a:extLst>
          </p:cNvPr>
          <p:cNvGrpSpPr/>
          <p:nvPr/>
        </p:nvGrpSpPr>
        <p:grpSpPr>
          <a:xfrm>
            <a:off x="7234166" y="4619893"/>
            <a:ext cx="550935" cy="394764"/>
            <a:chOff x="7234166" y="4619893"/>
            <a:chExt cx="550935" cy="394764"/>
          </a:xfrm>
        </p:grpSpPr>
        <p:sp>
          <p:nvSpPr>
            <p:cNvPr id="193" name="SMARTInkShape-1722">
              <a:extLst>
                <a:ext uri="{FF2B5EF4-FFF2-40B4-BE49-F238E27FC236}">
                  <a16:creationId xmlns:a16="http://schemas.microsoft.com/office/drawing/2014/main" xmlns="" id="{28826462-215C-4229-B704-7E1CD267A23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234166" y="4619893"/>
              <a:ext cx="227085" cy="339458"/>
            </a:xfrm>
            <a:custGeom>
              <a:avLst/>
              <a:gdLst/>
              <a:ahLst/>
              <a:cxnLst/>
              <a:rect l="0" t="0" r="0" b="0"/>
              <a:pathLst>
                <a:path w="227085" h="339458">
                  <a:moveTo>
                    <a:pt x="138184" y="104507"/>
                  </a:moveTo>
                  <a:lnTo>
                    <a:pt x="138184" y="104507"/>
                  </a:lnTo>
                  <a:lnTo>
                    <a:pt x="137478" y="90003"/>
                  </a:lnTo>
                  <a:lnTo>
                    <a:pt x="134813" y="81363"/>
                  </a:lnTo>
                  <a:lnTo>
                    <a:pt x="122604" y="65194"/>
                  </a:lnTo>
                  <a:lnTo>
                    <a:pt x="113386" y="58813"/>
                  </a:lnTo>
                  <a:lnTo>
                    <a:pt x="108951" y="57111"/>
                  </a:lnTo>
                  <a:lnTo>
                    <a:pt x="92736" y="60864"/>
                  </a:lnTo>
                  <a:lnTo>
                    <a:pt x="72123" y="71704"/>
                  </a:lnTo>
                  <a:lnTo>
                    <a:pt x="30146" y="115039"/>
                  </a:lnTo>
                  <a:lnTo>
                    <a:pt x="11851" y="142349"/>
                  </a:lnTo>
                  <a:lnTo>
                    <a:pt x="1367" y="170949"/>
                  </a:lnTo>
                  <a:lnTo>
                    <a:pt x="0" y="198243"/>
                  </a:lnTo>
                  <a:lnTo>
                    <a:pt x="5508" y="223073"/>
                  </a:lnTo>
                  <a:lnTo>
                    <a:pt x="17363" y="243516"/>
                  </a:lnTo>
                  <a:lnTo>
                    <a:pt x="37684" y="256365"/>
                  </a:lnTo>
                  <a:lnTo>
                    <a:pt x="50017" y="260779"/>
                  </a:lnTo>
                  <a:lnTo>
                    <a:pt x="76891" y="261921"/>
                  </a:lnTo>
                  <a:lnTo>
                    <a:pt x="104593" y="256313"/>
                  </a:lnTo>
                  <a:lnTo>
                    <a:pt x="131015" y="244413"/>
                  </a:lnTo>
                  <a:lnTo>
                    <a:pt x="169691" y="211734"/>
                  </a:lnTo>
                  <a:lnTo>
                    <a:pt x="189582" y="179210"/>
                  </a:lnTo>
                  <a:lnTo>
                    <a:pt x="203361" y="141236"/>
                  </a:lnTo>
                  <a:lnTo>
                    <a:pt x="209484" y="100840"/>
                  </a:lnTo>
                  <a:lnTo>
                    <a:pt x="210325" y="65012"/>
                  </a:lnTo>
                  <a:lnTo>
                    <a:pt x="206936" y="34742"/>
                  </a:lnTo>
                  <a:lnTo>
                    <a:pt x="198373" y="11882"/>
                  </a:lnTo>
                  <a:lnTo>
                    <a:pt x="191716" y="5363"/>
                  </a:lnTo>
                  <a:lnTo>
                    <a:pt x="183749" y="1722"/>
                  </a:lnTo>
                  <a:lnTo>
                    <a:pt x="174911" y="0"/>
                  </a:lnTo>
                  <a:lnTo>
                    <a:pt x="153802" y="3732"/>
                  </a:lnTo>
                  <a:lnTo>
                    <a:pt x="142246" y="7690"/>
                  </a:lnTo>
                  <a:lnTo>
                    <a:pt x="123762" y="21496"/>
                  </a:lnTo>
                  <a:lnTo>
                    <a:pt x="91277" y="62474"/>
                  </a:lnTo>
                  <a:lnTo>
                    <a:pt x="72858" y="98873"/>
                  </a:lnTo>
                  <a:lnTo>
                    <a:pt x="70580" y="123875"/>
                  </a:lnTo>
                  <a:lnTo>
                    <a:pt x="75682" y="148393"/>
                  </a:lnTo>
                  <a:lnTo>
                    <a:pt x="103835" y="194758"/>
                  </a:lnTo>
                  <a:lnTo>
                    <a:pt x="146529" y="241103"/>
                  </a:lnTo>
                  <a:lnTo>
                    <a:pt x="185589" y="279865"/>
                  </a:lnTo>
                  <a:lnTo>
                    <a:pt x="214837" y="316998"/>
                  </a:lnTo>
                  <a:lnTo>
                    <a:pt x="227084" y="339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723">
              <a:extLst>
                <a:ext uri="{FF2B5EF4-FFF2-40B4-BE49-F238E27FC236}">
                  <a16:creationId xmlns:a16="http://schemas.microsoft.com/office/drawing/2014/main" xmlns="" id="{4D717A22-26E9-4D6A-B6F8-3B662138867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531100" y="4880142"/>
              <a:ext cx="108442" cy="134515"/>
            </a:xfrm>
            <a:custGeom>
              <a:avLst/>
              <a:gdLst/>
              <a:ahLst/>
              <a:cxnLst/>
              <a:rect l="0" t="0" r="0" b="0"/>
              <a:pathLst>
                <a:path w="108442" h="134515">
                  <a:moveTo>
                    <a:pt x="0" y="22058"/>
                  </a:moveTo>
                  <a:lnTo>
                    <a:pt x="0" y="22058"/>
                  </a:lnTo>
                  <a:lnTo>
                    <a:pt x="0" y="11123"/>
                  </a:lnTo>
                  <a:lnTo>
                    <a:pt x="3370" y="6510"/>
                  </a:lnTo>
                  <a:lnTo>
                    <a:pt x="8789" y="4564"/>
                  </a:lnTo>
                  <a:lnTo>
                    <a:pt x="42635" y="0"/>
                  </a:lnTo>
                  <a:lnTo>
                    <a:pt x="71216" y="5785"/>
                  </a:lnTo>
                  <a:lnTo>
                    <a:pt x="74994" y="8387"/>
                  </a:lnTo>
                  <a:lnTo>
                    <a:pt x="77512" y="11533"/>
                  </a:lnTo>
                  <a:lnTo>
                    <a:pt x="79191" y="15041"/>
                  </a:lnTo>
                  <a:lnTo>
                    <a:pt x="78194" y="18086"/>
                  </a:lnTo>
                  <a:lnTo>
                    <a:pt x="50730" y="39676"/>
                  </a:lnTo>
                  <a:lnTo>
                    <a:pt x="40594" y="45920"/>
                  </a:lnTo>
                  <a:lnTo>
                    <a:pt x="40468" y="47139"/>
                  </a:lnTo>
                  <a:lnTo>
                    <a:pt x="42210" y="50373"/>
                  </a:lnTo>
                  <a:lnTo>
                    <a:pt x="47157" y="56161"/>
                  </a:lnTo>
                  <a:lnTo>
                    <a:pt x="89253" y="84801"/>
                  </a:lnTo>
                  <a:lnTo>
                    <a:pt x="100346" y="94394"/>
                  </a:lnTo>
                  <a:lnTo>
                    <a:pt x="107627" y="105713"/>
                  </a:lnTo>
                  <a:lnTo>
                    <a:pt x="108441" y="110989"/>
                  </a:lnTo>
                  <a:lnTo>
                    <a:pt x="107571" y="115918"/>
                  </a:lnTo>
                  <a:lnTo>
                    <a:pt x="102843" y="124451"/>
                  </a:lnTo>
                  <a:lnTo>
                    <a:pt x="96037" y="130596"/>
                  </a:lnTo>
                  <a:lnTo>
                    <a:pt x="86428" y="133797"/>
                  </a:lnTo>
                  <a:lnTo>
                    <a:pt x="75806" y="134514"/>
                  </a:lnTo>
                  <a:lnTo>
                    <a:pt x="62599" y="130951"/>
                  </a:lnTo>
                  <a:lnTo>
                    <a:pt x="56514" y="127370"/>
                  </a:lnTo>
                  <a:lnTo>
                    <a:pt x="44450" y="110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724">
              <a:extLst>
                <a:ext uri="{FF2B5EF4-FFF2-40B4-BE49-F238E27FC236}">
                  <a16:creationId xmlns:a16="http://schemas.microsoft.com/office/drawing/2014/main" xmlns="" id="{17D16804-014A-4F71-83E5-41167836C34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778750" y="4698033"/>
              <a:ext cx="6351" cy="26368"/>
            </a:xfrm>
            <a:custGeom>
              <a:avLst/>
              <a:gdLst/>
              <a:ahLst/>
              <a:cxnLst/>
              <a:rect l="0" t="0" r="0" b="0"/>
              <a:pathLst>
                <a:path w="6351" h="26368">
                  <a:moveTo>
                    <a:pt x="6350" y="7317"/>
                  </a:moveTo>
                  <a:lnTo>
                    <a:pt x="6350" y="7317"/>
                  </a:lnTo>
                  <a:lnTo>
                    <a:pt x="2979" y="575"/>
                  </a:lnTo>
                  <a:lnTo>
                    <a:pt x="1986" y="0"/>
                  </a:lnTo>
                  <a:lnTo>
                    <a:pt x="1324" y="1028"/>
                  </a:lnTo>
                  <a:lnTo>
                    <a:pt x="0" y="26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725">
              <a:extLst>
                <a:ext uri="{FF2B5EF4-FFF2-40B4-BE49-F238E27FC236}">
                  <a16:creationId xmlns:a16="http://schemas.microsoft.com/office/drawing/2014/main" xmlns="" id="{4FA09262-089D-4743-8ED9-C2D25A55C5E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775091" y="485140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36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367">
            <a:extLst>
              <a:ext uri="{FF2B5EF4-FFF2-40B4-BE49-F238E27FC236}">
                <a16:creationId xmlns:a16="http://schemas.microsoft.com/office/drawing/2014/main" xmlns="" id="{87B052F0-9DEB-4132-A3D2-9E48A681EBE4}"/>
              </a:ext>
            </a:extLst>
          </p:cNvPr>
          <p:cNvGrpSpPr/>
          <p:nvPr/>
        </p:nvGrpSpPr>
        <p:grpSpPr>
          <a:xfrm>
            <a:off x="8096250" y="4690685"/>
            <a:ext cx="1193801" cy="376616"/>
            <a:chOff x="8096250" y="4690685"/>
            <a:chExt cx="1193801" cy="376616"/>
          </a:xfrm>
        </p:grpSpPr>
        <p:sp>
          <p:nvSpPr>
            <p:cNvPr id="198" name="SMARTInkShape-1726">
              <a:extLst>
                <a:ext uri="{FF2B5EF4-FFF2-40B4-BE49-F238E27FC236}">
                  <a16:creationId xmlns:a16="http://schemas.microsoft.com/office/drawing/2014/main" xmlns="" id="{9193FF1F-E58F-478F-A7D7-690F90DD9C8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096250" y="4690685"/>
              <a:ext cx="91382" cy="194415"/>
            </a:xfrm>
            <a:custGeom>
              <a:avLst/>
              <a:gdLst/>
              <a:ahLst/>
              <a:cxnLst/>
              <a:rect l="0" t="0" r="0" b="0"/>
              <a:pathLst>
                <a:path w="91382" h="194415">
                  <a:moveTo>
                    <a:pt x="6350" y="21015"/>
                  </a:moveTo>
                  <a:lnTo>
                    <a:pt x="6350" y="21015"/>
                  </a:lnTo>
                  <a:lnTo>
                    <a:pt x="2979" y="14273"/>
                  </a:lnTo>
                  <a:lnTo>
                    <a:pt x="3397" y="11581"/>
                  </a:lnTo>
                  <a:lnTo>
                    <a:pt x="5087" y="9081"/>
                  </a:lnTo>
                  <a:lnTo>
                    <a:pt x="7624" y="6709"/>
                  </a:lnTo>
                  <a:lnTo>
                    <a:pt x="28051" y="0"/>
                  </a:lnTo>
                  <a:lnTo>
                    <a:pt x="53075" y="285"/>
                  </a:lnTo>
                  <a:lnTo>
                    <a:pt x="68038" y="6863"/>
                  </a:lnTo>
                  <a:lnTo>
                    <a:pt x="74993" y="11580"/>
                  </a:lnTo>
                  <a:lnTo>
                    <a:pt x="79628" y="17547"/>
                  </a:lnTo>
                  <a:lnTo>
                    <a:pt x="84779" y="31703"/>
                  </a:lnTo>
                  <a:lnTo>
                    <a:pt x="81424" y="47403"/>
                  </a:lnTo>
                  <a:lnTo>
                    <a:pt x="72878" y="62376"/>
                  </a:lnTo>
                  <a:lnTo>
                    <a:pt x="52025" y="81605"/>
                  </a:lnTo>
                  <a:lnTo>
                    <a:pt x="40344" y="88121"/>
                  </a:lnTo>
                  <a:lnTo>
                    <a:pt x="33448" y="90323"/>
                  </a:lnTo>
                  <a:lnTo>
                    <a:pt x="33587" y="91209"/>
                  </a:lnTo>
                  <a:lnTo>
                    <a:pt x="35623" y="94075"/>
                  </a:lnTo>
                  <a:lnTo>
                    <a:pt x="82194" y="129737"/>
                  </a:lnTo>
                  <a:lnTo>
                    <a:pt x="89448" y="143890"/>
                  </a:lnTo>
                  <a:lnTo>
                    <a:pt x="91381" y="151615"/>
                  </a:lnTo>
                  <a:lnTo>
                    <a:pt x="90554" y="158176"/>
                  </a:lnTo>
                  <a:lnTo>
                    <a:pt x="83991" y="169229"/>
                  </a:lnTo>
                  <a:lnTo>
                    <a:pt x="61653" y="183385"/>
                  </a:lnTo>
                  <a:lnTo>
                    <a:pt x="36063" y="193146"/>
                  </a:lnTo>
                  <a:lnTo>
                    <a:pt x="20967" y="194414"/>
                  </a:lnTo>
                  <a:lnTo>
                    <a:pt x="9319" y="192625"/>
                  </a:lnTo>
                  <a:lnTo>
                    <a:pt x="6213" y="191161"/>
                  </a:lnTo>
                  <a:lnTo>
                    <a:pt x="0" y="186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727">
              <a:extLst>
                <a:ext uri="{FF2B5EF4-FFF2-40B4-BE49-F238E27FC236}">
                  <a16:creationId xmlns:a16="http://schemas.microsoft.com/office/drawing/2014/main" xmlns="" id="{5A329327-0AE1-4B2C-A206-A6F51B2D3B1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166100" y="4769733"/>
              <a:ext cx="184151" cy="195968"/>
            </a:xfrm>
            <a:custGeom>
              <a:avLst/>
              <a:gdLst/>
              <a:ahLst/>
              <a:cxnLst/>
              <a:rect l="0" t="0" r="0" b="0"/>
              <a:pathLst>
                <a:path w="184151" h="195968">
                  <a:moveTo>
                    <a:pt x="184150" y="5467"/>
                  </a:moveTo>
                  <a:lnTo>
                    <a:pt x="184150" y="5467"/>
                  </a:lnTo>
                  <a:lnTo>
                    <a:pt x="184150" y="2096"/>
                  </a:lnTo>
                  <a:lnTo>
                    <a:pt x="183444" y="1103"/>
                  </a:lnTo>
                  <a:lnTo>
                    <a:pt x="182268" y="441"/>
                  </a:lnTo>
                  <a:lnTo>
                    <a:pt x="180779" y="0"/>
                  </a:lnTo>
                  <a:lnTo>
                    <a:pt x="141433" y="34548"/>
                  </a:lnTo>
                  <a:lnTo>
                    <a:pt x="98703" y="77299"/>
                  </a:lnTo>
                  <a:lnTo>
                    <a:pt x="64053" y="114004"/>
                  </a:lnTo>
                  <a:lnTo>
                    <a:pt x="35285" y="150985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728">
              <a:extLst>
                <a:ext uri="{FF2B5EF4-FFF2-40B4-BE49-F238E27FC236}">
                  <a16:creationId xmlns:a16="http://schemas.microsoft.com/office/drawing/2014/main" xmlns="" id="{52F0489C-CD86-4D2B-9B31-E753A4D75A9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227719" y="4921250"/>
              <a:ext cx="97132" cy="107951"/>
            </a:xfrm>
            <a:custGeom>
              <a:avLst/>
              <a:gdLst/>
              <a:ahLst/>
              <a:cxnLst/>
              <a:rect l="0" t="0" r="0" b="0"/>
              <a:pathLst>
                <a:path w="97132" h="107951">
                  <a:moveTo>
                    <a:pt x="78081" y="0"/>
                  </a:moveTo>
                  <a:lnTo>
                    <a:pt x="78081" y="0"/>
                  </a:lnTo>
                  <a:lnTo>
                    <a:pt x="71339" y="0"/>
                  </a:lnTo>
                  <a:lnTo>
                    <a:pt x="64266" y="5645"/>
                  </a:lnTo>
                  <a:lnTo>
                    <a:pt x="32975" y="45503"/>
                  </a:lnTo>
                  <a:lnTo>
                    <a:pt x="1352" y="91569"/>
                  </a:lnTo>
                  <a:lnTo>
                    <a:pt x="117" y="94913"/>
                  </a:lnTo>
                  <a:lnTo>
                    <a:pt x="0" y="97142"/>
                  </a:lnTo>
                  <a:lnTo>
                    <a:pt x="627" y="98628"/>
                  </a:lnTo>
                  <a:lnTo>
                    <a:pt x="2455" y="99618"/>
                  </a:lnTo>
                  <a:lnTo>
                    <a:pt x="49378" y="106990"/>
                  </a:lnTo>
                  <a:lnTo>
                    <a:pt x="9713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729">
              <a:extLst>
                <a:ext uri="{FF2B5EF4-FFF2-40B4-BE49-F238E27FC236}">
                  <a16:creationId xmlns:a16="http://schemas.microsoft.com/office/drawing/2014/main" xmlns="" id="{9517DD22-6A2C-443A-B9A5-14304AB0165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318500" y="49720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673" y="6908"/>
                  </a:lnTo>
                  <a:lnTo>
                    <a:pt x="640" y="4933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730">
              <a:extLst>
                <a:ext uri="{FF2B5EF4-FFF2-40B4-BE49-F238E27FC236}">
                  <a16:creationId xmlns:a16="http://schemas.microsoft.com/office/drawing/2014/main" xmlns="" id="{C90ACDA2-3BB6-47A7-B74F-D65AD8E7219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515350" y="4771829"/>
              <a:ext cx="139701" cy="124022"/>
            </a:xfrm>
            <a:custGeom>
              <a:avLst/>
              <a:gdLst/>
              <a:ahLst/>
              <a:cxnLst/>
              <a:rect l="0" t="0" r="0" b="0"/>
              <a:pathLst>
                <a:path w="139701" h="1240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6480" y="418"/>
                  </a:lnTo>
                  <a:lnTo>
                    <a:pt x="15580" y="4646"/>
                  </a:lnTo>
                  <a:lnTo>
                    <a:pt x="56762" y="43590"/>
                  </a:lnTo>
                  <a:lnTo>
                    <a:pt x="103796" y="89597"/>
                  </a:lnTo>
                  <a:lnTo>
                    <a:pt x="139700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731">
              <a:extLst>
                <a:ext uri="{FF2B5EF4-FFF2-40B4-BE49-F238E27FC236}">
                  <a16:creationId xmlns:a16="http://schemas.microsoft.com/office/drawing/2014/main" xmlns="" id="{E3F37C6B-E964-495F-AC28-67EE000B8AD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562580" y="4794250"/>
              <a:ext cx="73421" cy="88901"/>
            </a:xfrm>
            <a:custGeom>
              <a:avLst/>
              <a:gdLst/>
              <a:ahLst/>
              <a:cxnLst/>
              <a:rect l="0" t="0" r="0" b="0"/>
              <a:pathLst>
                <a:path w="73421" h="88901">
                  <a:moveTo>
                    <a:pt x="73420" y="0"/>
                  </a:moveTo>
                  <a:lnTo>
                    <a:pt x="73420" y="0"/>
                  </a:lnTo>
                  <a:lnTo>
                    <a:pt x="52696" y="1882"/>
                  </a:lnTo>
                  <a:lnTo>
                    <a:pt x="40220" y="6480"/>
                  </a:lnTo>
                  <a:lnTo>
                    <a:pt x="25268" y="15580"/>
                  </a:lnTo>
                  <a:lnTo>
                    <a:pt x="7726" y="35974"/>
                  </a:lnTo>
                  <a:lnTo>
                    <a:pt x="1889" y="49855"/>
                  </a:lnTo>
                  <a:lnTo>
                    <a:pt x="0" y="63080"/>
                  </a:lnTo>
                  <a:lnTo>
                    <a:pt x="357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732">
              <a:extLst>
                <a:ext uri="{FF2B5EF4-FFF2-40B4-BE49-F238E27FC236}">
                  <a16:creationId xmlns:a16="http://schemas.microsoft.com/office/drawing/2014/main" xmlns="" id="{4060B5CA-4B0A-407A-91A4-559AB7B06CB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705850" y="4727092"/>
              <a:ext cx="19051" cy="149709"/>
            </a:xfrm>
            <a:custGeom>
              <a:avLst/>
              <a:gdLst/>
              <a:ahLst/>
              <a:cxnLst/>
              <a:rect l="0" t="0" r="0" b="0"/>
              <a:pathLst>
                <a:path w="19051" h="149709">
                  <a:moveTo>
                    <a:pt x="19050" y="3658"/>
                  </a:moveTo>
                  <a:lnTo>
                    <a:pt x="19050" y="3658"/>
                  </a:lnTo>
                  <a:lnTo>
                    <a:pt x="19050" y="0"/>
                  </a:lnTo>
                  <a:lnTo>
                    <a:pt x="17169" y="10253"/>
                  </a:lnTo>
                  <a:lnTo>
                    <a:pt x="6841" y="48940"/>
                  </a:lnTo>
                  <a:lnTo>
                    <a:pt x="2027" y="86454"/>
                  </a:lnTo>
                  <a:lnTo>
                    <a:pt x="400" y="132823"/>
                  </a:lnTo>
                  <a:lnTo>
                    <a:pt x="0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733">
              <a:extLst>
                <a:ext uri="{FF2B5EF4-FFF2-40B4-BE49-F238E27FC236}">
                  <a16:creationId xmlns:a16="http://schemas.microsoft.com/office/drawing/2014/main" xmlns="" id="{79E159A2-A892-4CD1-BABF-93D0EF01776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798337" y="4768850"/>
              <a:ext cx="73297" cy="85706"/>
            </a:xfrm>
            <a:custGeom>
              <a:avLst/>
              <a:gdLst/>
              <a:ahLst/>
              <a:cxnLst/>
              <a:rect l="0" t="0" r="0" b="0"/>
              <a:pathLst>
                <a:path w="73297" h="85706">
                  <a:moveTo>
                    <a:pt x="47213" y="6350"/>
                  </a:moveTo>
                  <a:lnTo>
                    <a:pt x="47213" y="6350"/>
                  </a:lnTo>
                  <a:lnTo>
                    <a:pt x="40471" y="2979"/>
                  </a:lnTo>
                  <a:lnTo>
                    <a:pt x="31517" y="3205"/>
                  </a:lnTo>
                  <a:lnTo>
                    <a:pt x="26165" y="4254"/>
                  </a:lnTo>
                  <a:lnTo>
                    <a:pt x="8521" y="15842"/>
                  </a:lnTo>
                  <a:lnTo>
                    <a:pt x="1794" y="28678"/>
                  </a:lnTo>
                  <a:lnTo>
                    <a:pt x="0" y="36052"/>
                  </a:lnTo>
                  <a:lnTo>
                    <a:pt x="1770" y="51771"/>
                  </a:lnTo>
                  <a:lnTo>
                    <a:pt x="7260" y="66754"/>
                  </a:lnTo>
                  <a:lnTo>
                    <a:pt x="14404" y="78117"/>
                  </a:lnTo>
                  <a:lnTo>
                    <a:pt x="19696" y="81711"/>
                  </a:lnTo>
                  <a:lnTo>
                    <a:pt x="33101" y="85705"/>
                  </a:lnTo>
                  <a:lnTo>
                    <a:pt x="48467" y="83717"/>
                  </a:lnTo>
                  <a:lnTo>
                    <a:pt x="62587" y="78130"/>
                  </a:lnTo>
                  <a:lnTo>
                    <a:pt x="71214" y="70943"/>
                  </a:lnTo>
                  <a:lnTo>
                    <a:pt x="73091" y="65639"/>
                  </a:lnTo>
                  <a:lnTo>
                    <a:pt x="73296" y="52221"/>
                  </a:lnTo>
                  <a:lnTo>
                    <a:pt x="62703" y="28800"/>
                  </a:lnTo>
                  <a:lnTo>
                    <a:pt x="45934" y="7152"/>
                  </a:lnTo>
                  <a:lnTo>
                    <a:pt x="345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734">
              <a:extLst>
                <a:ext uri="{FF2B5EF4-FFF2-40B4-BE49-F238E27FC236}">
                  <a16:creationId xmlns:a16="http://schemas.microsoft.com/office/drawing/2014/main" xmlns="" id="{302A79C7-9D8C-4844-9F47-78CAABFCC27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885362" y="4768850"/>
              <a:ext cx="96949" cy="73965"/>
            </a:xfrm>
            <a:custGeom>
              <a:avLst/>
              <a:gdLst/>
              <a:ahLst/>
              <a:cxnLst/>
              <a:rect l="0" t="0" r="0" b="0"/>
              <a:pathLst>
                <a:path w="96949" h="73965">
                  <a:moveTo>
                    <a:pt x="93538" y="6350"/>
                  </a:moveTo>
                  <a:lnTo>
                    <a:pt x="93538" y="6350"/>
                  </a:lnTo>
                  <a:lnTo>
                    <a:pt x="61555" y="883"/>
                  </a:lnTo>
                  <a:lnTo>
                    <a:pt x="39298" y="3632"/>
                  </a:lnTo>
                  <a:lnTo>
                    <a:pt x="24982" y="10786"/>
                  </a:lnTo>
                  <a:lnTo>
                    <a:pt x="6902" y="26714"/>
                  </a:lnTo>
                  <a:lnTo>
                    <a:pt x="1914" y="32626"/>
                  </a:lnTo>
                  <a:lnTo>
                    <a:pt x="0" y="39390"/>
                  </a:lnTo>
                  <a:lnTo>
                    <a:pt x="1635" y="54431"/>
                  </a:lnTo>
                  <a:lnTo>
                    <a:pt x="4753" y="60276"/>
                  </a:lnTo>
                  <a:lnTo>
                    <a:pt x="13861" y="68652"/>
                  </a:lnTo>
                  <a:lnTo>
                    <a:pt x="41002" y="73964"/>
                  </a:lnTo>
                  <a:lnTo>
                    <a:pt x="69112" y="72166"/>
                  </a:lnTo>
                  <a:lnTo>
                    <a:pt x="82917" y="65235"/>
                  </a:lnTo>
                  <a:lnTo>
                    <a:pt x="88574" y="60423"/>
                  </a:lnTo>
                  <a:lnTo>
                    <a:pt x="94860" y="49433"/>
                  </a:lnTo>
                  <a:lnTo>
                    <a:pt x="96948" y="37492"/>
                  </a:lnTo>
                  <a:lnTo>
                    <a:pt x="935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735">
              <a:extLst>
                <a:ext uri="{FF2B5EF4-FFF2-40B4-BE49-F238E27FC236}">
                  <a16:creationId xmlns:a16="http://schemas.microsoft.com/office/drawing/2014/main" xmlns="" id="{8D04ABD0-2BEE-49C3-B5E2-D5E858120EB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182100" y="4753661"/>
              <a:ext cx="63501" cy="8840"/>
            </a:xfrm>
            <a:custGeom>
              <a:avLst/>
              <a:gdLst/>
              <a:ahLst/>
              <a:cxnLst/>
              <a:rect l="0" t="0" r="0" b="0"/>
              <a:pathLst>
                <a:path w="63501" h="8840">
                  <a:moveTo>
                    <a:pt x="0" y="8839"/>
                  </a:moveTo>
                  <a:lnTo>
                    <a:pt x="0" y="8839"/>
                  </a:lnTo>
                  <a:lnTo>
                    <a:pt x="3370" y="5468"/>
                  </a:lnTo>
                  <a:lnTo>
                    <a:pt x="15580" y="0"/>
                  </a:lnTo>
                  <a:lnTo>
                    <a:pt x="63500" y="2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736">
              <a:extLst>
                <a:ext uri="{FF2B5EF4-FFF2-40B4-BE49-F238E27FC236}">
                  <a16:creationId xmlns:a16="http://schemas.microsoft.com/office/drawing/2014/main" xmlns="" id="{F12C93AB-B134-4D58-A669-745BF5A48D9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170419" y="4841392"/>
              <a:ext cx="119632" cy="16359"/>
            </a:xfrm>
            <a:custGeom>
              <a:avLst/>
              <a:gdLst/>
              <a:ahLst/>
              <a:cxnLst/>
              <a:rect l="0" t="0" r="0" b="0"/>
              <a:pathLst>
                <a:path w="119632" h="16359">
                  <a:moveTo>
                    <a:pt x="11681" y="3658"/>
                  </a:moveTo>
                  <a:lnTo>
                    <a:pt x="11681" y="3658"/>
                  </a:lnTo>
                  <a:lnTo>
                    <a:pt x="0" y="0"/>
                  </a:lnTo>
                  <a:lnTo>
                    <a:pt x="365" y="514"/>
                  </a:lnTo>
                  <a:lnTo>
                    <a:pt x="2021" y="1561"/>
                  </a:lnTo>
                  <a:lnTo>
                    <a:pt x="42986" y="8313"/>
                  </a:lnTo>
                  <a:lnTo>
                    <a:pt x="80392" y="12312"/>
                  </a:lnTo>
                  <a:lnTo>
                    <a:pt x="119631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368">
            <a:extLst>
              <a:ext uri="{FF2B5EF4-FFF2-40B4-BE49-F238E27FC236}">
                <a16:creationId xmlns:a16="http://schemas.microsoft.com/office/drawing/2014/main" xmlns="" id="{D95C489E-6B4E-47AF-A7AC-9B0A58D71E6C}"/>
              </a:ext>
            </a:extLst>
          </p:cNvPr>
          <p:cNvGrpSpPr/>
          <p:nvPr/>
        </p:nvGrpSpPr>
        <p:grpSpPr>
          <a:xfrm>
            <a:off x="9525000" y="4451350"/>
            <a:ext cx="642704" cy="406401"/>
            <a:chOff x="9525000" y="4451350"/>
            <a:chExt cx="642704" cy="406401"/>
          </a:xfrm>
        </p:grpSpPr>
        <p:sp>
          <p:nvSpPr>
            <p:cNvPr id="210" name="SMARTInkShape-1737">
              <a:extLst>
                <a:ext uri="{FF2B5EF4-FFF2-40B4-BE49-F238E27FC236}">
                  <a16:creationId xmlns:a16="http://schemas.microsoft.com/office/drawing/2014/main" xmlns="" id="{3BB8C673-F830-4823-A01D-3CF74C36681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525000" y="4655895"/>
              <a:ext cx="113891" cy="201856"/>
            </a:xfrm>
            <a:custGeom>
              <a:avLst/>
              <a:gdLst/>
              <a:ahLst/>
              <a:cxnLst/>
              <a:rect l="0" t="0" r="0" b="0"/>
              <a:pathLst>
                <a:path w="113891" h="201856">
                  <a:moveTo>
                    <a:pt x="0" y="36755"/>
                  </a:moveTo>
                  <a:lnTo>
                    <a:pt x="0" y="36755"/>
                  </a:lnTo>
                  <a:lnTo>
                    <a:pt x="0" y="30013"/>
                  </a:lnTo>
                  <a:lnTo>
                    <a:pt x="5644" y="22940"/>
                  </a:lnTo>
                  <a:lnTo>
                    <a:pt x="15913" y="15798"/>
                  </a:lnTo>
                  <a:lnTo>
                    <a:pt x="60361" y="3195"/>
                  </a:lnTo>
                  <a:lnTo>
                    <a:pt x="89460" y="0"/>
                  </a:lnTo>
                  <a:lnTo>
                    <a:pt x="103494" y="3016"/>
                  </a:lnTo>
                  <a:lnTo>
                    <a:pt x="109213" y="5796"/>
                  </a:lnTo>
                  <a:lnTo>
                    <a:pt x="112319" y="11177"/>
                  </a:lnTo>
                  <a:lnTo>
                    <a:pt x="113890" y="26563"/>
                  </a:lnTo>
                  <a:lnTo>
                    <a:pt x="99010" y="70960"/>
                  </a:lnTo>
                  <a:lnTo>
                    <a:pt x="81076" y="111487"/>
                  </a:lnTo>
                  <a:lnTo>
                    <a:pt x="58908" y="150620"/>
                  </a:lnTo>
                  <a:lnTo>
                    <a:pt x="34412" y="196799"/>
                  </a:lnTo>
                  <a:lnTo>
                    <a:pt x="31750" y="201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738">
              <a:extLst>
                <a:ext uri="{FF2B5EF4-FFF2-40B4-BE49-F238E27FC236}">
                  <a16:creationId xmlns:a16="http://schemas.microsoft.com/office/drawing/2014/main" xmlns="" id="{650C1981-E56B-4E9F-84D1-D9650CCE5B6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547029" y="4756150"/>
              <a:ext cx="155772" cy="19051"/>
            </a:xfrm>
            <a:custGeom>
              <a:avLst/>
              <a:gdLst/>
              <a:ahLst/>
              <a:cxnLst/>
              <a:rect l="0" t="0" r="0" b="0"/>
              <a:pathLst>
                <a:path w="1557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418" y="13981"/>
                  </a:lnTo>
                  <a:lnTo>
                    <a:pt x="4645" y="10211"/>
                  </a:lnTo>
                  <a:lnTo>
                    <a:pt x="49274" y="3318"/>
                  </a:lnTo>
                  <a:lnTo>
                    <a:pt x="89722" y="983"/>
                  </a:lnTo>
                  <a:lnTo>
                    <a:pt x="129615" y="291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739">
              <a:extLst>
                <a:ext uri="{FF2B5EF4-FFF2-40B4-BE49-F238E27FC236}">
                  <a16:creationId xmlns:a16="http://schemas.microsoft.com/office/drawing/2014/main" xmlns="" id="{D69885B0-69F3-492A-A27A-4A1778CD9F3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762386" y="4644321"/>
              <a:ext cx="111865" cy="198840"/>
            </a:xfrm>
            <a:custGeom>
              <a:avLst/>
              <a:gdLst/>
              <a:ahLst/>
              <a:cxnLst/>
              <a:rect l="0" t="0" r="0" b="0"/>
              <a:pathLst>
                <a:path w="111865" h="198840">
                  <a:moveTo>
                    <a:pt x="111864" y="16579"/>
                  </a:moveTo>
                  <a:lnTo>
                    <a:pt x="111864" y="16579"/>
                  </a:lnTo>
                  <a:lnTo>
                    <a:pt x="98380" y="6466"/>
                  </a:lnTo>
                  <a:lnTo>
                    <a:pt x="84234" y="1501"/>
                  </a:lnTo>
                  <a:lnTo>
                    <a:pt x="67833" y="0"/>
                  </a:lnTo>
                  <a:lnTo>
                    <a:pt x="48786" y="1684"/>
                  </a:lnTo>
                  <a:lnTo>
                    <a:pt x="21599" y="13341"/>
                  </a:lnTo>
                  <a:lnTo>
                    <a:pt x="9893" y="26194"/>
                  </a:lnTo>
                  <a:lnTo>
                    <a:pt x="3044" y="42019"/>
                  </a:lnTo>
                  <a:lnTo>
                    <a:pt x="0" y="60812"/>
                  </a:lnTo>
                  <a:lnTo>
                    <a:pt x="4290" y="79041"/>
                  </a:lnTo>
                  <a:lnTo>
                    <a:pt x="33858" y="126640"/>
                  </a:lnTo>
                  <a:lnTo>
                    <a:pt x="61424" y="173601"/>
                  </a:lnTo>
                  <a:lnTo>
                    <a:pt x="64752" y="184203"/>
                  </a:lnTo>
                  <a:lnTo>
                    <a:pt x="63522" y="188301"/>
                  </a:lnTo>
                  <a:lnTo>
                    <a:pt x="60587" y="191738"/>
                  </a:lnTo>
                  <a:lnTo>
                    <a:pt x="56512" y="194735"/>
                  </a:lnTo>
                  <a:lnTo>
                    <a:pt x="46341" y="198064"/>
                  </a:lnTo>
                  <a:lnTo>
                    <a:pt x="34766" y="198839"/>
                  </a:lnTo>
                  <a:lnTo>
                    <a:pt x="10264" y="194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740">
              <a:extLst>
                <a:ext uri="{FF2B5EF4-FFF2-40B4-BE49-F238E27FC236}">
                  <a16:creationId xmlns:a16="http://schemas.microsoft.com/office/drawing/2014/main" xmlns="" id="{A01D913D-11A2-47D8-8DAA-C8094ADEC8C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826142" y="4616450"/>
              <a:ext cx="105259" cy="25401"/>
            </a:xfrm>
            <a:custGeom>
              <a:avLst/>
              <a:gdLst/>
              <a:ahLst/>
              <a:cxnLst/>
              <a:rect l="0" t="0" r="0" b="0"/>
              <a:pathLst>
                <a:path w="105259" h="254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1" y="0"/>
                  </a:lnTo>
                  <a:lnTo>
                    <a:pt x="45569" y="14306"/>
                  </a:lnTo>
                  <a:lnTo>
                    <a:pt x="89078" y="22477"/>
                  </a:lnTo>
                  <a:lnTo>
                    <a:pt x="10525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741">
              <a:extLst>
                <a:ext uri="{FF2B5EF4-FFF2-40B4-BE49-F238E27FC236}">
                  <a16:creationId xmlns:a16="http://schemas.microsoft.com/office/drawing/2014/main" xmlns="" id="{338AA16C-4C3E-4183-8133-6847941FA18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981623" y="4451350"/>
              <a:ext cx="186081" cy="266701"/>
            </a:xfrm>
            <a:custGeom>
              <a:avLst/>
              <a:gdLst/>
              <a:ahLst/>
              <a:cxnLst/>
              <a:rect l="0" t="0" r="0" b="0"/>
              <a:pathLst>
                <a:path w="186081" h="266701">
                  <a:moveTo>
                    <a:pt x="108527" y="0"/>
                  </a:moveTo>
                  <a:lnTo>
                    <a:pt x="108527" y="0"/>
                  </a:lnTo>
                  <a:lnTo>
                    <a:pt x="105157" y="0"/>
                  </a:lnTo>
                  <a:lnTo>
                    <a:pt x="96318" y="10113"/>
                  </a:lnTo>
                  <a:lnTo>
                    <a:pt x="76324" y="44749"/>
                  </a:lnTo>
                  <a:lnTo>
                    <a:pt x="61748" y="87186"/>
                  </a:lnTo>
                  <a:lnTo>
                    <a:pt x="45749" y="129941"/>
                  </a:lnTo>
                  <a:lnTo>
                    <a:pt x="37322" y="164874"/>
                  </a:lnTo>
                  <a:lnTo>
                    <a:pt x="37605" y="184284"/>
                  </a:lnTo>
                  <a:lnTo>
                    <a:pt x="43844" y="198556"/>
                  </a:lnTo>
                  <a:lnTo>
                    <a:pt x="52968" y="208192"/>
                  </a:lnTo>
                  <a:lnTo>
                    <a:pt x="61727" y="212474"/>
                  </a:lnTo>
                  <a:lnTo>
                    <a:pt x="66037" y="212205"/>
                  </a:lnTo>
                  <a:lnTo>
                    <a:pt x="74591" y="208143"/>
                  </a:lnTo>
                  <a:lnTo>
                    <a:pt x="77436" y="203673"/>
                  </a:lnTo>
                  <a:lnTo>
                    <a:pt x="80598" y="191181"/>
                  </a:lnTo>
                  <a:lnTo>
                    <a:pt x="78617" y="183898"/>
                  </a:lnTo>
                  <a:lnTo>
                    <a:pt x="68894" y="168281"/>
                  </a:lnTo>
                  <a:lnTo>
                    <a:pt x="26541" y="128743"/>
                  </a:lnTo>
                  <a:lnTo>
                    <a:pt x="2335" y="105315"/>
                  </a:lnTo>
                  <a:lnTo>
                    <a:pt x="338" y="99843"/>
                  </a:lnTo>
                  <a:lnTo>
                    <a:pt x="0" y="88119"/>
                  </a:lnTo>
                  <a:lnTo>
                    <a:pt x="2309" y="82735"/>
                  </a:lnTo>
                  <a:lnTo>
                    <a:pt x="10519" y="72989"/>
                  </a:lnTo>
                  <a:lnTo>
                    <a:pt x="52965" y="50934"/>
                  </a:lnTo>
                  <a:lnTo>
                    <a:pt x="97395" y="33893"/>
                  </a:lnTo>
                  <a:lnTo>
                    <a:pt x="139045" y="22714"/>
                  </a:lnTo>
                  <a:lnTo>
                    <a:pt x="149842" y="20678"/>
                  </a:lnTo>
                  <a:lnTo>
                    <a:pt x="152299" y="20841"/>
                  </a:lnTo>
                  <a:lnTo>
                    <a:pt x="153230" y="21655"/>
                  </a:lnTo>
                  <a:lnTo>
                    <a:pt x="153145" y="22904"/>
                  </a:lnTo>
                  <a:lnTo>
                    <a:pt x="137302" y="61490"/>
                  </a:lnTo>
                  <a:lnTo>
                    <a:pt x="114289" y="108807"/>
                  </a:lnTo>
                  <a:lnTo>
                    <a:pt x="95842" y="151027"/>
                  </a:lnTo>
                  <a:lnTo>
                    <a:pt x="92305" y="161903"/>
                  </a:lnTo>
                  <a:lnTo>
                    <a:pt x="92068" y="165085"/>
                  </a:lnTo>
                  <a:lnTo>
                    <a:pt x="92614" y="167206"/>
                  </a:lnTo>
                  <a:lnTo>
                    <a:pt x="93685" y="168621"/>
                  </a:lnTo>
                  <a:lnTo>
                    <a:pt x="96516" y="168153"/>
                  </a:lnTo>
                  <a:lnTo>
                    <a:pt x="133970" y="151033"/>
                  </a:lnTo>
                  <a:lnTo>
                    <a:pt x="173060" y="146706"/>
                  </a:lnTo>
                  <a:lnTo>
                    <a:pt x="177655" y="147898"/>
                  </a:lnTo>
                  <a:lnTo>
                    <a:pt x="184641" y="152986"/>
                  </a:lnTo>
                  <a:lnTo>
                    <a:pt x="186080" y="157730"/>
                  </a:lnTo>
                  <a:lnTo>
                    <a:pt x="181674" y="196969"/>
                  </a:lnTo>
                  <a:lnTo>
                    <a:pt x="178811" y="241036"/>
                  </a:lnTo>
                  <a:lnTo>
                    <a:pt x="17837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369">
            <a:extLst>
              <a:ext uri="{FF2B5EF4-FFF2-40B4-BE49-F238E27FC236}">
                <a16:creationId xmlns:a16="http://schemas.microsoft.com/office/drawing/2014/main" xmlns="" id="{AEF46C67-91BB-4BC6-8E98-6824A8FB8A2C}"/>
              </a:ext>
            </a:extLst>
          </p:cNvPr>
          <p:cNvGrpSpPr/>
          <p:nvPr/>
        </p:nvGrpSpPr>
        <p:grpSpPr>
          <a:xfrm>
            <a:off x="10522697" y="4635108"/>
            <a:ext cx="596154" cy="286143"/>
            <a:chOff x="10522697" y="4635108"/>
            <a:chExt cx="596154" cy="286143"/>
          </a:xfrm>
        </p:grpSpPr>
        <p:sp>
          <p:nvSpPr>
            <p:cNvPr id="216" name="SMARTInkShape-1742">
              <a:extLst>
                <a:ext uri="{FF2B5EF4-FFF2-40B4-BE49-F238E27FC236}">
                  <a16:creationId xmlns:a16="http://schemas.microsoft.com/office/drawing/2014/main" xmlns="" id="{A5F9B092-C0D8-44E0-9232-725D57F74F2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579100" y="4705350"/>
              <a:ext cx="133351" cy="215901"/>
            </a:xfrm>
            <a:custGeom>
              <a:avLst/>
              <a:gdLst/>
              <a:ahLst/>
              <a:cxnLst/>
              <a:rect l="0" t="0" r="0" b="0"/>
              <a:pathLst>
                <a:path w="133351" h="215901">
                  <a:moveTo>
                    <a:pt x="133350" y="0"/>
                  </a:moveTo>
                  <a:lnTo>
                    <a:pt x="133350" y="0"/>
                  </a:lnTo>
                  <a:lnTo>
                    <a:pt x="118533" y="23989"/>
                  </a:lnTo>
                  <a:lnTo>
                    <a:pt x="93839" y="63970"/>
                  </a:lnTo>
                  <a:lnTo>
                    <a:pt x="62560" y="114614"/>
                  </a:lnTo>
                  <a:lnTo>
                    <a:pt x="41706" y="148375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743">
              <a:extLst>
                <a:ext uri="{FF2B5EF4-FFF2-40B4-BE49-F238E27FC236}">
                  <a16:creationId xmlns:a16="http://schemas.microsoft.com/office/drawing/2014/main" xmlns="" id="{6298FD03-03A4-4671-8091-FAC7835CB60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522697" y="4791768"/>
              <a:ext cx="54461" cy="38127"/>
            </a:xfrm>
            <a:custGeom>
              <a:avLst/>
              <a:gdLst/>
              <a:ahLst/>
              <a:cxnLst/>
              <a:rect l="0" t="0" r="0" b="0"/>
              <a:pathLst>
                <a:path w="54461" h="38127">
                  <a:moveTo>
                    <a:pt x="43703" y="15182"/>
                  </a:moveTo>
                  <a:lnTo>
                    <a:pt x="43703" y="15182"/>
                  </a:lnTo>
                  <a:lnTo>
                    <a:pt x="20559" y="876"/>
                  </a:lnTo>
                  <a:lnTo>
                    <a:pt x="16279" y="0"/>
                  </a:lnTo>
                  <a:lnTo>
                    <a:pt x="7761" y="908"/>
                  </a:lnTo>
                  <a:lnTo>
                    <a:pt x="4926" y="2844"/>
                  </a:lnTo>
                  <a:lnTo>
                    <a:pt x="3035" y="5545"/>
                  </a:lnTo>
                  <a:lnTo>
                    <a:pt x="934" y="12310"/>
                  </a:lnTo>
                  <a:lnTo>
                    <a:pt x="0" y="20020"/>
                  </a:lnTo>
                  <a:lnTo>
                    <a:pt x="3347" y="28151"/>
                  </a:lnTo>
                  <a:lnTo>
                    <a:pt x="6216" y="32295"/>
                  </a:lnTo>
                  <a:lnTo>
                    <a:pt x="10245" y="35057"/>
                  </a:lnTo>
                  <a:lnTo>
                    <a:pt x="20366" y="38126"/>
                  </a:lnTo>
                  <a:lnTo>
                    <a:pt x="37964" y="36483"/>
                  </a:lnTo>
                  <a:lnTo>
                    <a:pt x="46561" y="31470"/>
                  </a:lnTo>
                  <a:lnTo>
                    <a:pt x="52030" y="25243"/>
                  </a:lnTo>
                  <a:lnTo>
                    <a:pt x="54460" y="20124"/>
                  </a:lnTo>
                  <a:lnTo>
                    <a:pt x="53657" y="13615"/>
                  </a:lnTo>
                  <a:lnTo>
                    <a:pt x="50053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744">
              <a:extLst>
                <a:ext uri="{FF2B5EF4-FFF2-40B4-BE49-F238E27FC236}">
                  <a16:creationId xmlns:a16="http://schemas.microsoft.com/office/drawing/2014/main" xmlns="" id="{2D6315E7-7796-4293-9560-CD2AECAE953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645579" y="4838700"/>
              <a:ext cx="56936" cy="26321"/>
            </a:xfrm>
            <a:custGeom>
              <a:avLst/>
              <a:gdLst/>
              <a:ahLst/>
              <a:cxnLst/>
              <a:rect l="0" t="0" r="0" b="0"/>
              <a:pathLst>
                <a:path w="56936" h="2632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775"/>
                  </a:lnTo>
                  <a:lnTo>
                    <a:pt x="4645" y="12209"/>
                  </a:lnTo>
                  <a:lnTo>
                    <a:pt x="18329" y="23765"/>
                  </a:lnTo>
                  <a:lnTo>
                    <a:pt x="37301" y="26320"/>
                  </a:lnTo>
                  <a:lnTo>
                    <a:pt x="49275" y="26013"/>
                  </a:lnTo>
                  <a:lnTo>
                    <a:pt x="55140" y="24397"/>
                  </a:lnTo>
                  <a:lnTo>
                    <a:pt x="56935" y="21910"/>
                  </a:lnTo>
                  <a:lnTo>
                    <a:pt x="5417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745">
              <a:extLst>
                <a:ext uri="{FF2B5EF4-FFF2-40B4-BE49-F238E27FC236}">
                  <a16:creationId xmlns:a16="http://schemas.microsoft.com/office/drawing/2014/main" xmlns="" id="{BC3D190C-A6D2-4950-939C-B3BE64C398D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833100" y="48260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6741" y="40452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746">
              <a:extLst>
                <a:ext uri="{FF2B5EF4-FFF2-40B4-BE49-F238E27FC236}">
                  <a16:creationId xmlns:a16="http://schemas.microsoft.com/office/drawing/2014/main" xmlns="" id="{9FDC33A8-E15C-4FD7-82D3-1708787498D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839450" y="4737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747">
              <a:extLst>
                <a:ext uri="{FF2B5EF4-FFF2-40B4-BE49-F238E27FC236}">
                  <a16:creationId xmlns:a16="http://schemas.microsoft.com/office/drawing/2014/main" xmlns="" id="{088FE439-D2E3-4115-A9CB-5C6AFF07230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919152" y="4635108"/>
              <a:ext cx="21899" cy="248043"/>
            </a:xfrm>
            <a:custGeom>
              <a:avLst/>
              <a:gdLst/>
              <a:ahLst/>
              <a:cxnLst/>
              <a:rect l="0" t="0" r="0" b="0"/>
              <a:pathLst>
                <a:path w="21899" h="248043">
                  <a:moveTo>
                    <a:pt x="15548" y="6742"/>
                  </a:moveTo>
                  <a:lnTo>
                    <a:pt x="15548" y="6742"/>
                  </a:lnTo>
                  <a:lnTo>
                    <a:pt x="8805" y="0"/>
                  </a:lnTo>
                  <a:lnTo>
                    <a:pt x="6821" y="1542"/>
                  </a:lnTo>
                  <a:lnTo>
                    <a:pt x="1750" y="40652"/>
                  </a:lnTo>
                  <a:lnTo>
                    <a:pt x="0" y="58982"/>
                  </a:lnTo>
                  <a:lnTo>
                    <a:pt x="1654" y="88841"/>
                  </a:lnTo>
                  <a:lnTo>
                    <a:pt x="5580" y="126386"/>
                  </a:lnTo>
                  <a:lnTo>
                    <a:pt x="11019" y="169055"/>
                  </a:lnTo>
                  <a:lnTo>
                    <a:pt x="17063" y="214582"/>
                  </a:lnTo>
                  <a:lnTo>
                    <a:pt x="21898" y="248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748">
              <a:extLst>
                <a:ext uri="{FF2B5EF4-FFF2-40B4-BE49-F238E27FC236}">
                  <a16:creationId xmlns:a16="http://schemas.microsoft.com/office/drawing/2014/main" xmlns="" id="{ADCA8805-0BCA-4E8C-93DA-4DA9E57D1F8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014319" y="4753863"/>
              <a:ext cx="104532" cy="129288"/>
            </a:xfrm>
            <a:custGeom>
              <a:avLst/>
              <a:gdLst/>
              <a:ahLst/>
              <a:cxnLst/>
              <a:rect l="0" t="0" r="0" b="0"/>
              <a:pathLst>
                <a:path w="104532" h="129288">
                  <a:moveTo>
                    <a:pt x="66431" y="34037"/>
                  </a:moveTo>
                  <a:lnTo>
                    <a:pt x="66431" y="34037"/>
                  </a:lnTo>
                  <a:lnTo>
                    <a:pt x="66431" y="20553"/>
                  </a:lnTo>
                  <a:lnTo>
                    <a:pt x="65019" y="15875"/>
                  </a:lnTo>
                  <a:lnTo>
                    <a:pt x="59689" y="8796"/>
                  </a:lnTo>
                  <a:lnTo>
                    <a:pt x="48755" y="844"/>
                  </a:lnTo>
                  <a:lnTo>
                    <a:pt x="38819" y="0"/>
                  </a:lnTo>
                  <a:lnTo>
                    <a:pt x="33207" y="762"/>
                  </a:lnTo>
                  <a:lnTo>
                    <a:pt x="1709" y="45658"/>
                  </a:lnTo>
                  <a:lnTo>
                    <a:pt x="0" y="63657"/>
                  </a:lnTo>
                  <a:lnTo>
                    <a:pt x="5211" y="80594"/>
                  </a:lnTo>
                  <a:lnTo>
                    <a:pt x="22994" y="106940"/>
                  </a:lnTo>
                  <a:lnTo>
                    <a:pt x="35602" y="116297"/>
                  </a:lnTo>
                  <a:lnTo>
                    <a:pt x="77013" y="122331"/>
                  </a:lnTo>
                  <a:lnTo>
                    <a:pt x="104531" y="129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749">
              <a:extLst>
                <a:ext uri="{FF2B5EF4-FFF2-40B4-BE49-F238E27FC236}">
                  <a16:creationId xmlns:a16="http://schemas.microsoft.com/office/drawing/2014/main" xmlns="" id="{15FA0CF5-91AE-4D34-9DA6-21254BA2490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042650" y="47498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370">
            <a:extLst>
              <a:ext uri="{FF2B5EF4-FFF2-40B4-BE49-F238E27FC236}">
                <a16:creationId xmlns:a16="http://schemas.microsoft.com/office/drawing/2014/main" xmlns="" id="{0A6F967A-0FCB-4F49-B75F-FA77563DF102}"/>
              </a:ext>
            </a:extLst>
          </p:cNvPr>
          <p:cNvGrpSpPr/>
          <p:nvPr/>
        </p:nvGrpSpPr>
        <p:grpSpPr>
          <a:xfrm>
            <a:off x="1593850" y="4284285"/>
            <a:ext cx="1866901" cy="522862"/>
            <a:chOff x="1593850" y="4284285"/>
            <a:chExt cx="1866901" cy="522862"/>
          </a:xfrm>
        </p:grpSpPr>
        <p:sp>
          <p:nvSpPr>
            <p:cNvPr id="225" name="SMARTInkShape-1750">
              <a:extLst>
                <a:ext uri="{FF2B5EF4-FFF2-40B4-BE49-F238E27FC236}">
                  <a16:creationId xmlns:a16="http://schemas.microsoft.com/office/drawing/2014/main" xmlns="" id="{2D1BBBB5-F528-4AFD-B5A9-2E536F7CA8C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593850" y="4317800"/>
              <a:ext cx="223143" cy="405082"/>
            </a:xfrm>
            <a:custGeom>
              <a:avLst/>
              <a:gdLst/>
              <a:ahLst/>
              <a:cxnLst/>
              <a:rect l="0" t="0" r="0" b="0"/>
              <a:pathLst>
                <a:path w="223143" h="405082">
                  <a:moveTo>
                    <a:pt x="0" y="165300"/>
                  </a:moveTo>
                  <a:lnTo>
                    <a:pt x="0" y="165300"/>
                  </a:lnTo>
                  <a:lnTo>
                    <a:pt x="0" y="159833"/>
                  </a:lnTo>
                  <a:lnTo>
                    <a:pt x="0" y="165953"/>
                  </a:lnTo>
                  <a:lnTo>
                    <a:pt x="13798" y="213198"/>
                  </a:lnTo>
                  <a:lnTo>
                    <a:pt x="19773" y="251969"/>
                  </a:lnTo>
                  <a:lnTo>
                    <a:pt x="22899" y="295071"/>
                  </a:lnTo>
                  <a:lnTo>
                    <a:pt x="24994" y="336571"/>
                  </a:lnTo>
                  <a:lnTo>
                    <a:pt x="29435" y="380911"/>
                  </a:lnTo>
                  <a:lnTo>
                    <a:pt x="31445" y="405081"/>
                  </a:lnTo>
                  <a:lnTo>
                    <a:pt x="26620" y="371649"/>
                  </a:lnTo>
                  <a:lnTo>
                    <a:pt x="22885" y="333211"/>
                  </a:lnTo>
                  <a:lnTo>
                    <a:pt x="19490" y="306169"/>
                  </a:lnTo>
                  <a:lnTo>
                    <a:pt x="15110" y="274735"/>
                  </a:lnTo>
                  <a:lnTo>
                    <a:pt x="10073" y="240373"/>
                  </a:lnTo>
                  <a:lnTo>
                    <a:pt x="8127" y="206176"/>
                  </a:lnTo>
                  <a:lnTo>
                    <a:pt x="8240" y="172090"/>
                  </a:lnTo>
                  <a:lnTo>
                    <a:pt x="9727" y="138076"/>
                  </a:lnTo>
                  <a:lnTo>
                    <a:pt x="13540" y="108346"/>
                  </a:lnTo>
                  <a:lnTo>
                    <a:pt x="18904" y="81469"/>
                  </a:lnTo>
                  <a:lnTo>
                    <a:pt x="33802" y="38436"/>
                  </a:lnTo>
                  <a:lnTo>
                    <a:pt x="54534" y="14607"/>
                  </a:lnTo>
                  <a:lnTo>
                    <a:pt x="77860" y="3075"/>
                  </a:lnTo>
                  <a:lnTo>
                    <a:pt x="90006" y="0"/>
                  </a:lnTo>
                  <a:lnTo>
                    <a:pt x="120436" y="4109"/>
                  </a:lnTo>
                  <a:lnTo>
                    <a:pt x="137441" y="9156"/>
                  </a:lnTo>
                  <a:lnTo>
                    <a:pt x="169505" y="33578"/>
                  </a:lnTo>
                  <a:lnTo>
                    <a:pt x="197397" y="69362"/>
                  </a:lnTo>
                  <a:lnTo>
                    <a:pt x="216848" y="113489"/>
                  </a:lnTo>
                  <a:lnTo>
                    <a:pt x="221471" y="137109"/>
                  </a:lnTo>
                  <a:lnTo>
                    <a:pt x="223142" y="161322"/>
                  </a:lnTo>
                  <a:lnTo>
                    <a:pt x="222845" y="185932"/>
                  </a:lnTo>
                  <a:lnTo>
                    <a:pt x="213107" y="232090"/>
                  </a:lnTo>
                  <a:lnTo>
                    <a:pt x="196314" y="274713"/>
                  </a:lnTo>
                  <a:lnTo>
                    <a:pt x="174740" y="312470"/>
                  </a:lnTo>
                  <a:lnTo>
                    <a:pt x="135422" y="355348"/>
                  </a:lnTo>
                  <a:lnTo>
                    <a:pt x="106989" y="369710"/>
                  </a:lnTo>
                  <a:lnTo>
                    <a:pt x="68860" y="377796"/>
                  </a:lnTo>
                  <a:lnTo>
                    <a:pt x="51065" y="378981"/>
                  </a:lnTo>
                  <a:lnTo>
                    <a:pt x="40805" y="377156"/>
                  </a:lnTo>
                  <a:lnTo>
                    <a:pt x="37787" y="375682"/>
                  </a:lnTo>
                  <a:lnTo>
                    <a:pt x="35774" y="373994"/>
                  </a:lnTo>
                  <a:lnTo>
                    <a:pt x="34433" y="372163"/>
                  </a:lnTo>
                  <a:lnTo>
                    <a:pt x="37066" y="370942"/>
                  </a:lnTo>
                  <a:lnTo>
                    <a:pt x="63500" y="368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751">
              <a:extLst>
                <a:ext uri="{FF2B5EF4-FFF2-40B4-BE49-F238E27FC236}">
                  <a16:creationId xmlns:a16="http://schemas.microsoft.com/office/drawing/2014/main" xmlns="" id="{478D89E7-2BE5-4758-9DC7-AD223B70F54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836763" y="4643615"/>
              <a:ext cx="50463" cy="163532"/>
            </a:xfrm>
            <a:custGeom>
              <a:avLst/>
              <a:gdLst/>
              <a:ahLst/>
              <a:cxnLst/>
              <a:rect l="0" t="0" r="0" b="0"/>
              <a:pathLst>
                <a:path w="50463" h="163532">
                  <a:moveTo>
                    <a:pt x="49187" y="10935"/>
                  </a:moveTo>
                  <a:lnTo>
                    <a:pt x="49187" y="10935"/>
                  </a:lnTo>
                  <a:lnTo>
                    <a:pt x="45816" y="4193"/>
                  </a:lnTo>
                  <a:lnTo>
                    <a:pt x="43412" y="2207"/>
                  </a:lnTo>
                  <a:lnTo>
                    <a:pt x="36977" y="0"/>
                  </a:lnTo>
                  <a:lnTo>
                    <a:pt x="29414" y="901"/>
                  </a:lnTo>
                  <a:lnTo>
                    <a:pt x="25422" y="2129"/>
                  </a:lnTo>
                  <a:lnTo>
                    <a:pt x="17223" y="9138"/>
                  </a:lnTo>
                  <a:lnTo>
                    <a:pt x="9581" y="20014"/>
                  </a:lnTo>
                  <a:lnTo>
                    <a:pt x="807" y="46229"/>
                  </a:lnTo>
                  <a:lnTo>
                    <a:pt x="0" y="51398"/>
                  </a:lnTo>
                  <a:lnTo>
                    <a:pt x="2867" y="62785"/>
                  </a:lnTo>
                  <a:lnTo>
                    <a:pt x="9550" y="74196"/>
                  </a:lnTo>
                  <a:lnTo>
                    <a:pt x="48983" y="110326"/>
                  </a:lnTo>
                  <a:lnTo>
                    <a:pt x="50462" y="115296"/>
                  </a:lnTo>
                  <a:lnTo>
                    <a:pt x="50224" y="126462"/>
                  </a:lnTo>
                  <a:lnTo>
                    <a:pt x="44003" y="138480"/>
                  </a:lnTo>
                  <a:lnTo>
                    <a:pt x="26134" y="160072"/>
                  </a:lnTo>
                  <a:lnTo>
                    <a:pt x="21824" y="162571"/>
                  </a:lnTo>
                  <a:lnTo>
                    <a:pt x="17540" y="163531"/>
                  </a:lnTo>
                  <a:lnTo>
                    <a:pt x="13272" y="163466"/>
                  </a:lnTo>
                  <a:lnTo>
                    <a:pt x="11132" y="162011"/>
                  </a:lnTo>
                  <a:lnTo>
                    <a:pt x="10412" y="159630"/>
                  </a:lnTo>
                  <a:lnTo>
                    <a:pt x="11087" y="150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752">
              <a:extLst>
                <a:ext uri="{FF2B5EF4-FFF2-40B4-BE49-F238E27FC236}">
                  <a16:creationId xmlns:a16="http://schemas.microsoft.com/office/drawing/2014/main" xmlns="" id="{29E2EEBA-C397-46B3-BCCF-06D72A7AF1D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926174" y="4673600"/>
              <a:ext cx="74077" cy="125052"/>
            </a:xfrm>
            <a:custGeom>
              <a:avLst/>
              <a:gdLst/>
              <a:ahLst/>
              <a:cxnLst/>
              <a:rect l="0" t="0" r="0" b="0"/>
              <a:pathLst>
                <a:path w="74077" h="125052">
                  <a:moveTo>
                    <a:pt x="74076" y="0"/>
                  </a:moveTo>
                  <a:lnTo>
                    <a:pt x="74076" y="0"/>
                  </a:lnTo>
                  <a:lnTo>
                    <a:pt x="40819" y="12209"/>
                  </a:lnTo>
                  <a:lnTo>
                    <a:pt x="18361" y="30507"/>
                  </a:lnTo>
                  <a:lnTo>
                    <a:pt x="5043" y="53803"/>
                  </a:lnTo>
                  <a:lnTo>
                    <a:pt x="0" y="81950"/>
                  </a:lnTo>
                  <a:lnTo>
                    <a:pt x="2583" y="98511"/>
                  </a:lnTo>
                  <a:lnTo>
                    <a:pt x="9140" y="112222"/>
                  </a:lnTo>
                  <a:lnTo>
                    <a:pt x="19110" y="123019"/>
                  </a:lnTo>
                  <a:lnTo>
                    <a:pt x="24732" y="125051"/>
                  </a:lnTo>
                  <a:lnTo>
                    <a:pt x="30597" y="124995"/>
                  </a:lnTo>
                  <a:lnTo>
                    <a:pt x="42052" y="121170"/>
                  </a:lnTo>
                  <a:lnTo>
                    <a:pt x="51847" y="114766"/>
                  </a:lnTo>
                  <a:lnTo>
                    <a:pt x="55023" y="110377"/>
                  </a:lnTo>
                  <a:lnTo>
                    <a:pt x="58553" y="99856"/>
                  </a:lnTo>
                  <a:lnTo>
                    <a:pt x="56358" y="86244"/>
                  </a:lnTo>
                  <a:lnTo>
                    <a:pt x="50194" y="61251"/>
                  </a:lnTo>
                  <a:lnTo>
                    <a:pt x="51232" y="53564"/>
                  </a:lnTo>
                  <a:lnTo>
                    <a:pt x="55026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753">
              <a:extLst>
                <a:ext uri="{FF2B5EF4-FFF2-40B4-BE49-F238E27FC236}">
                  <a16:creationId xmlns:a16="http://schemas.microsoft.com/office/drawing/2014/main" xmlns="" id="{AC524571-8CA6-4CC7-8276-0368555783B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020183" y="4654550"/>
              <a:ext cx="94368" cy="128297"/>
            </a:xfrm>
            <a:custGeom>
              <a:avLst/>
              <a:gdLst/>
              <a:ahLst/>
              <a:cxnLst/>
              <a:rect l="0" t="0" r="0" b="0"/>
              <a:pathLst>
                <a:path w="94368" h="128297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2749" y="12700"/>
                  </a:lnTo>
                  <a:lnTo>
                    <a:pt x="42165" y="46604"/>
                  </a:lnTo>
                  <a:lnTo>
                    <a:pt x="60085" y="73153"/>
                  </a:lnTo>
                  <a:lnTo>
                    <a:pt x="65020" y="90603"/>
                  </a:lnTo>
                  <a:lnTo>
                    <a:pt x="63450" y="107766"/>
                  </a:lnTo>
                  <a:lnTo>
                    <a:pt x="58048" y="121979"/>
                  </a:lnTo>
                  <a:lnTo>
                    <a:pt x="54632" y="125769"/>
                  </a:lnTo>
                  <a:lnTo>
                    <a:pt x="50944" y="128296"/>
                  </a:lnTo>
                  <a:lnTo>
                    <a:pt x="47779" y="127864"/>
                  </a:lnTo>
                  <a:lnTo>
                    <a:pt x="44964" y="125459"/>
                  </a:lnTo>
                  <a:lnTo>
                    <a:pt x="39955" y="115732"/>
                  </a:lnTo>
                  <a:lnTo>
                    <a:pt x="35376" y="99649"/>
                  </a:lnTo>
                  <a:lnTo>
                    <a:pt x="38945" y="67390"/>
                  </a:lnTo>
                  <a:lnTo>
                    <a:pt x="55682" y="37763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754">
              <a:extLst>
                <a:ext uri="{FF2B5EF4-FFF2-40B4-BE49-F238E27FC236}">
                  <a16:creationId xmlns:a16="http://schemas.microsoft.com/office/drawing/2014/main" xmlns="" id="{AC8DA0EC-67C3-4D2C-9187-BEFA95D3EEB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180470" y="4476750"/>
              <a:ext cx="42031" cy="285080"/>
            </a:xfrm>
            <a:custGeom>
              <a:avLst/>
              <a:gdLst/>
              <a:ahLst/>
              <a:cxnLst/>
              <a:rect l="0" t="0" r="0" b="0"/>
              <a:pathLst>
                <a:path w="42031" h="285080">
                  <a:moveTo>
                    <a:pt x="42030" y="0"/>
                  </a:moveTo>
                  <a:lnTo>
                    <a:pt x="42030" y="0"/>
                  </a:lnTo>
                  <a:lnTo>
                    <a:pt x="38659" y="0"/>
                  </a:lnTo>
                  <a:lnTo>
                    <a:pt x="37666" y="705"/>
                  </a:lnTo>
                  <a:lnTo>
                    <a:pt x="37004" y="1881"/>
                  </a:lnTo>
                  <a:lnTo>
                    <a:pt x="28889" y="42995"/>
                  </a:lnTo>
                  <a:lnTo>
                    <a:pt x="24900" y="75553"/>
                  </a:lnTo>
                  <a:lnTo>
                    <a:pt x="20776" y="113542"/>
                  </a:lnTo>
                  <a:lnTo>
                    <a:pt x="14710" y="152063"/>
                  </a:lnTo>
                  <a:lnTo>
                    <a:pt x="8015" y="188939"/>
                  </a:lnTo>
                  <a:lnTo>
                    <a:pt x="986" y="235350"/>
                  </a:lnTo>
                  <a:lnTo>
                    <a:pt x="0" y="266505"/>
                  </a:lnTo>
                  <a:lnTo>
                    <a:pt x="4770" y="279783"/>
                  </a:lnTo>
                  <a:lnTo>
                    <a:pt x="8018" y="283183"/>
                  </a:lnTo>
                  <a:lnTo>
                    <a:pt x="11594" y="284744"/>
                  </a:lnTo>
                  <a:lnTo>
                    <a:pt x="15390" y="285079"/>
                  </a:lnTo>
                  <a:lnTo>
                    <a:pt x="19331" y="282480"/>
                  </a:lnTo>
                  <a:lnTo>
                    <a:pt x="3568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755">
              <a:extLst>
                <a:ext uri="{FF2B5EF4-FFF2-40B4-BE49-F238E27FC236}">
                  <a16:creationId xmlns:a16="http://schemas.microsoft.com/office/drawing/2014/main" xmlns="" id="{BF8A3C2C-6B3D-44FD-9EB2-3FCE679C0B7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162868" y="4641850"/>
              <a:ext cx="91383" cy="28471"/>
            </a:xfrm>
            <a:custGeom>
              <a:avLst/>
              <a:gdLst/>
              <a:ahLst/>
              <a:cxnLst/>
              <a:rect l="0" t="0" r="0" b="0"/>
              <a:pathLst>
                <a:path w="91383" h="28471">
                  <a:moveTo>
                    <a:pt x="15182" y="19050"/>
                  </a:moveTo>
                  <a:lnTo>
                    <a:pt x="15182" y="19050"/>
                  </a:lnTo>
                  <a:lnTo>
                    <a:pt x="8440" y="19050"/>
                  </a:lnTo>
                  <a:lnTo>
                    <a:pt x="3248" y="20932"/>
                  </a:lnTo>
                  <a:lnTo>
                    <a:pt x="876" y="22421"/>
                  </a:lnTo>
                  <a:lnTo>
                    <a:pt x="0" y="24119"/>
                  </a:lnTo>
                  <a:lnTo>
                    <a:pt x="122" y="25957"/>
                  </a:lnTo>
                  <a:lnTo>
                    <a:pt x="909" y="27888"/>
                  </a:lnTo>
                  <a:lnTo>
                    <a:pt x="3550" y="28470"/>
                  </a:lnTo>
                  <a:lnTo>
                    <a:pt x="38972" y="22572"/>
                  </a:lnTo>
                  <a:lnTo>
                    <a:pt x="91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756">
              <a:extLst>
                <a:ext uri="{FF2B5EF4-FFF2-40B4-BE49-F238E27FC236}">
                  <a16:creationId xmlns:a16="http://schemas.microsoft.com/office/drawing/2014/main" xmlns="" id="{45C3F545-6A4A-4644-96BE-952C49C14A0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406650" y="44577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4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757">
              <a:extLst>
                <a:ext uri="{FF2B5EF4-FFF2-40B4-BE49-F238E27FC236}">
                  <a16:creationId xmlns:a16="http://schemas.microsoft.com/office/drawing/2014/main" xmlns="" id="{C9AD9878-A47D-4E9C-9FE2-4F377CE9AF0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383898" y="4533900"/>
              <a:ext cx="86253" cy="29201"/>
            </a:xfrm>
            <a:custGeom>
              <a:avLst/>
              <a:gdLst/>
              <a:ahLst/>
              <a:cxnLst/>
              <a:rect l="0" t="0" r="0" b="0"/>
              <a:pathLst>
                <a:path w="86253" h="29201">
                  <a:moveTo>
                    <a:pt x="16402" y="0"/>
                  </a:moveTo>
                  <a:lnTo>
                    <a:pt x="16402" y="0"/>
                  </a:lnTo>
                  <a:lnTo>
                    <a:pt x="3310" y="14503"/>
                  </a:lnTo>
                  <a:lnTo>
                    <a:pt x="0" y="23144"/>
                  </a:lnTo>
                  <a:lnTo>
                    <a:pt x="1940" y="26012"/>
                  </a:lnTo>
                  <a:lnTo>
                    <a:pt x="11621" y="29200"/>
                  </a:lnTo>
                  <a:lnTo>
                    <a:pt x="53164" y="27624"/>
                  </a:lnTo>
                  <a:lnTo>
                    <a:pt x="86252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758">
              <a:extLst>
                <a:ext uri="{FF2B5EF4-FFF2-40B4-BE49-F238E27FC236}">
                  <a16:creationId xmlns:a16="http://schemas.microsoft.com/office/drawing/2014/main" xmlns="" id="{7AA52EC0-CE80-4BBA-B9A3-7410588D09C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671846" y="4284285"/>
              <a:ext cx="134855" cy="395666"/>
            </a:xfrm>
            <a:custGeom>
              <a:avLst/>
              <a:gdLst/>
              <a:ahLst/>
              <a:cxnLst/>
              <a:rect l="0" t="0" r="0" b="0"/>
              <a:pathLst>
                <a:path w="134855" h="395666">
                  <a:moveTo>
                    <a:pt x="134854" y="21015"/>
                  </a:moveTo>
                  <a:lnTo>
                    <a:pt x="134854" y="21015"/>
                  </a:lnTo>
                  <a:lnTo>
                    <a:pt x="131483" y="14273"/>
                  </a:lnTo>
                  <a:lnTo>
                    <a:pt x="126065" y="9082"/>
                  </a:lnTo>
                  <a:lnTo>
                    <a:pt x="117542" y="4422"/>
                  </a:lnTo>
                  <a:lnTo>
                    <a:pt x="104347" y="0"/>
                  </a:lnTo>
                  <a:lnTo>
                    <a:pt x="77680" y="285"/>
                  </a:lnTo>
                  <a:lnTo>
                    <a:pt x="50808" y="11580"/>
                  </a:lnTo>
                  <a:lnTo>
                    <a:pt x="28342" y="35074"/>
                  </a:lnTo>
                  <a:lnTo>
                    <a:pt x="20488" y="52428"/>
                  </a:lnTo>
                  <a:lnTo>
                    <a:pt x="18393" y="61007"/>
                  </a:lnTo>
                  <a:lnTo>
                    <a:pt x="19114" y="68843"/>
                  </a:lnTo>
                  <a:lnTo>
                    <a:pt x="25558" y="83194"/>
                  </a:lnTo>
                  <a:lnTo>
                    <a:pt x="59870" y="122998"/>
                  </a:lnTo>
                  <a:lnTo>
                    <a:pt x="74011" y="140424"/>
                  </a:lnTo>
                  <a:lnTo>
                    <a:pt x="85233" y="169363"/>
                  </a:lnTo>
                  <a:lnTo>
                    <a:pt x="88106" y="187371"/>
                  </a:lnTo>
                  <a:lnTo>
                    <a:pt x="82981" y="216748"/>
                  </a:lnTo>
                  <a:lnTo>
                    <a:pt x="54532" y="261889"/>
                  </a:lnTo>
                  <a:lnTo>
                    <a:pt x="20192" y="306170"/>
                  </a:lnTo>
                  <a:lnTo>
                    <a:pt x="1825" y="328676"/>
                  </a:lnTo>
                  <a:lnTo>
                    <a:pt x="307" y="332661"/>
                  </a:lnTo>
                  <a:lnTo>
                    <a:pt x="0" y="336024"/>
                  </a:lnTo>
                  <a:lnTo>
                    <a:pt x="501" y="338971"/>
                  </a:lnTo>
                  <a:lnTo>
                    <a:pt x="2247" y="340936"/>
                  </a:lnTo>
                  <a:lnTo>
                    <a:pt x="33247" y="349590"/>
                  </a:lnTo>
                  <a:lnTo>
                    <a:pt x="73748" y="363117"/>
                  </a:lnTo>
                  <a:lnTo>
                    <a:pt x="122154" y="395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759">
              <a:extLst>
                <a:ext uri="{FF2B5EF4-FFF2-40B4-BE49-F238E27FC236}">
                  <a16:creationId xmlns:a16="http://schemas.microsoft.com/office/drawing/2014/main" xmlns="" id="{561EF172-E134-43EA-8C8B-6221445243D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984500" y="4674123"/>
              <a:ext cx="17645" cy="12178"/>
            </a:xfrm>
            <a:custGeom>
              <a:avLst/>
              <a:gdLst/>
              <a:ahLst/>
              <a:cxnLst/>
              <a:rect l="0" t="0" r="0" b="0"/>
              <a:pathLst>
                <a:path w="17645" h="12178">
                  <a:moveTo>
                    <a:pt x="0" y="12177"/>
                  </a:moveTo>
                  <a:lnTo>
                    <a:pt x="0" y="12177"/>
                  </a:lnTo>
                  <a:lnTo>
                    <a:pt x="9433" y="3449"/>
                  </a:lnTo>
                  <a:lnTo>
                    <a:pt x="17644" y="0"/>
                  </a:lnTo>
                  <a:lnTo>
                    <a:pt x="16544" y="3472"/>
                  </a:lnTo>
                  <a:lnTo>
                    <a:pt x="12700" y="12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760">
              <a:extLst>
                <a:ext uri="{FF2B5EF4-FFF2-40B4-BE49-F238E27FC236}">
                  <a16:creationId xmlns:a16="http://schemas.microsoft.com/office/drawing/2014/main" xmlns="" id="{81272F78-B7C1-48DC-BD6A-60102FA21F8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175000" y="4682642"/>
              <a:ext cx="31751" cy="3659"/>
            </a:xfrm>
            <a:custGeom>
              <a:avLst/>
              <a:gdLst/>
              <a:ahLst/>
              <a:cxnLst/>
              <a:rect l="0" t="0" r="0" b="0"/>
              <a:pathLst>
                <a:path w="31751" h="3659">
                  <a:moveTo>
                    <a:pt x="0" y="3658"/>
                  </a:moveTo>
                  <a:lnTo>
                    <a:pt x="0" y="3658"/>
                  </a:lnTo>
                  <a:lnTo>
                    <a:pt x="10139" y="2952"/>
                  </a:lnTo>
                  <a:lnTo>
                    <a:pt x="20956" y="0"/>
                  </a:lnTo>
                  <a:lnTo>
                    <a:pt x="317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761">
              <a:extLst>
                <a:ext uri="{FF2B5EF4-FFF2-40B4-BE49-F238E27FC236}">
                  <a16:creationId xmlns:a16="http://schemas.microsoft.com/office/drawing/2014/main" xmlns="" id="{C5420DD2-E7C2-418B-8AB9-F108790D9E1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409950" y="46863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0" y="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371">
            <a:extLst>
              <a:ext uri="{FF2B5EF4-FFF2-40B4-BE49-F238E27FC236}">
                <a16:creationId xmlns:a16="http://schemas.microsoft.com/office/drawing/2014/main" xmlns="" id="{58759137-A784-4A27-8C1C-1FCFE2FB47A4}"/>
              </a:ext>
            </a:extLst>
          </p:cNvPr>
          <p:cNvGrpSpPr/>
          <p:nvPr/>
        </p:nvGrpSpPr>
        <p:grpSpPr>
          <a:xfrm>
            <a:off x="3695700" y="4667250"/>
            <a:ext cx="393701" cy="25401"/>
            <a:chOff x="3695700" y="4667250"/>
            <a:chExt cx="393701" cy="25401"/>
          </a:xfrm>
        </p:grpSpPr>
        <p:sp>
          <p:nvSpPr>
            <p:cNvPr id="238" name="SMARTInkShape-1762">
              <a:extLst>
                <a:ext uri="{FF2B5EF4-FFF2-40B4-BE49-F238E27FC236}">
                  <a16:creationId xmlns:a16="http://schemas.microsoft.com/office/drawing/2014/main" xmlns="" id="{385F913B-0DCE-4E31-B8AB-28676E1AE67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695700" y="466725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38724" y="723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763">
              <a:extLst>
                <a:ext uri="{FF2B5EF4-FFF2-40B4-BE49-F238E27FC236}">
                  <a16:creationId xmlns:a16="http://schemas.microsoft.com/office/drawing/2014/main" xmlns="" id="{2AD8155D-A04A-4740-92AD-9C9FF77029C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032250" y="468630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44866" y="58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372">
            <a:extLst>
              <a:ext uri="{FF2B5EF4-FFF2-40B4-BE49-F238E27FC236}">
                <a16:creationId xmlns:a16="http://schemas.microsoft.com/office/drawing/2014/main" xmlns="" id="{6D53C772-6079-4F99-8664-37910C3F1005}"/>
              </a:ext>
            </a:extLst>
          </p:cNvPr>
          <p:cNvGrpSpPr/>
          <p:nvPr/>
        </p:nvGrpSpPr>
        <p:grpSpPr>
          <a:xfrm>
            <a:off x="4343400" y="4660900"/>
            <a:ext cx="330201" cy="12701"/>
            <a:chOff x="4343400" y="4660900"/>
            <a:chExt cx="330201" cy="12701"/>
          </a:xfrm>
        </p:grpSpPr>
        <p:sp>
          <p:nvSpPr>
            <p:cNvPr id="241" name="SMARTInkShape-1764">
              <a:extLst>
                <a:ext uri="{FF2B5EF4-FFF2-40B4-BE49-F238E27FC236}">
                  <a16:creationId xmlns:a16="http://schemas.microsoft.com/office/drawing/2014/main" xmlns="" id="{6B3EFF52-937C-4570-89A8-4740D0767A5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343400" y="46609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12700"/>
                  </a:moveTo>
                  <a:lnTo>
                    <a:pt x="0" y="1270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765">
              <a:extLst>
                <a:ext uri="{FF2B5EF4-FFF2-40B4-BE49-F238E27FC236}">
                  <a16:creationId xmlns:a16="http://schemas.microsoft.com/office/drawing/2014/main" xmlns="" id="{55B2524E-E780-478D-8CAF-02939D4796A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641850" y="46672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373">
            <a:extLst>
              <a:ext uri="{FF2B5EF4-FFF2-40B4-BE49-F238E27FC236}">
                <a16:creationId xmlns:a16="http://schemas.microsoft.com/office/drawing/2014/main" xmlns="" id="{E02FC1CC-9EFF-414C-91D2-FAF8B1B5DB61}"/>
              </a:ext>
            </a:extLst>
          </p:cNvPr>
          <p:cNvGrpSpPr/>
          <p:nvPr/>
        </p:nvGrpSpPr>
        <p:grpSpPr>
          <a:xfrm>
            <a:off x="4908550" y="4121150"/>
            <a:ext cx="729503" cy="736601"/>
            <a:chOff x="4908550" y="4121150"/>
            <a:chExt cx="729503" cy="736601"/>
          </a:xfrm>
        </p:grpSpPr>
        <p:sp>
          <p:nvSpPr>
            <p:cNvPr id="244" name="SMARTInkShape-1766">
              <a:extLst>
                <a:ext uri="{FF2B5EF4-FFF2-40B4-BE49-F238E27FC236}">
                  <a16:creationId xmlns:a16="http://schemas.microsoft.com/office/drawing/2014/main" xmlns="" id="{86B13CFC-A6CC-4C12-8557-BA376258570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908550" y="4654550"/>
              <a:ext cx="222251" cy="12701"/>
            </a:xfrm>
            <a:custGeom>
              <a:avLst/>
              <a:gdLst/>
              <a:ahLst/>
              <a:cxnLst/>
              <a:rect l="0" t="0" r="0" b="0"/>
              <a:pathLst>
                <a:path w="222251" h="12701">
                  <a:moveTo>
                    <a:pt x="0" y="0"/>
                  </a:moveTo>
                  <a:lnTo>
                    <a:pt x="0" y="0"/>
                  </a:lnTo>
                  <a:lnTo>
                    <a:pt x="44214" y="0"/>
                  </a:lnTo>
                  <a:lnTo>
                    <a:pt x="87341" y="0"/>
                  </a:lnTo>
                  <a:lnTo>
                    <a:pt x="130693" y="705"/>
                  </a:lnTo>
                  <a:lnTo>
                    <a:pt x="170662" y="5069"/>
                  </a:lnTo>
                  <a:lnTo>
                    <a:pt x="2222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767">
              <a:extLst>
                <a:ext uri="{FF2B5EF4-FFF2-40B4-BE49-F238E27FC236}">
                  <a16:creationId xmlns:a16="http://schemas.microsoft.com/office/drawing/2014/main" xmlns="" id="{FD46F319-39FD-43F5-8FC5-1EFBD9486E3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283200" y="46672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44016" y="5644"/>
                  </a:lnTo>
                  <a:lnTo>
                    <a:pt x="90713" y="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768">
              <a:extLst>
                <a:ext uri="{FF2B5EF4-FFF2-40B4-BE49-F238E27FC236}">
                  <a16:creationId xmlns:a16="http://schemas.microsoft.com/office/drawing/2014/main" xmlns="" id="{63D28E85-0E4C-44D3-924F-A00567A6F08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454650" y="4121150"/>
              <a:ext cx="183403" cy="736601"/>
            </a:xfrm>
            <a:custGeom>
              <a:avLst/>
              <a:gdLst/>
              <a:ahLst/>
              <a:cxnLst/>
              <a:rect l="0" t="0" r="0" b="0"/>
              <a:pathLst>
                <a:path w="183403" h="736601">
                  <a:moveTo>
                    <a:pt x="120650" y="0"/>
                  </a:moveTo>
                  <a:lnTo>
                    <a:pt x="120650" y="0"/>
                  </a:lnTo>
                  <a:lnTo>
                    <a:pt x="124021" y="0"/>
                  </a:lnTo>
                  <a:lnTo>
                    <a:pt x="132859" y="10113"/>
                  </a:lnTo>
                  <a:lnTo>
                    <a:pt x="154263" y="54888"/>
                  </a:lnTo>
                  <a:lnTo>
                    <a:pt x="168985" y="90246"/>
                  </a:lnTo>
                  <a:lnTo>
                    <a:pt x="179292" y="133243"/>
                  </a:lnTo>
                  <a:lnTo>
                    <a:pt x="183402" y="178458"/>
                  </a:lnTo>
                  <a:lnTo>
                    <a:pt x="178173" y="219720"/>
                  </a:lnTo>
                  <a:lnTo>
                    <a:pt x="166912" y="255462"/>
                  </a:lnTo>
                  <a:lnTo>
                    <a:pt x="144706" y="301470"/>
                  </a:lnTo>
                  <a:lnTo>
                    <a:pt x="125896" y="340032"/>
                  </a:lnTo>
                  <a:lnTo>
                    <a:pt x="106477" y="381296"/>
                  </a:lnTo>
                  <a:lnTo>
                    <a:pt x="83670" y="420988"/>
                  </a:lnTo>
                  <a:lnTo>
                    <a:pt x="76463" y="439224"/>
                  </a:lnTo>
                  <a:lnTo>
                    <a:pt x="74671" y="456736"/>
                  </a:lnTo>
                  <a:lnTo>
                    <a:pt x="77637" y="474633"/>
                  </a:lnTo>
                  <a:lnTo>
                    <a:pt x="91207" y="503131"/>
                  </a:lnTo>
                  <a:lnTo>
                    <a:pt x="110993" y="536201"/>
                  </a:lnTo>
                  <a:lnTo>
                    <a:pt x="125484" y="576287"/>
                  </a:lnTo>
                  <a:lnTo>
                    <a:pt x="126091" y="597146"/>
                  </a:lnTo>
                  <a:lnTo>
                    <a:pt x="114983" y="642653"/>
                  </a:lnTo>
                  <a:lnTo>
                    <a:pt x="89808" y="679836"/>
                  </a:lnTo>
                  <a:lnTo>
                    <a:pt x="55537" y="710922"/>
                  </a:lnTo>
                  <a:lnTo>
                    <a:pt x="0" y="736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8" name="SMARTInkShape-1769">
            <a:extLst>
              <a:ext uri="{FF2B5EF4-FFF2-40B4-BE49-F238E27FC236}">
                <a16:creationId xmlns:a16="http://schemas.microsoft.com/office/drawing/2014/main" xmlns="" id="{733FDA8E-5529-444B-90A9-F075A6877D6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349157" y="4032405"/>
            <a:ext cx="29044" cy="1079313"/>
          </a:xfrm>
          <a:custGeom>
            <a:avLst/>
            <a:gdLst/>
            <a:ahLst/>
            <a:cxnLst/>
            <a:rect l="0" t="0" r="0" b="0"/>
            <a:pathLst>
              <a:path w="29044" h="1079313">
                <a:moveTo>
                  <a:pt x="9993" y="12545"/>
                </a:moveTo>
                <a:lnTo>
                  <a:pt x="9993" y="12545"/>
                </a:lnTo>
                <a:lnTo>
                  <a:pt x="9993" y="0"/>
                </a:lnTo>
                <a:lnTo>
                  <a:pt x="6622" y="42565"/>
                </a:lnTo>
                <a:lnTo>
                  <a:pt x="4526" y="87527"/>
                </a:lnTo>
                <a:lnTo>
                  <a:pt x="4035" y="130301"/>
                </a:lnTo>
                <a:lnTo>
                  <a:pt x="3905" y="154549"/>
                </a:lnTo>
                <a:lnTo>
                  <a:pt x="3817" y="181297"/>
                </a:lnTo>
                <a:lnTo>
                  <a:pt x="3759" y="209714"/>
                </a:lnTo>
                <a:lnTo>
                  <a:pt x="3721" y="239240"/>
                </a:lnTo>
                <a:lnTo>
                  <a:pt x="2989" y="272331"/>
                </a:lnTo>
                <a:lnTo>
                  <a:pt x="1795" y="307796"/>
                </a:lnTo>
                <a:lnTo>
                  <a:pt x="295" y="344846"/>
                </a:lnTo>
                <a:lnTo>
                  <a:pt x="0" y="380835"/>
                </a:lnTo>
                <a:lnTo>
                  <a:pt x="509" y="416116"/>
                </a:lnTo>
                <a:lnTo>
                  <a:pt x="1554" y="450926"/>
                </a:lnTo>
                <a:lnTo>
                  <a:pt x="2250" y="486127"/>
                </a:lnTo>
                <a:lnTo>
                  <a:pt x="2714" y="521588"/>
                </a:lnTo>
                <a:lnTo>
                  <a:pt x="3024" y="557224"/>
                </a:lnTo>
                <a:lnTo>
                  <a:pt x="4641" y="592270"/>
                </a:lnTo>
                <a:lnTo>
                  <a:pt x="7131" y="626923"/>
                </a:lnTo>
                <a:lnTo>
                  <a:pt x="10202" y="661314"/>
                </a:lnTo>
                <a:lnTo>
                  <a:pt x="12954" y="694824"/>
                </a:lnTo>
                <a:lnTo>
                  <a:pt x="15495" y="727747"/>
                </a:lnTo>
                <a:lnTo>
                  <a:pt x="17894" y="760280"/>
                </a:lnTo>
                <a:lnTo>
                  <a:pt x="20199" y="790435"/>
                </a:lnTo>
                <a:lnTo>
                  <a:pt x="22442" y="819005"/>
                </a:lnTo>
                <a:lnTo>
                  <a:pt x="24642" y="846519"/>
                </a:lnTo>
                <a:lnTo>
                  <a:pt x="26109" y="873327"/>
                </a:lnTo>
                <a:lnTo>
                  <a:pt x="27087" y="899666"/>
                </a:lnTo>
                <a:lnTo>
                  <a:pt x="27739" y="925693"/>
                </a:lnTo>
                <a:lnTo>
                  <a:pt x="28464" y="971543"/>
                </a:lnTo>
                <a:lnTo>
                  <a:pt x="28786" y="1010267"/>
                </a:lnTo>
                <a:lnTo>
                  <a:pt x="28967" y="1049783"/>
                </a:lnTo>
                <a:lnTo>
                  <a:pt x="29043" y="1079312"/>
                </a:lnTo>
                <a:lnTo>
                  <a:pt x="22693" y="107299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SMARTInkShape-1770">
            <a:extLst>
              <a:ext uri="{FF2B5EF4-FFF2-40B4-BE49-F238E27FC236}">
                <a16:creationId xmlns:a16="http://schemas.microsoft.com/office/drawing/2014/main" xmlns="" id="{4FD83A57-8219-44E3-8440-3AE1916466E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172342" y="4066692"/>
            <a:ext cx="32708" cy="993268"/>
          </a:xfrm>
          <a:custGeom>
            <a:avLst/>
            <a:gdLst/>
            <a:ahLst/>
            <a:cxnLst/>
            <a:rect l="0" t="0" r="0" b="0"/>
            <a:pathLst>
              <a:path w="32708" h="993268">
                <a:moveTo>
                  <a:pt x="5958" y="3658"/>
                </a:moveTo>
                <a:lnTo>
                  <a:pt x="5958" y="3658"/>
                </a:lnTo>
                <a:lnTo>
                  <a:pt x="5958" y="0"/>
                </a:lnTo>
                <a:lnTo>
                  <a:pt x="5958" y="1562"/>
                </a:lnTo>
                <a:lnTo>
                  <a:pt x="4076" y="4608"/>
                </a:lnTo>
                <a:lnTo>
                  <a:pt x="2587" y="6408"/>
                </a:lnTo>
                <a:lnTo>
                  <a:pt x="0" y="40927"/>
                </a:lnTo>
                <a:lnTo>
                  <a:pt x="1606" y="80787"/>
                </a:lnTo>
                <a:lnTo>
                  <a:pt x="5434" y="116255"/>
                </a:lnTo>
                <a:lnTo>
                  <a:pt x="11840" y="157888"/>
                </a:lnTo>
                <a:lnTo>
                  <a:pt x="14113" y="181267"/>
                </a:lnTo>
                <a:lnTo>
                  <a:pt x="15628" y="206025"/>
                </a:lnTo>
                <a:lnTo>
                  <a:pt x="16638" y="231703"/>
                </a:lnTo>
                <a:lnTo>
                  <a:pt x="18017" y="260110"/>
                </a:lnTo>
                <a:lnTo>
                  <a:pt x="19642" y="290337"/>
                </a:lnTo>
                <a:lnTo>
                  <a:pt x="21430" y="321777"/>
                </a:lnTo>
                <a:lnTo>
                  <a:pt x="24034" y="353321"/>
                </a:lnTo>
                <a:lnTo>
                  <a:pt x="27181" y="384933"/>
                </a:lnTo>
                <a:lnTo>
                  <a:pt x="30690" y="416591"/>
                </a:lnTo>
                <a:lnTo>
                  <a:pt x="32323" y="449691"/>
                </a:lnTo>
                <a:lnTo>
                  <a:pt x="32707" y="483752"/>
                </a:lnTo>
                <a:lnTo>
                  <a:pt x="32257" y="518454"/>
                </a:lnTo>
                <a:lnTo>
                  <a:pt x="31252" y="552172"/>
                </a:lnTo>
                <a:lnTo>
                  <a:pt x="29876" y="585235"/>
                </a:lnTo>
                <a:lnTo>
                  <a:pt x="28254" y="617859"/>
                </a:lnTo>
                <a:lnTo>
                  <a:pt x="27171" y="648781"/>
                </a:lnTo>
                <a:lnTo>
                  <a:pt x="26450" y="678568"/>
                </a:lnTo>
                <a:lnTo>
                  <a:pt x="25969" y="707598"/>
                </a:lnTo>
                <a:lnTo>
                  <a:pt x="24238" y="735418"/>
                </a:lnTo>
                <a:lnTo>
                  <a:pt x="21673" y="762431"/>
                </a:lnTo>
                <a:lnTo>
                  <a:pt x="18551" y="788907"/>
                </a:lnTo>
                <a:lnTo>
                  <a:pt x="15764" y="813613"/>
                </a:lnTo>
                <a:lnTo>
                  <a:pt x="10786" y="859879"/>
                </a:lnTo>
                <a:lnTo>
                  <a:pt x="8104" y="898315"/>
                </a:lnTo>
                <a:lnTo>
                  <a:pt x="6594" y="945840"/>
                </a:lnTo>
                <a:lnTo>
                  <a:pt x="5969" y="993267"/>
                </a:lnTo>
                <a:lnTo>
                  <a:pt x="5961" y="987222"/>
                </a:lnTo>
                <a:lnTo>
                  <a:pt x="18658" y="95615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SMARTInkShape-1771">
            <a:extLst>
              <a:ext uri="{FF2B5EF4-FFF2-40B4-BE49-F238E27FC236}">
                <a16:creationId xmlns:a16="http://schemas.microsoft.com/office/drawing/2014/main" xmlns="" id="{B1788CDA-B39B-477B-BC9A-0F67F4D7747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807322" y="4051300"/>
            <a:ext cx="94879" cy="989413"/>
          </a:xfrm>
          <a:custGeom>
            <a:avLst/>
            <a:gdLst/>
            <a:ahLst/>
            <a:cxnLst/>
            <a:rect l="0" t="0" r="0" b="0"/>
            <a:pathLst>
              <a:path w="94879" h="989413">
                <a:moveTo>
                  <a:pt x="94878" y="0"/>
                </a:moveTo>
                <a:lnTo>
                  <a:pt x="94878" y="0"/>
                </a:lnTo>
                <a:lnTo>
                  <a:pt x="77201" y="33256"/>
                </a:lnTo>
                <a:lnTo>
                  <a:pt x="65024" y="69198"/>
                </a:lnTo>
                <a:lnTo>
                  <a:pt x="56680" y="100605"/>
                </a:lnTo>
                <a:lnTo>
                  <a:pt x="49679" y="137847"/>
                </a:lnTo>
                <a:lnTo>
                  <a:pt x="46567" y="182621"/>
                </a:lnTo>
                <a:lnTo>
                  <a:pt x="45031" y="208530"/>
                </a:lnTo>
                <a:lnTo>
                  <a:pt x="43303" y="236387"/>
                </a:lnTo>
                <a:lnTo>
                  <a:pt x="41444" y="265541"/>
                </a:lnTo>
                <a:lnTo>
                  <a:pt x="40911" y="296972"/>
                </a:lnTo>
                <a:lnTo>
                  <a:pt x="41261" y="329920"/>
                </a:lnTo>
                <a:lnTo>
                  <a:pt x="42200" y="363880"/>
                </a:lnTo>
                <a:lnTo>
                  <a:pt x="42120" y="399220"/>
                </a:lnTo>
                <a:lnTo>
                  <a:pt x="41362" y="435480"/>
                </a:lnTo>
                <a:lnTo>
                  <a:pt x="40151" y="472353"/>
                </a:lnTo>
                <a:lnTo>
                  <a:pt x="39343" y="508224"/>
                </a:lnTo>
                <a:lnTo>
                  <a:pt x="38805" y="543427"/>
                </a:lnTo>
                <a:lnTo>
                  <a:pt x="38446" y="578185"/>
                </a:lnTo>
                <a:lnTo>
                  <a:pt x="37501" y="611940"/>
                </a:lnTo>
                <a:lnTo>
                  <a:pt x="36166" y="645027"/>
                </a:lnTo>
                <a:lnTo>
                  <a:pt x="34570" y="677668"/>
                </a:lnTo>
                <a:lnTo>
                  <a:pt x="32800" y="709306"/>
                </a:lnTo>
                <a:lnTo>
                  <a:pt x="30915" y="740277"/>
                </a:lnTo>
                <a:lnTo>
                  <a:pt x="28953" y="770801"/>
                </a:lnTo>
                <a:lnTo>
                  <a:pt x="26939" y="798912"/>
                </a:lnTo>
                <a:lnTo>
                  <a:pt x="24891" y="825414"/>
                </a:lnTo>
                <a:lnTo>
                  <a:pt x="20734" y="872734"/>
                </a:lnTo>
                <a:lnTo>
                  <a:pt x="16534" y="910228"/>
                </a:lnTo>
                <a:lnTo>
                  <a:pt x="10203" y="952361"/>
                </a:lnTo>
                <a:lnTo>
                  <a:pt x="0" y="989412"/>
                </a:lnTo>
                <a:lnTo>
                  <a:pt x="5978" y="9779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4" name="SMARTInkShape-Group377">
            <a:extLst>
              <a:ext uri="{FF2B5EF4-FFF2-40B4-BE49-F238E27FC236}">
                <a16:creationId xmlns:a16="http://schemas.microsoft.com/office/drawing/2014/main" xmlns="" id="{96D9DEE5-DBDE-4568-A350-C21FB9126542}"/>
              </a:ext>
            </a:extLst>
          </p:cNvPr>
          <p:cNvGrpSpPr/>
          <p:nvPr/>
        </p:nvGrpSpPr>
        <p:grpSpPr>
          <a:xfrm>
            <a:off x="3051280" y="5145478"/>
            <a:ext cx="504721" cy="346742"/>
            <a:chOff x="3051280" y="5145478"/>
            <a:chExt cx="504721" cy="346742"/>
          </a:xfrm>
        </p:grpSpPr>
        <p:sp>
          <p:nvSpPr>
            <p:cNvPr id="251" name="SMARTInkShape-1772">
              <a:extLst>
                <a:ext uri="{FF2B5EF4-FFF2-40B4-BE49-F238E27FC236}">
                  <a16:creationId xmlns:a16="http://schemas.microsoft.com/office/drawing/2014/main" xmlns="" id="{B1212946-7EF7-4DE2-B0DA-66401FDC3BD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051280" y="5352257"/>
              <a:ext cx="199921" cy="139963"/>
            </a:xfrm>
            <a:custGeom>
              <a:avLst/>
              <a:gdLst/>
              <a:ahLst/>
              <a:cxnLst/>
              <a:rect l="0" t="0" r="0" b="0"/>
              <a:pathLst>
                <a:path w="199921" h="139963">
                  <a:moveTo>
                    <a:pt x="9420" y="38893"/>
                  </a:moveTo>
                  <a:lnTo>
                    <a:pt x="9420" y="38893"/>
                  </a:lnTo>
                  <a:lnTo>
                    <a:pt x="6049" y="35522"/>
                  </a:lnTo>
                  <a:lnTo>
                    <a:pt x="2513" y="33867"/>
                  </a:lnTo>
                  <a:lnTo>
                    <a:pt x="582" y="33426"/>
                  </a:lnTo>
                  <a:lnTo>
                    <a:pt x="0" y="31720"/>
                  </a:lnTo>
                  <a:lnTo>
                    <a:pt x="1235" y="26062"/>
                  </a:lnTo>
                  <a:lnTo>
                    <a:pt x="11662" y="18844"/>
                  </a:lnTo>
                  <a:lnTo>
                    <a:pt x="43730" y="2713"/>
                  </a:lnTo>
                  <a:lnTo>
                    <a:pt x="62298" y="0"/>
                  </a:lnTo>
                  <a:lnTo>
                    <a:pt x="80899" y="1851"/>
                  </a:lnTo>
                  <a:lnTo>
                    <a:pt x="96222" y="7378"/>
                  </a:lnTo>
                  <a:lnTo>
                    <a:pt x="101155" y="12945"/>
                  </a:lnTo>
                  <a:lnTo>
                    <a:pt x="106635" y="28536"/>
                  </a:lnTo>
                  <a:lnTo>
                    <a:pt x="103426" y="45343"/>
                  </a:lnTo>
                  <a:lnTo>
                    <a:pt x="78270" y="91248"/>
                  </a:lnTo>
                  <a:lnTo>
                    <a:pt x="51927" y="127947"/>
                  </a:lnTo>
                  <a:lnTo>
                    <a:pt x="49479" y="134447"/>
                  </a:lnTo>
                  <a:lnTo>
                    <a:pt x="50942" y="136462"/>
                  </a:lnTo>
                  <a:lnTo>
                    <a:pt x="58214" y="138701"/>
                  </a:lnTo>
                  <a:lnTo>
                    <a:pt x="77578" y="139962"/>
                  </a:lnTo>
                  <a:lnTo>
                    <a:pt x="123203" y="130249"/>
                  </a:lnTo>
                  <a:lnTo>
                    <a:pt x="167650" y="114742"/>
                  </a:lnTo>
                  <a:lnTo>
                    <a:pt x="199920" y="1023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773">
              <a:extLst>
                <a:ext uri="{FF2B5EF4-FFF2-40B4-BE49-F238E27FC236}">
                  <a16:creationId xmlns:a16="http://schemas.microsoft.com/office/drawing/2014/main" xmlns="" id="{51FEF985-1B47-4794-AB31-0CE8575E03D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276792" y="5292606"/>
              <a:ext cx="74286" cy="142123"/>
            </a:xfrm>
            <a:custGeom>
              <a:avLst/>
              <a:gdLst/>
              <a:ahLst/>
              <a:cxnLst/>
              <a:rect l="0" t="0" r="0" b="0"/>
              <a:pathLst>
                <a:path w="74286" h="142123">
                  <a:moveTo>
                    <a:pt x="44258" y="9644"/>
                  </a:moveTo>
                  <a:lnTo>
                    <a:pt x="44258" y="9644"/>
                  </a:lnTo>
                  <a:lnTo>
                    <a:pt x="40887" y="6273"/>
                  </a:lnTo>
                  <a:lnTo>
                    <a:pt x="37351" y="4618"/>
                  </a:lnTo>
                  <a:lnTo>
                    <a:pt x="28304" y="1529"/>
                  </a:lnTo>
                  <a:lnTo>
                    <a:pt x="25155" y="0"/>
                  </a:lnTo>
                  <a:lnTo>
                    <a:pt x="17894" y="184"/>
                  </a:lnTo>
                  <a:lnTo>
                    <a:pt x="8476" y="2679"/>
                  </a:lnTo>
                  <a:lnTo>
                    <a:pt x="3473" y="6483"/>
                  </a:lnTo>
                  <a:lnTo>
                    <a:pt x="1437" y="13883"/>
                  </a:lnTo>
                  <a:lnTo>
                    <a:pt x="1237" y="24228"/>
                  </a:lnTo>
                  <a:lnTo>
                    <a:pt x="3681" y="41247"/>
                  </a:lnTo>
                  <a:lnTo>
                    <a:pt x="0" y="65080"/>
                  </a:lnTo>
                  <a:lnTo>
                    <a:pt x="5621" y="57022"/>
                  </a:lnTo>
                  <a:lnTo>
                    <a:pt x="12034" y="52338"/>
                  </a:lnTo>
                  <a:lnTo>
                    <a:pt x="26949" y="49105"/>
                  </a:lnTo>
                  <a:lnTo>
                    <a:pt x="44774" y="51518"/>
                  </a:lnTo>
                  <a:lnTo>
                    <a:pt x="60090" y="60073"/>
                  </a:lnTo>
                  <a:lnTo>
                    <a:pt x="67287" y="69452"/>
                  </a:lnTo>
                  <a:lnTo>
                    <a:pt x="72132" y="81381"/>
                  </a:lnTo>
                  <a:lnTo>
                    <a:pt x="74285" y="96090"/>
                  </a:lnTo>
                  <a:lnTo>
                    <a:pt x="69598" y="110153"/>
                  </a:lnTo>
                  <a:lnTo>
                    <a:pt x="52713" y="133057"/>
                  </a:lnTo>
                  <a:lnTo>
                    <a:pt x="42371" y="138578"/>
                  </a:lnTo>
                  <a:lnTo>
                    <a:pt x="25227" y="142122"/>
                  </a:lnTo>
                  <a:lnTo>
                    <a:pt x="23104" y="141707"/>
                  </a:lnTo>
                  <a:lnTo>
                    <a:pt x="21689" y="140725"/>
                  </a:lnTo>
                  <a:lnTo>
                    <a:pt x="18858" y="1366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774">
              <a:extLst>
                <a:ext uri="{FF2B5EF4-FFF2-40B4-BE49-F238E27FC236}">
                  <a16:creationId xmlns:a16="http://schemas.microsoft.com/office/drawing/2014/main" xmlns="" id="{13CCAD9B-6391-48C8-84DF-C29E3323E97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348610" y="5145478"/>
              <a:ext cx="207391" cy="156773"/>
            </a:xfrm>
            <a:custGeom>
              <a:avLst/>
              <a:gdLst/>
              <a:ahLst/>
              <a:cxnLst/>
              <a:rect l="0" t="0" r="0" b="0"/>
              <a:pathLst>
                <a:path w="207391" h="156773">
                  <a:moveTo>
                    <a:pt x="42290" y="4372"/>
                  </a:moveTo>
                  <a:lnTo>
                    <a:pt x="42290" y="4372"/>
                  </a:lnTo>
                  <a:lnTo>
                    <a:pt x="42290" y="1001"/>
                  </a:lnTo>
                  <a:lnTo>
                    <a:pt x="41584" y="714"/>
                  </a:lnTo>
                  <a:lnTo>
                    <a:pt x="38919" y="2276"/>
                  </a:lnTo>
                  <a:lnTo>
                    <a:pt x="36823" y="17235"/>
                  </a:lnTo>
                  <a:lnTo>
                    <a:pt x="36820" y="54055"/>
                  </a:lnTo>
                  <a:lnTo>
                    <a:pt x="41061" y="91921"/>
                  </a:lnTo>
                  <a:lnTo>
                    <a:pt x="48815" y="133274"/>
                  </a:lnTo>
                  <a:lnTo>
                    <a:pt x="53770" y="152130"/>
                  </a:lnTo>
                  <a:lnTo>
                    <a:pt x="53471" y="152972"/>
                  </a:lnTo>
                  <a:lnTo>
                    <a:pt x="52566" y="152828"/>
                  </a:lnTo>
                  <a:lnTo>
                    <a:pt x="39302" y="140784"/>
                  </a:lnTo>
                  <a:lnTo>
                    <a:pt x="5202" y="98119"/>
                  </a:lnTo>
                  <a:lnTo>
                    <a:pt x="21" y="86869"/>
                  </a:lnTo>
                  <a:lnTo>
                    <a:pt x="0" y="84064"/>
                  </a:lnTo>
                  <a:lnTo>
                    <a:pt x="1857" y="79067"/>
                  </a:lnTo>
                  <a:lnTo>
                    <a:pt x="10679" y="74494"/>
                  </a:lnTo>
                  <a:lnTo>
                    <a:pt x="55559" y="57783"/>
                  </a:lnTo>
                  <a:lnTo>
                    <a:pt x="76796" y="41364"/>
                  </a:lnTo>
                  <a:lnTo>
                    <a:pt x="99672" y="11987"/>
                  </a:lnTo>
                  <a:lnTo>
                    <a:pt x="104683" y="2473"/>
                  </a:lnTo>
                  <a:lnTo>
                    <a:pt x="108355" y="0"/>
                  </a:lnTo>
                  <a:lnTo>
                    <a:pt x="109617" y="1457"/>
                  </a:lnTo>
                  <a:lnTo>
                    <a:pt x="111392" y="14327"/>
                  </a:lnTo>
                  <a:lnTo>
                    <a:pt x="112780" y="53427"/>
                  </a:lnTo>
                  <a:lnTo>
                    <a:pt x="117598" y="65831"/>
                  </a:lnTo>
                  <a:lnTo>
                    <a:pt x="118601" y="65100"/>
                  </a:lnTo>
                  <a:lnTo>
                    <a:pt x="127250" y="50016"/>
                  </a:lnTo>
                  <a:lnTo>
                    <a:pt x="129974" y="48207"/>
                  </a:lnTo>
                  <a:lnTo>
                    <a:pt x="133202" y="47706"/>
                  </a:lnTo>
                  <a:lnTo>
                    <a:pt x="136764" y="48078"/>
                  </a:lnTo>
                  <a:lnTo>
                    <a:pt x="155263" y="58715"/>
                  </a:lnTo>
                  <a:lnTo>
                    <a:pt x="188165" y="99322"/>
                  </a:lnTo>
                  <a:lnTo>
                    <a:pt x="198846" y="115716"/>
                  </a:lnTo>
                  <a:lnTo>
                    <a:pt x="205702" y="141607"/>
                  </a:lnTo>
                  <a:lnTo>
                    <a:pt x="207390" y="1567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378">
            <a:extLst>
              <a:ext uri="{FF2B5EF4-FFF2-40B4-BE49-F238E27FC236}">
                <a16:creationId xmlns:a16="http://schemas.microsoft.com/office/drawing/2014/main" xmlns="" id="{EE2FF3CA-509A-4EB7-B00F-C6FE8CBEFEDD}"/>
              </a:ext>
            </a:extLst>
          </p:cNvPr>
          <p:cNvGrpSpPr/>
          <p:nvPr/>
        </p:nvGrpSpPr>
        <p:grpSpPr>
          <a:xfrm>
            <a:off x="4021275" y="5088071"/>
            <a:ext cx="309426" cy="314132"/>
            <a:chOff x="4021275" y="5088071"/>
            <a:chExt cx="309426" cy="314132"/>
          </a:xfrm>
        </p:grpSpPr>
        <p:sp>
          <p:nvSpPr>
            <p:cNvPr id="255" name="SMARTInkShape-1775">
              <a:extLst>
                <a:ext uri="{FF2B5EF4-FFF2-40B4-BE49-F238E27FC236}">
                  <a16:creationId xmlns:a16="http://schemas.microsoft.com/office/drawing/2014/main" xmlns="" id="{99A5AB4F-84C9-436C-96D7-2757EF7281D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021275" y="5246244"/>
              <a:ext cx="87176" cy="155959"/>
            </a:xfrm>
            <a:custGeom>
              <a:avLst/>
              <a:gdLst/>
              <a:ahLst/>
              <a:cxnLst/>
              <a:rect l="0" t="0" r="0" b="0"/>
              <a:pathLst>
                <a:path w="87176" h="155959">
                  <a:moveTo>
                    <a:pt x="87175" y="11556"/>
                  </a:moveTo>
                  <a:lnTo>
                    <a:pt x="87175" y="11556"/>
                  </a:lnTo>
                  <a:lnTo>
                    <a:pt x="81400" y="6487"/>
                  </a:lnTo>
                  <a:lnTo>
                    <a:pt x="71274" y="1430"/>
                  </a:lnTo>
                  <a:lnTo>
                    <a:pt x="63410" y="0"/>
                  </a:lnTo>
                  <a:lnTo>
                    <a:pt x="35754" y="5914"/>
                  </a:lnTo>
                  <a:lnTo>
                    <a:pt x="24104" y="10460"/>
                  </a:lnTo>
                  <a:lnTo>
                    <a:pt x="4098" y="25532"/>
                  </a:lnTo>
                  <a:lnTo>
                    <a:pt x="863" y="30232"/>
                  </a:lnTo>
                  <a:lnTo>
                    <a:pt x="0" y="32473"/>
                  </a:lnTo>
                  <a:lnTo>
                    <a:pt x="131" y="34673"/>
                  </a:lnTo>
                  <a:lnTo>
                    <a:pt x="16346" y="73462"/>
                  </a:lnTo>
                  <a:lnTo>
                    <a:pt x="17378" y="73993"/>
                  </a:lnTo>
                  <a:lnTo>
                    <a:pt x="23612" y="74741"/>
                  </a:lnTo>
                  <a:lnTo>
                    <a:pt x="50202" y="75734"/>
                  </a:lnTo>
                  <a:lnTo>
                    <a:pt x="56161" y="78415"/>
                  </a:lnTo>
                  <a:lnTo>
                    <a:pt x="66853" y="87262"/>
                  </a:lnTo>
                  <a:lnTo>
                    <a:pt x="71088" y="94827"/>
                  </a:lnTo>
                  <a:lnTo>
                    <a:pt x="72217" y="98820"/>
                  </a:lnTo>
                  <a:lnTo>
                    <a:pt x="69709" y="108901"/>
                  </a:lnTo>
                  <a:lnTo>
                    <a:pt x="60363" y="124596"/>
                  </a:lnTo>
                  <a:lnTo>
                    <a:pt x="40422" y="146150"/>
                  </a:lnTo>
                  <a:lnTo>
                    <a:pt x="26159" y="155958"/>
                  </a:lnTo>
                  <a:lnTo>
                    <a:pt x="24625" y="155802"/>
                  </a:lnTo>
                  <a:lnTo>
                    <a:pt x="17325" y="1512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776">
              <a:extLst>
                <a:ext uri="{FF2B5EF4-FFF2-40B4-BE49-F238E27FC236}">
                  <a16:creationId xmlns:a16="http://schemas.microsoft.com/office/drawing/2014/main" xmlns="" id="{2D590020-CABB-44D5-B1EA-63EEF77671B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140969" y="5264150"/>
              <a:ext cx="54493" cy="102487"/>
            </a:xfrm>
            <a:custGeom>
              <a:avLst/>
              <a:gdLst/>
              <a:ahLst/>
              <a:cxnLst/>
              <a:rect l="0" t="0" r="0" b="0"/>
              <a:pathLst>
                <a:path w="54493" h="102487">
                  <a:moveTo>
                    <a:pt x="50031" y="0"/>
                  </a:moveTo>
                  <a:lnTo>
                    <a:pt x="50031" y="0"/>
                  </a:lnTo>
                  <a:lnTo>
                    <a:pt x="31164" y="705"/>
                  </a:lnTo>
                  <a:lnTo>
                    <a:pt x="21419" y="3371"/>
                  </a:lnTo>
                  <a:lnTo>
                    <a:pt x="12385" y="10670"/>
                  </a:lnTo>
                  <a:lnTo>
                    <a:pt x="8000" y="15580"/>
                  </a:lnTo>
                  <a:lnTo>
                    <a:pt x="3128" y="30443"/>
                  </a:lnTo>
                  <a:lnTo>
                    <a:pt x="0" y="65358"/>
                  </a:lnTo>
                  <a:lnTo>
                    <a:pt x="5217" y="80554"/>
                  </a:lnTo>
                  <a:lnTo>
                    <a:pt x="13886" y="92951"/>
                  </a:lnTo>
                  <a:lnTo>
                    <a:pt x="22442" y="100813"/>
                  </a:lnTo>
                  <a:lnTo>
                    <a:pt x="27405" y="102486"/>
                  </a:lnTo>
                  <a:lnTo>
                    <a:pt x="38564" y="102464"/>
                  </a:lnTo>
                  <a:lnTo>
                    <a:pt x="43092" y="100059"/>
                  </a:lnTo>
                  <a:lnTo>
                    <a:pt x="50004" y="91743"/>
                  </a:lnTo>
                  <a:lnTo>
                    <a:pt x="54492" y="71790"/>
                  </a:lnTo>
                  <a:lnTo>
                    <a:pt x="49080" y="44633"/>
                  </a:lnTo>
                  <a:lnTo>
                    <a:pt x="35313" y="19766"/>
                  </a:lnTo>
                  <a:lnTo>
                    <a:pt x="29849" y="12783"/>
                  </a:lnTo>
                  <a:lnTo>
                    <a:pt x="29521" y="9933"/>
                  </a:lnTo>
                  <a:lnTo>
                    <a:pt x="30713" y="7327"/>
                  </a:lnTo>
                  <a:lnTo>
                    <a:pt x="3733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777">
              <a:extLst>
                <a:ext uri="{FF2B5EF4-FFF2-40B4-BE49-F238E27FC236}">
                  <a16:creationId xmlns:a16="http://schemas.microsoft.com/office/drawing/2014/main" xmlns="" id="{255100F7-9DA1-4480-8B64-00756A72CE3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210796" y="5088071"/>
              <a:ext cx="119905" cy="156915"/>
            </a:xfrm>
            <a:custGeom>
              <a:avLst/>
              <a:gdLst/>
              <a:ahLst/>
              <a:cxnLst/>
              <a:rect l="0" t="0" r="0" b="0"/>
              <a:pathLst>
                <a:path w="119905" h="156915">
                  <a:moveTo>
                    <a:pt x="43704" y="30029"/>
                  </a:moveTo>
                  <a:lnTo>
                    <a:pt x="43704" y="30029"/>
                  </a:lnTo>
                  <a:lnTo>
                    <a:pt x="37942" y="3324"/>
                  </a:lnTo>
                  <a:lnTo>
                    <a:pt x="37746" y="3054"/>
                  </a:lnTo>
                  <a:lnTo>
                    <a:pt x="37528" y="6045"/>
                  </a:lnTo>
                  <a:lnTo>
                    <a:pt x="37376" y="44535"/>
                  </a:lnTo>
                  <a:lnTo>
                    <a:pt x="37361" y="81365"/>
                  </a:lnTo>
                  <a:lnTo>
                    <a:pt x="38061" y="125254"/>
                  </a:lnTo>
                  <a:lnTo>
                    <a:pt x="43115" y="156914"/>
                  </a:lnTo>
                  <a:lnTo>
                    <a:pt x="43442" y="154390"/>
                  </a:lnTo>
                  <a:lnTo>
                    <a:pt x="43626" y="138294"/>
                  </a:lnTo>
                  <a:lnTo>
                    <a:pt x="29186" y="103913"/>
                  </a:lnTo>
                  <a:lnTo>
                    <a:pt x="16275" y="83435"/>
                  </a:lnTo>
                  <a:lnTo>
                    <a:pt x="0" y="68768"/>
                  </a:lnTo>
                  <a:lnTo>
                    <a:pt x="44054" y="29454"/>
                  </a:lnTo>
                  <a:lnTo>
                    <a:pt x="73727" y="0"/>
                  </a:lnTo>
                  <a:lnTo>
                    <a:pt x="75008" y="837"/>
                  </a:lnTo>
                  <a:lnTo>
                    <a:pt x="78313" y="5531"/>
                  </a:lnTo>
                  <a:lnTo>
                    <a:pt x="85479" y="30181"/>
                  </a:lnTo>
                  <a:lnTo>
                    <a:pt x="94212" y="73542"/>
                  </a:lnTo>
                  <a:lnTo>
                    <a:pt x="96255" y="74063"/>
                  </a:lnTo>
                  <a:lnTo>
                    <a:pt x="97789" y="74201"/>
                  </a:lnTo>
                  <a:lnTo>
                    <a:pt x="106688" y="84509"/>
                  </a:lnTo>
                  <a:lnTo>
                    <a:pt x="110502" y="97047"/>
                  </a:lnTo>
                  <a:lnTo>
                    <a:pt x="116431" y="135849"/>
                  </a:lnTo>
                  <a:lnTo>
                    <a:pt x="115538" y="144088"/>
                  </a:lnTo>
                  <a:lnTo>
                    <a:pt x="116288" y="146285"/>
                  </a:lnTo>
                  <a:lnTo>
                    <a:pt x="119904" y="1506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379">
            <a:extLst>
              <a:ext uri="{FF2B5EF4-FFF2-40B4-BE49-F238E27FC236}">
                <a16:creationId xmlns:a16="http://schemas.microsoft.com/office/drawing/2014/main" xmlns="" id="{836A1D24-3BD3-4F39-823B-CB0A6539575C}"/>
              </a:ext>
            </a:extLst>
          </p:cNvPr>
          <p:cNvGrpSpPr/>
          <p:nvPr/>
        </p:nvGrpSpPr>
        <p:grpSpPr>
          <a:xfrm>
            <a:off x="4648200" y="4965961"/>
            <a:ext cx="516325" cy="387090"/>
            <a:chOff x="4648200" y="4965961"/>
            <a:chExt cx="516325" cy="387090"/>
          </a:xfrm>
        </p:grpSpPr>
        <p:sp>
          <p:nvSpPr>
            <p:cNvPr id="259" name="SMARTInkShape-1778">
              <a:extLst>
                <a:ext uri="{FF2B5EF4-FFF2-40B4-BE49-F238E27FC236}">
                  <a16:creationId xmlns:a16="http://schemas.microsoft.com/office/drawing/2014/main" xmlns="" id="{7754A721-1132-4863-9BC3-AE47E352D8C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648200" y="5150612"/>
              <a:ext cx="146078" cy="202439"/>
            </a:xfrm>
            <a:custGeom>
              <a:avLst/>
              <a:gdLst/>
              <a:ahLst/>
              <a:cxnLst/>
              <a:rect l="0" t="0" r="0" b="0"/>
              <a:pathLst>
                <a:path w="146078" h="202439">
                  <a:moveTo>
                    <a:pt x="0" y="37338"/>
                  </a:moveTo>
                  <a:lnTo>
                    <a:pt x="0" y="37338"/>
                  </a:lnTo>
                  <a:lnTo>
                    <a:pt x="0" y="33967"/>
                  </a:lnTo>
                  <a:lnTo>
                    <a:pt x="1411" y="32974"/>
                  </a:lnTo>
                  <a:lnTo>
                    <a:pt x="19459" y="25735"/>
                  </a:lnTo>
                  <a:lnTo>
                    <a:pt x="63110" y="7921"/>
                  </a:lnTo>
                  <a:lnTo>
                    <a:pt x="101485" y="1811"/>
                  </a:lnTo>
                  <a:lnTo>
                    <a:pt x="126182" y="0"/>
                  </a:lnTo>
                  <a:lnTo>
                    <a:pt x="132099" y="1862"/>
                  </a:lnTo>
                  <a:lnTo>
                    <a:pt x="142436" y="9577"/>
                  </a:lnTo>
                  <a:lnTo>
                    <a:pt x="145052" y="15303"/>
                  </a:lnTo>
                  <a:lnTo>
                    <a:pt x="146077" y="29190"/>
                  </a:lnTo>
                  <a:lnTo>
                    <a:pt x="135210" y="71947"/>
                  </a:lnTo>
                  <a:lnTo>
                    <a:pt x="119319" y="112190"/>
                  </a:lnTo>
                  <a:lnTo>
                    <a:pt x="101911" y="150533"/>
                  </a:lnTo>
                  <a:lnTo>
                    <a:pt x="76200" y="2024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779">
              <a:extLst>
                <a:ext uri="{FF2B5EF4-FFF2-40B4-BE49-F238E27FC236}">
                  <a16:creationId xmlns:a16="http://schemas.microsoft.com/office/drawing/2014/main" xmlns="" id="{ED27C6E3-CAF1-4C91-AFEC-8DDED3982EA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695342" y="5257800"/>
              <a:ext cx="149709" cy="19051"/>
            </a:xfrm>
            <a:custGeom>
              <a:avLst/>
              <a:gdLst/>
              <a:ahLst/>
              <a:cxnLst/>
              <a:rect l="0" t="0" r="0" b="0"/>
              <a:pathLst>
                <a:path w="149709" h="19051">
                  <a:moveTo>
                    <a:pt x="3658" y="19050"/>
                  </a:moveTo>
                  <a:lnTo>
                    <a:pt x="3658" y="19050"/>
                  </a:lnTo>
                  <a:lnTo>
                    <a:pt x="287" y="15679"/>
                  </a:lnTo>
                  <a:lnTo>
                    <a:pt x="0" y="14686"/>
                  </a:lnTo>
                  <a:lnTo>
                    <a:pt x="513" y="14024"/>
                  </a:lnTo>
                  <a:lnTo>
                    <a:pt x="1562" y="13583"/>
                  </a:lnTo>
                  <a:lnTo>
                    <a:pt x="47579" y="8388"/>
                  </a:lnTo>
                  <a:lnTo>
                    <a:pt x="87149" y="6248"/>
                  </a:lnTo>
                  <a:lnTo>
                    <a:pt x="128664" y="2165"/>
                  </a:lnTo>
                  <a:lnTo>
                    <a:pt x="14970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780">
              <a:extLst>
                <a:ext uri="{FF2B5EF4-FFF2-40B4-BE49-F238E27FC236}">
                  <a16:creationId xmlns:a16="http://schemas.microsoft.com/office/drawing/2014/main" xmlns="" id="{2506AE80-4605-4F02-8DC2-0A8D8F6FDE3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864100" y="5130923"/>
              <a:ext cx="99836" cy="179545"/>
            </a:xfrm>
            <a:custGeom>
              <a:avLst/>
              <a:gdLst/>
              <a:ahLst/>
              <a:cxnLst/>
              <a:rect l="0" t="0" r="0" b="0"/>
              <a:pathLst>
                <a:path w="99836" h="179545">
                  <a:moveTo>
                    <a:pt x="88900" y="18927"/>
                  </a:moveTo>
                  <a:lnTo>
                    <a:pt x="88900" y="18927"/>
                  </a:lnTo>
                  <a:lnTo>
                    <a:pt x="88900" y="12185"/>
                  </a:lnTo>
                  <a:lnTo>
                    <a:pt x="90311" y="9493"/>
                  </a:lnTo>
                  <a:lnTo>
                    <a:pt x="99835" y="1283"/>
                  </a:lnTo>
                  <a:lnTo>
                    <a:pt x="99012" y="814"/>
                  </a:lnTo>
                  <a:lnTo>
                    <a:pt x="83768" y="0"/>
                  </a:lnTo>
                  <a:lnTo>
                    <a:pt x="63897" y="4971"/>
                  </a:lnTo>
                  <a:lnTo>
                    <a:pt x="53583" y="11421"/>
                  </a:lnTo>
                  <a:lnTo>
                    <a:pt x="45922" y="18178"/>
                  </a:lnTo>
                  <a:lnTo>
                    <a:pt x="20514" y="61714"/>
                  </a:lnTo>
                  <a:lnTo>
                    <a:pt x="8360" y="86750"/>
                  </a:lnTo>
                  <a:lnTo>
                    <a:pt x="6747" y="93472"/>
                  </a:lnTo>
                  <a:lnTo>
                    <a:pt x="23671" y="79143"/>
                  </a:lnTo>
                  <a:lnTo>
                    <a:pt x="30747" y="77440"/>
                  </a:lnTo>
                  <a:lnTo>
                    <a:pt x="36714" y="78564"/>
                  </a:lnTo>
                  <a:lnTo>
                    <a:pt x="57934" y="88399"/>
                  </a:lnTo>
                  <a:lnTo>
                    <a:pt x="80258" y="114964"/>
                  </a:lnTo>
                  <a:lnTo>
                    <a:pt x="85059" y="127227"/>
                  </a:lnTo>
                  <a:lnTo>
                    <a:pt x="86487" y="139732"/>
                  </a:lnTo>
                  <a:lnTo>
                    <a:pt x="84770" y="152346"/>
                  </a:lnTo>
                  <a:lnTo>
                    <a:pt x="77893" y="163126"/>
                  </a:lnTo>
                  <a:lnTo>
                    <a:pt x="59601" y="178173"/>
                  </a:lnTo>
                  <a:lnTo>
                    <a:pt x="49068" y="179544"/>
                  </a:lnTo>
                  <a:lnTo>
                    <a:pt x="6248" y="168948"/>
                  </a:lnTo>
                  <a:lnTo>
                    <a:pt x="2754" y="166919"/>
                  </a:lnTo>
                  <a:lnTo>
                    <a:pt x="1131" y="164861"/>
                  </a:lnTo>
                  <a:lnTo>
                    <a:pt x="0" y="1586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781">
              <a:extLst>
                <a:ext uri="{FF2B5EF4-FFF2-40B4-BE49-F238E27FC236}">
                  <a16:creationId xmlns:a16="http://schemas.microsoft.com/office/drawing/2014/main" xmlns="" id="{04284BAC-BDC9-40E4-B2C3-76251AC3A47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010872" y="4965961"/>
              <a:ext cx="153653" cy="241040"/>
            </a:xfrm>
            <a:custGeom>
              <a:avLst/>
              <a:gdLst/>
              <a:ahLst/>
              <a:cxnLst/>
              <a:rect l="0" t="0" r="0" b="0"/>
              <a:pathLst>
                <a:path w="153653" h="241040">
                  <a:moveTo>
                    <a:pt x="81828" y="6089"/>
                  </a:moveTo>
                  <a:lnTo>
                    <a:pt x="81828" y="6089"/>
                  </a:lnTo>
                  <a:lnTo>
                    <a:pt x="81828" y="0"/>
                  </a:lnTo>
                  <a:lnTo>
                    <a:pt x="58684" y="38486"/>
                  </a:lnTo>
                  <a:lnTo>
                    <a:pt x="36569" y="84376"/>
                  </a:lnTo>
                  <a:lnTo>
                    <a:pt x="18793" y="124457"/>
                  </a:lnTo>
                  <a:lnTo>
                    <a:pt x="2127" y="171080"/>
                  </a:lnTo>
                  <a:lnTo>
                    <a:pt x="2588" y="176055"/>
                  </a:lnTo>
                  <a:lnTo>
                    <a:pt x="4307" y="180078"/>
                  </a:lnTo>
                  <a:lnTo>
                    <a:pt x="6864" y="183465"/>
                  </a:lnTo>
                  <a:lnTo>
                    <a:pt x="9980" y="185017"/>
                  </a:lnTo>
                  <a:lnTo>
                    <a:pt x="17205" y="184861"/>
                  </a:lnTo>
                  <a:lnTo>
                    <a:pt x="29206" y="180806"/>
                  </a:lnTo>
                  <a:lnTo>
                    <a:pt x="31930" y="177601"/>
                  </a:lnTo>
                  <a:lnTo>
                    <a:pt x="34956" y="168394"/>
                  </a:lnTo>
                  <a:lnTo>
                    <a:pt x="36661" y="151311"/>
                  </a:lnTo>
                  <a:lnTo>
                    <a:pt x="33296" y="140953"/>
                  </a:lnTo>
                  <a:lnTo>
                    <a:pt x="903" y="102323"/>
                  </a:lnTo>
                  <a:lnTo>
                    <a:pt x="0" y="98719"/>
                  </a:lnTo>
                  <a:lnTo>
                    <a:pt x="465" y="97476"/>
                  </a:lnTo>
                  <a:lnTo>
                    <a:pt x="1480" y="96647"/>
                  </a:lnTo>
                  <a:lnTo>
                    <a:pt x="41632" y="82811"/>
                  </a:lnTo>
                  <a:lnTo>
                    <a:pt x="67017" y="66451"/>
                  </a:lnTo>
                  <a:lnTo>
                    <a:pt x="111331" y="21225"/>
                  </a:lnTo>
                  <a:lnTo>
                    <a:pt x="124170" y="8221"/>
                  </a:lnTo>
                  <a:lnTo>
                    <a:pt x="124167" y="9627"/>
                  </a:lnTo>
                  <a:lnTo>
                    <a:pt x="115323" y="54621"/>
                  </a:lnTo>
                  <a:lnTo>
                    <a:pt x="107823" y="93298"/>
                  </a:lnTo>
                  <a:lnTo>
                    <a:pt x="90804" y="136805"/>
                  </a:lnTo>
                  <a:lnTo>
                    <a:pt x="85112" y="152379"/>
                  </a:lnTo>
                  <a:lnTo>
                    <a:pt x="79351" y="160442"/>
                  </a:lnTo>
                  <a:lnTo>
                    <a:pt x="79471" y="160496"/>
                  </a:lnTo>
                  <a:lnTo>
                    <a:pt x="82192" y="157265"/>
                  </a:lnTo>
                  <a:lnTo>
                    <a:pt x="102738" y="132092"/>
                  </a:lnTo>
                  <a:lnTo>
                    <a:pt x="112523" y="125590"/>
                  </a:lnTo>
                  <a:lnTo>
                    <a:pt x="117108" y="123856"/>
                  </a:lnTo>
                  <a:lnTo>
                    <a:pt x="125966" y="123811"/>
                  </a:lnTo>
                  <a:lnTo>
                    <a:pt x="130303" y="124788"/>
                  </a:lnTo>
                  <a:lnTo>
                    <a:pt x="138886" y="135279"/>
                  </a:lnTo>
                  <a:lnTo>
                    <a:pt x="149769" y="161019"/>
                  </a:lnTo>
                  <a:lnTo>
                    <a:pt x="153652" y="180780"/>
                  </a:lnTo>
                  <a:lnTo>
                    <a:pt x="150396" y="218448"/>
                  </a:lnTo>
                  <a:lnTo>
                    <a:pt x="145328" y="2410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380">
            <a:extLst>
              <a:ext uri="{FF2B5EF4-FFF2-40B4-BE49-F238E27FC236}">
                <a16:creationId xmlns:a16="http://schemas.microsoft.com/office/drawing/2014/main" xmlns="" id="{94AB14A9-004F-4373-BD8E-383D56A57497}"/>
              </a:ext>
            </a:extLst>
          </p:cNvPr>
          <p:cNvGrpSpPr/>
          <p:nvPr/>
        </p:nvGrpSpPr>
        <p:grpSpPr>
          <a:xfrm>
            <a:off x="9593030" y="4114533"/>
            <a:ext cx="2522771" cy="279668"/>
            <a:chOff x="9593030" y="4114533"/>
            <a:chExt cx="2522771" cy="279668"/>
          </a:xfrm>
        </p:grpSpPr>
        <p:sp>
          <p:nvSpPr>
            <p:cNvPr id="264" name="SMARTInkShape-1782">
              <a:extLst>
                <a:ext uri="{FF2B5EF4-FFF2-40B4-BE49-F238E27FC236}">
                  <a16:creationId xmlns:a16="http://schemas.microsoft.com/office/drawing/2014/main" xmlns="" id="{F762AEAF-9218-4DAB-8BCB-10C4C01E8AC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593030" y="4166483"/>
              <a:ext cx="1398821" cy="43568"/>
            </a:xfrm>
            <a:custGeom>
              <a:avLst/>
              <a:gdLst/>
              <a:ahLst/>
              <a:cxnLst/>
              <a:rect l="0" t="0" r="0" b="0"/>
              <a:pathLst>
                <a:path w="1398821" h="43568">
                  <a:moveTo>
                    <a:pt x="8170" y="5467"/>
                  </a:moveTo>
                  <a:lnTo>
                    <a:pt x="8170" y="5467"/>
                  </a:lnTo>
                  <a:lnTo>
                    <a:pt x="147" y="1103"/>
                  </a:lnTo>
                  <a:lnTo>
                    <a:pt x="0" y="441"/>
                  </a:lnTo>
                  <a:lnTo>
                    <a:pt x="606" y="0"/>
                  </a:lnTo>
                  <a:lnTo>
                    <a:pt x="45604" y="18074"/>
                  </a:lnTo>
                  <a:lnTo>
                    <a:pt x="87602" y="25887"/>
                  </a:lnTo>
                  <a:lnTo>
                    <a:pt x="117569" y="28958"/>
                  </a:lnTo>
                  <a:lnTo>
                    <a:pt x="150952" y="31711"/>
                  </a:lnTo>
                  <a:lnTo>
                    <a:pt x="193669" y="33546"/>
                  </a:lnTo>
                  <a:lnTo>
                    <a:pt x="242608" y="34770"/>
                  </a:lnTo>
                  <a:lnTo>
                    <a:pt x="295695" y="35585"/>
                  </a:lnTo>
                  <a:lnTo>
                    <a:pt x="356487" y="34718"/>
                  </a:lnTo>
                  <a:lnTo>
                    <a:pt x="422414" y="32729"/>
                  </a:lnTo>
                  <a:lnTo>
                    <a:pt x="491766" y="29991"/>
                  </a:lnTo>
                  <a:lnTo>
                    <a:pt x="565517" y="27461"/>
                  </a:lnTo>
                  <a:lnTo>
                    <a:pt x="642201" y="25069"/>
                  </a:lnTo>
                  <a:lnTo>
                    <a:pt x="720841" y="22768"/>
                  </a:lnTo>
                  <a:lnTo>
                    <a:pt x="796551" y="21940"/>
                  </a:lnTo>
                  <a:lnTo>
                    <a:pt x="870308" y="22093"/>
                  </a:lnTo>
                  <a:lnTo>
                    <a:pt x="942762" y="22901"/>
                  </a:lnTo>
                  <a:lnTo>
                    <a:pt x="1007997" y="24145"/>
                  </a:lnTo>
                  <a:lnTo>
                    <a:pt x="1068422" y="25680"/>
                  </a:lnTo>
                  <a:lnTo>
                    <a:pt x="1125637" y="27409"/>
                  </a:lnTo>
                  <a:lnTo>
                    <a:pt x="1175776" y="28562"/>
                  </a:lnTo>
                  <a:lnTo>
                    <a:pt x="1221197" y="29330"/>
                  </a:lnTo>
                  <a:lnTo>
                    <a:pt x="1263471" y="29842"/>
                  </a:lnTo>
                  <a:lnTo>
                    <a:pt x="1297299" y="31595"/>
                  </a:lnTo>
                  <a:lnTo>
                    <a:pt x="1325495" y="34175"/>
                  </a:lnTo>
                  <a:lnTo>
                    <a:pt x="1366231" y="39392"/>
                  </a:lnTo>
                  <a:lnTo>
                    <a:pt x="1398820" y="43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783">
              <a:extLst>
                <a:ext uri="{FF2B5EF4-FFF2-40B4-BE49-F238E27FC236}">
                  <a16:creationId xmlns:a16="http://schemas.microsoft.com/office/drawing/2014/main" xmlns="" id="{AE337759-5909-4A23-8C09-08EFE7B865D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679953" y="4260850"/>
              <a:ext cx="1470648" cy="34564"/>
            </a:xfrm>
            <a:custGeom>
              <a:avLst/>
              <a:gdLst/>
              <a:ahLst/>
              <a:cxnLst/>
              <a:rect l="0" t="0" r="0" b="0"/>
              <a:pathLst>
                <a:path w="1470648" h="34564">
                  <a:moveTo>
                    <a:pt x="73647" y="0"/>
                  </a:moveTo>
                  <a:lnTo>
                    <a:pt x="73647" y="0"/>
                  </a:lnTo>
                  <a:lnTo>
                    <a:pt x="36566" y="6742"/>
                  </a:lnTo>
                  <a:lnTo>
                    <a:pt x="3393" y="14305"/>
                  </a:lnTo>
                  <a:lnTo>
                    <a:pt x="0" y="16592"/>
                  </a:lnTo>
                  <a:lnTo>
                    <a:pt x="561" y="18822"/>
                  </a:lnTo>
                  <a:lnTo>
                    <a:pt x="3756" y="21015"/>
                  </a:lnTo>
                  <a:lnTo>
                    <a:pt x="33647" y="25333"/>
                  </a:lnTo>
                  <a:lnTo>
                    <a:pt x="55447" y="27472"/>
                  </a:lnTo>
                  <a:lnTo>
                    <a:pt x="85503" y="29603"/>
                  </a:lnTo>
                  <a:lnTo>
                    <a:pt x="121063" y="31730"/>
                  </a:lnTo>
                  <a:lnTo>
                    <a:pt x="160291" y="33853"/>
                  </a:lnTo>
                  <a:lnTo>
                    <a:pt x="207609" y="34563"/>
                  </a:lnTo>
                  <a:lnTo>
                    <a:pt x="260322" y="34331"/>
                  </a:lnTo>
                  <a:lnTo>
                    <a:pt x="316630" y="33470"/>
                  </a:lnTo>
                  <a:lnTo>
                    <a:pt x="381686" y="30781"/>
                  </a:lnTo>
                  <a:lnTo>
                    <a:pt x="452573" y="26870"/>
                  </a:lnTo>
                  <a:lnTo>
                    <a:pt x="527347" y="22147"/>
                  </a:lnTo>
                  <a:lnTo>
                    <a:pt x="606831" y="17587"/>
                  </a:lnTo>
                  <a:lnTo>
                    <a:pt x="689452" y="13136"/>
                  </a:lnTo>
                  <a:lnTo>
                    <a:pt x="774167" y="8757"/>
                  </a:lnTo>
                  <a:lnTo>
                    <a:pt x="855339" y="6544"/>
                  </a:lnTo>
                  <a:lnTo>
                    <a:pt x="934146" y="5773"/>
                  </a:lnTo>
                  <a:lnTo>
                    <a:pt x="1011380" y="5965"/>
                  </a:lnTo>
                  <a:lnTo>
                    <a:pt x="1082625" y="6799"/>
                  </a:lnTo>
                  <a:lnTo>
                    <a:pt x="1149877" y="8060"/>
                  </a:lnTo>
                  <a:lnTo>
                    <a:pt x="1214467" y="9607"/>
                  </a:lnTo>
                  <a:lnTo>
                    <a:pt x="1271637" y="10638"/>
                  </a:lnTo>
                  <a:lnTo>
                    <a:pt x="1323864" y="11325"/>
                  </a:lnTo>
                  <a:lnTo>
                    <a:pt x="1372791" y="11783"/>
                  </a:lnTo>
                  <a:lnTo>
                    <a:pt x="1405410" y="12089"/>
                  </a:lnTo>
                  <a:lnTo>
                    <a:pt x="1470647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784">
              <a:extLst>
                <a:ext uri="{FF2B5EF4-FFF2-40B4-BE49-F238E27FC236}">
                  <a16:creationId xmlns:a16="http://schemas.microsoft.com/office/drawing/2014/main" xmlns="" id="{AB99AE7A-FDD4-4B50-B418-F6F4BFF5E8A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1328400" y="4269975"/>
              <a:ext cx="145387" cy="124226"/>
            </a:xfrm>
            <a:custGeom>
              <a:avLst/>
              <a:gdLst/>
              <a:ahLst/>
              <a:cxnLst/>
              <a:rect l="0" t="0" r="0" b="0"/>
              <a:pathLst>
                <a:path w="145387" h="124226">
                  <a:moveTo>
                    <a:pt x="0" y="35325"/>
                  </a:moveTo>
                  <a:lnTo>
                    <a:pt x="0" y="35325"/>
                  </a:lnTo>
                  <a:lnTo>
                    <a:pt x="0" y="31954"/>
                  </a:lnTo>
                  <a:lnTo>
                    <a:pt x="1881" y="28417"/>
                  </a:lnTo>
                  <a:lnTo>
                    <a:pt x="3371" y="26487"/>
                  </a:lnTo>
                  <a:lnTo>
                    <a:pt x="6907" y="24341"/>
                  </a:lnTo>
                  <a:lnTo>
                    <a:pt x="14927" y="22964"/>
                  </a:lnTo>
                  <a:lnTo>
                    <a:pt x="16301" y="25673"/>
                  </a:lnTo>
                  <a:lnTo>
                    <a:pt x="18689" y="61379"/>
                  </a:lnTo>
                  <a:lnTo>
                    <a:pt x="8950" y="103101"/>
                  </a:lnTo>
                  <a:lnTo>
                    <a:pt x="6501" y="122988"/>
                  </a:lnTo>
                  <a:lnTo>
                    <a:pt x="10132" y="85761"/>
                  </a:lnTo>
                  <a:lnTo>
                    <a:pt x="24030" y="41995"/>
                  </a:lnTo>
                  <a:lnTo>
                    <a:pt x="35999" y="13359"/>
                  </a:lnTo>
                  <a:lnTo>
                    <a:pt x="43281" y="7923"/>
                  </a:lnTo>
                  <a:lnTo>
                    <a:pt x="46493" y="7179"/>
                  </a:lnTo>
                  <a:lnTo>
                    <a:pt x="49339" y="7389"/>
                  </a:lnTo>
                  <a:lnTo>
                    <a:pt x="51943" y="8234"/>
                  </a:lnTo>
                  <a:lnTo>
                    <a:pt x="56717" y="14818"/>
                  </a:lnTo>
                  <a:lnTo>
                    <a:pt x="65532" y="39662"/>
                  </a:lnTo>
                  <a:lnTo>
                    <a:pt x="68570" y="60129"/>
                  </a:lnTo>
                  <a:lnTo>
                    <a:pt x="71114" y="62444"/>
                  </a:lnTo>
                  <a:lnTo>
                    <a:pt x="74926" y="61871"/>
                  </a:lnTo>
                  <a:lnTo>
                    <a:pt x="79584" y="59372"/>
                  </a:lnTo>
                  <a:lnTo>
                    <a:pt x="114684" y="12944"/>
                  </a:lnTo>
                  <a:lnTo>
                    <a:pt x="122232" y="4211"/>
                  </a:lnTo>
                  <a:lnTo>
                    <a:pt x="127938" y="329"/>
                  </a:lnTo>
                  <a:lnTo>
                    <a:pt x="131152" y="0"/>
                  </a:lnTo>
                  <a:lnTo>
                    <a:pt x="138488" y="1515"/>
                  </a:lnTo>
                  <a:lnTo>
                    <a:pt x="141008" y="5730"/>
                  </a:lnTo>
                  <a:lnTo>
                    <a:pt x="145386" y="44215"/>
                  </a:lnTo>
                  <a:lnTo>
                    <a:pt x="144080" y="91206"/>
                  </a:lnTo>
                  <a:lnTo>
                    <a:pt x="139700" y="124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785">
              <a:extLst>
                <a:ext uri="{FF2B5EF4-FFF2-40B4-BE49-F238E27FC236}">
                  <a16:creationId xmlns:a16="http://schemas.microsoft.com/office/drawing/2014/main" xmlns="" id="{6C4D1AED-A2A8-46BC-B0B2-2506B8F7EDD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1537950" y="4263145"/>
              <a:ext cx="76201" cy="131056"/>
            </a:xfrm>
            <a:custGeom>
              <a:avLst/>
              <a:gdLst/>
              <a:ahLst/>
              <a:cxnLst/>
              <a:rect l="0" t="0" r="0" b="0"/>
              <a:pathLst>
                <a:path w="76201" h="131056">
                  <a:moveTo>
                    <a:pt x="0" y="35805"/>
                  </a:moveTo>
                  <a:lnTo>
                    <a:pt x="0" y="35805"/>
                  </a:lnTo>
                  <a:lnTo>
                    <a:pt x="0" y="39176"/>
                  </a:lnTo>
                  <a:lnTo>
                    <a:pt x="1881" y="42712"/>
                  </a:lnTo>
                  <a:lnTo>
                    <a:pt x="5774" y="46636"/>
                  </a:lnTo>
                  <a:lnTo>
                    <a:pt x="12209" y="50732"/>
                  </a:lnTo>
                  <a:lnTo>
                    <a:pt x="23766" y="53633"/>
                  </a:lnTo>
                  <a:lnTo>
                    <a:pt x="27132" y="52629"/>
                  </a:lnTo>
                  <a:lnTo>
                    <a:pt x="39887" y="40442"/>
                  </a:lnTo>
                  <a:lnTo>
                    <a:pt x="47913" y="22924"/>
                  </a:lnTo>
                  <a:lnTo>
                    <a:pt x="49516" y="16439"/>
                  </a:lnTo>
                  <a:lnTo>
                    <a:pt x="48347" y="9324"/>
                  </a:lnTo>
                  <a:lnTo>
                    <a:pt x="47049" y="5451"/>
                  </a:lnTo>
                  <a:lnTo>
                    <a:pt x="44771" y="2869"/>
                  </a:lnTo>
                  <a:lnTo>
                    <a:pt x="38476" y="0"/>
                  </a:lnTo>
                  <a:lnTo>
                    <a:pt x="29096" y="2488"/>
                  </a:lnTo>
                  <a:lnTo>
                    <a:pt x="23630" y="5127"/>
                  </a:lnTo>
                  <a:lnTo>
                    <a:pt x="13796" y="15585"/>
                  </a:lnTo>
                  <a:lnTo>
                    <a:pt x="6131" y="29641"/>
                  </a:lnTo>
                  <a:lnTo>
                    <a:pt x="2725" y="45295"/>
                  </a:lnTo>
                  <a:lnTo>
                    <a:pt x="4179" y="69975"/>
                  </a:lnTo>
                  <a:lnTo>
                    <a:pt x="12448" y="91790"/>
                  </a:lnTo>
                  <a:lnTo>
                    <a:pt x="23836" y="108289"/>
                  </a:lnTo>
                  <a:lnTo>
                    <a:pt x="76200" y="1310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786">
              <a:extLst>
                <a:ext uri="{FF2B5EF4-FFF2-40B4-BE49-F238E27FC236}">
                  <a16:creationId xmlns:a16="http://schemas.microsoft.com/office/drawing/2014/main" xmlns="" id="{034CB7B6-973B-4492-9D66-A0515159F9E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1694942" y="4114533"/>
              <a:ext cx="83159" cy="248631"/>
            </a:xfrm>
            <a:custGeom>
              <a:avLst/>
              <a:gdLst/>
              <a:ahLst/>
              <a:cxnLst/>
              <a:rect l="0" t="0" r="0" b="0"/>
              <a:pathLst>
                <a:path w="83159" h="248631">
                  <a:moveTo>
                    <a:pt x="46208" y="178067"/>
                  </a:moveTo>
                  <a:lnTo>
                    <a:pt x="46208" y="178067"/>
                  </a:lnTo>
                  <a:lnTo>
                    <a:pt x="49578" y="174696"/>
                  </a:lnTo>
                  <a:lnTo>
                    <a:pt x="51234" y="171160"/>
                  </a:lnTo>
                  <a:lnTo>
                    <a:pt x="52294" y="163140"/>
                  </a:lnTo>
                  <a:lnTo>
                    <a:pt x="50560" y="158968"/>
                  </a:lnTo>
                  <a:lnTo>
                    <a:pt x="49109" y="156868"/>
                  </a:lnTo>
                  <a:lnTo>
                    <a:pt x="40326" y="150540"/>
                  </a:lnTo>
                  <a:lnTo>
                    <a:pt x="36643" y="149838"/>
                  </a:lnTo>
                  <a:lnTo>
                    <a:pt x="28787" y="150939"/>
                  </a:lnTo>
                  <a:lnTo>
                    <a:pt x="20590" y="157543"/>
                  </a:lnTo>
                  <a:lnTo>
                    <a:pt x="12950" y="168240"/>
                  </a:lnTo>
                  <a:lnTo>
                    <a:pt x="0" y="212982"/>
                  </a:lnTo>
                  <a:lnTo>
                    <a:pt x="1291" y="223216"/>
                  </a:lnTo>
                  <a:lnTo>
                    <a:pt x="10251" y="242113"/>
                  </a:lnTo>
                  <a:lnTo>
                    <a:pt x="15887" y="246869"/>
                  </a:lnTo>
                  <a:lnTo>
                    <a:pt x="21761" y="248630"/>
                  </a:lnTo>
                  <a:lnTo>
                    <a:pt x="27794" y="248393"/>
                  </a:lnTo>
                  <a:lnTo>
                    <a:pt x="33226" y="245411"/>
                  </a:lnTo>
                  <a:lnTo>
                    <a:pt x="43024" y="234574"/>
                  </a:lnTo>
                  <a:lnTo>
                    <a:pt x="56474" y="202492"/>
                  </a:lnTo>
                  <a:lnTo>
                    <a:pt x="63235" y="170108"/>
                  </a:lnTo>
                  <a:lnTo>
                    <a:pt x="69298" y="132902"/>
                  </a:lnTo>
                  <a:lnTo>
                    <a:pt x="76696" y="95199"/>
                  </a:lnTo>
                  <a:lnTo>
                    <a:pt x="82054" y="48386"/>
                  </a:lnTo>
                  <a:lnTo>
                    <a:pt x="83158" y="7603"/>
                  </a:lnTo>
                  <a:lnTo>
                    <a:pt x="80739" y="0"/>
                  </a:lnTo>
                  <a:lnTo>
                    <a:pt x="79108" y="794"/>
                  </a:lnTo>
                  <a:lnTo>
                    <a:pt x="75412" y="9203"/>
                  </a:lnTo>
                  <a:lnTo>
                    <a:pt x="69365" y="46659"/>
                  </a:lnTo>
                  <a:lnTo>
                    <a:pt x="65200" y="78271"/>
                  </a:lnTo>
                  <a:lnTo>
                    <a:pt x="60999" y="110430"/>
                  </a:lnTo>
                  <a:lnTo>
                    <a:pt x="56077" y="155596"/>
                  </a:lnTo>
                  <a:lnTo>
                    <a:pt x="58462" y="193987"/>
                  </a:lnTo>
                  <a:lnTo>
                    <a:pt x="65258" y="241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787">
              <a:extLst>
                <a:ext uri="{FF2B5EF4-FFF2-40B4-BE49-F238E27FC236}">
                  <a16:creationId xmlns:a16="http://schemas.microsoft.com/office/drawing/2014/main" xmlns="" id="{68100FF9-2B9E-4504-A6FE-AAA789B7A91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1849100" y="42735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4469" y="4389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788">
              <a:extLst>
                <a:ext uri="{FF2B5EF4-FFF2-40B4-BE49-F238E27FC236}">
                  <a16:creationId xmlns:a16="http://schemas.microsoft.com/office/drawing/2014/main" xmlns="" id="{EA2C5B69-F7B2-4C37-B34C-656FEB3D261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1880850" y="41973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789">
              <a:extLst>
                <a:ext uri="{FF2B5EF4-FFF2-40B4-BE49-F238E27FC236}">
                  <a16:creationId xmlns:a16="http://schemas.microsoft.com/office/drawing/2014/main" xmlns="" id="{384AADBF-46B5-4586-AFA3-EF6552B8118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1939367" y="4250539"/>
              <a:ext cx="55784" cy="99212"/>
            </a:xfrm>
            <a:custGeom>
              <a:avLst/>
              <a:gdLst/>
              <a:ahLst/>
              <a:cxnLst/>
              <a:rect l="0" t="0" r="0" b="0"/>
              <a:pathLst>
                <a:path w="55784" h="99212">
                  <a:moveTo>
                    <a:pt x="43083" y="35711"/>
                  </a:moveTo>
                  <a:lnTo>
                    <a:pt x="43083" y="35711"/>
                  </a:lnTo>
                  <a:lnTo>
                    <a:pt x="43083" y="0"/>
                  </a:lnTo>
                  <a:lnTo>
                    <a:pt x="37438" y="2436"/>
                  </a:lnTo>
                  <a:lnTo>
                    <a:pt x="28581" y="8927"/>
                  </a:lnTo>
                  <a:lnTo>
                    <a:pt x="19940" y="18868"/>
                  </a:lnTo>
                  <a:lnTo>
                    <a:pt x="7963" y="47566"/>
                  </a:lnTo>
                  <a:lnTo>
                    <a:pt x="0" y="82053"/>
                  </a:lnTo>
                  <a:lnTo>
                    <a:pt x="1122" y="89939"/>
                  </a:lnTo>
                  <a:lnTo>
                    <a:pt x="2409" y="93030"/>
                  </a:lnTo>
                  <a:lnTo>
                    <a:pt x="3971" y="94384"/>
                  </a:lnTo>
                  <a:lnTo>
                    <a:pt x="5720" y="94582"/>
                  </a:lnTo>
                  <a:lnTo>
                    <a:pt x="7591" y="94008"/>
                  </a:lnTo>
                  <a:lnTo>
                    <a:pt x="16967" y="86459"/>
                  </a:lnTo>
                  <a:lnTo>
                    <a:pt x="40211" y="53106"/>
                  </a:lnTo>
                  <a:lnTo>
                    <a:pt x="47402" y="37684"/>
                  </a:lnTo>
                  <a:lnTo>
                    <a:pt x="48531" y="33766"/>
                  </a:lnTo>
                  <a:lnTo>
                    <a:pt x="48832" y="33708"/>
                  </a:lnTo>
                  <a:lnTo>
                    <a:pt x="49032" y="34376"/>
                  </a:lnTo>
                  <a:lnTo>
                    <a:pt x="49871" y="34820"/>
                  </a:lnTo>
                  <a:lnTo>
                    <a:pt x="52686" y="35315"/>
                  </a:lnTo>
                  <a:lnTo>
                    <a:pt x="52524" y="43061"/>
                  </a:lnTo>
                  <a:lnTo>
                    <a:pt x="50045" y="67659"/>
                  </a:lnTo>
                  <a:lnTo>
                    <a:pt x="51587" y="76486"/>
                  </a:lnTo>
                  <a:lnTo>
                    <a:pt x="53919" y="83466"/>
                  </a:lnTo>
                  <a:lnTo>
                    <a:pt x="55783" y="992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790">
              <a:extLst>
                <a:ext uri="{FF2B5EF4-FFF2-40B4-BE49-F238E27FC236}">
                  <a16:creationId xmlns:a16="http://schemas.microsoft.com/office/drawing/2014/main" xmlns="" id="{8E14F490-9A37-47FC-B12A-CB372A0D95C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2040851" y="4241800"/>
              <a:ext cx="74950" cy="107951"/>
            </a:xfrm>
            <a:custGeom>
              <a:avLst/>
              <a:gdLst/>
              <a:ahLst/>
              <a:cxnLst/>
              <a:rect l="0" t="0" r="0" b="0"/>
              <a:pathLst>
                <a:path w="74950" h="107951">
                  <a:moveTo>
                    <a:pt x="30499" y="0"/>
                  </a:moveTo>
                  <a:lnTo>
                    <a:pt x="30499" y="0"/>
                  </a:lnTo>
                  <a:lnTo>
                    <a:pt x="33869" y="3371"/>
                  </a:lnTo>
                  <a:lnTo>
                    <a:pt x="34156" y="5775"/>
                  </a:lnTo>
                  <a:lnTo>
                    <a:pt x="31190" y="15901"/>
                  </a:lnTo>
                  <a:lnTo>
                    <a:pt x="15627" y="63031"/>
                  </a:lnTo>
                  <a:lnTo>
                    <a:pt x="5090" y="91425"/>
                  </a:lnTo>
                  <a:lnTo>
                    <a:pt x="0" y="99590"/>
                  </a:lnTo>
                  <a:lnTo>
                    <a:pt x="18571" y="55069"/>
                  </a:lnTo>
                  <a:lnTo>
                    <a:pt x="36358" y="16071"/>
                  </a:lnTo>
                  <a:lnTo>
                    <a:pt x="40864" y="10671"/>
                  </a:lnTo>
                  <a:lnTo>
                    <a:pt x="45219" y="8270"/>
                  </a:lnTo>
                  <a:lnTo>
                    <a:pt x="53764" y="6729"/>
                  </a:lnTo>
                  <a:lnTo>
                    <a:pt x="58006" y="6519"/>
                  </a:lnTo>
                  <a:lnTo>
                    <a:pt x="59420" y="7168"/>
                  </a:lnTo>
                  <a:lnTo>
                    <a:pt x="60364" y="8306"/>
                  </a:lnTo>
                  <a:lnTo>
                    <a:pt x="62116" y="11453"/>
                  </a:lnTo>
                  <a:lnTo>
                    <a:pt x="66363" y="17191"/>
                  </a:lnTo>
                  <a:lnTo>
                    <a:pt x="67938" y="23359"/>
                  </a:lnTo>
                  <a:lnTo>
                    <a:pt x="68511" y="33876"/>
                  </a:lnTo>
                  <a:lnTo>
                    <a:pt x="70443" y="38104"/>
                  </a:lnTo>
                  <a:lnTo>
                    <a:pt x="74059" y="43197"/>
                  </a:lnTo>
                  <a:lnTo>
                    <a:pt x="74949" y="87890"/>
                  </a:lnTo>
                  <a:lnTo>
                    <a:pt x="68621" y="107824"/>
                  </a:lnTo>
                  <a:lnTo>
                    <a:pt x="62249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7360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SMARTInkShape-Group419">
            <a:extLst>
              <a:ext uri="{FF2B5EF4-FFF2-40B4-BE49-F238E27FC236}">
                <a16:creationId xmlns:a16="http://schemas.microsoft.com/office/drawing/2014/main" xmlns="" id="{9454B094-920E-4597-961C-297F2C678C28}"/>
              </a:ext>
            </a:extLst>
          </p:cNvPr>
          <p:cNvGrpSpPr/>
          <p:nvPr/>
        </p:nvGrpSpPr>
        <p:grpSpPr>
          <a:xfrm>
            <a:off x="8116182" y="5687769"/>
            <a:ext cx="1177253" cy="287582"/>
            <a:chOff x="8116182" y="5687769"/>
            <a:chExt cx="1177253" cy="287582"/>
          </a:xfrm>
        </p:grpSpPr>
        <p:sp>
          <p:nvSpPr>
            <p:cNvPr id="200" name="SMARTInkShape-1985">
              <a:extLst>
                <a:ext uri="{FF2B5EF4-FFF2-40B4-BE49-F238E27FC236}">
                  <a16:creationId xmlns:a16="http://schemas.microsoft.com/office/drawing/2014/main" xmlns="" id="{3F480473-141F-4211-9C3D-CD9A63048EFC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8116182" y="5861048"/>
              <a:ext cx="208669" cy="6353"/>
            </a:xfrm>
            <a:custGeom>
              <a:avLst/>
              <a:gdLst/>
              <a:ahLst/>
              <a:cxnLst/>
              <a:rect l="0" t="0" r="0" b="0"/>
              <a:pathLst>
                <a:path w="208669" h="6353">
                  <a:moveTo>
                    <a:pt x="5468" y="2"/>
                  </a:moveTo>
                  <a:lnTo>
                    <a:pt x="5468" y="2"/>
                  </a:lnTo>
                  <a:lnTo>
                    <a:pt x="0" y="0"/>
                  </a:lnTo>
                  <a:lnTo>
                    <a:pt x="38157" y="4366"/>
                  </a:lnTo>
                  <a:lnTo>
                    <a:pt x="82259" y="5058"/>
                  </a:lnTo>
                  <a:lnTo>
                    <a:pt x="119560" y="2720"/>
                  </a:lnTo>
                  <a:lnTo>
                    <a:pt x="166743" y="807"/>
                  </a:lnTo>
                  <a:lnTo>
                    <a:pt x="208668" y="6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986">
              <a:extLst>
                <a:ext uri="{FF2B5EF4-FFF2-40B4-BE49-F238E27FC236}">
                  <a16:creationId xmlns:a16="http://schemas.microsoft.com/office/drawing/2014/main" xmlns="" id="{E36B705A-B090-43AD-8121-6F02B98C6FC7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8591550" y="5740400"/>
              <a:ext cx="11818" cy="196851"/>
            </a:xfrm>
            <a:custGeom>
              <a:avLst/>
              <a:gdLst/>
              <a:ahLst/>
              <a:cxnLst/>
              <a:rect l="0" t="0" r="0" b="0"/>
              <a:pathLst>
                <a:path w="11818" h="196851">
                  <a:moveTo>
                    <a:pt x="6350" y="0"/>
                  </a:moveTo>
                  <a:lnTo>
                    <a:pt x="6350" y="0"/>
                  </a:lnTo>
                  <a:lnTo>
                    <a:pt x="6350" y="39345"/>
                  </a:lnTo>
                  <a:lnTo>
                    <a:pt x="9720" y="75473"/>
                  </a:lnTo>
                  <a:lnTo>
                    <a:pt x="11817" y="117456"/>
                  </a:lnTo>
                  <a:lnTo>
                    <a:pt x="7455" y="164339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987">
              <a:extLst>
                <a:ext uri="{FF2B5EF4-FFF2-40B4-BE49-F238E27FC236}">
                  <a16:creationId xmlns:a16="http://schemas.microsoft.com/office/drawing/2014/main" xmlns="" id="{0F0A079B-81BF-4ADA-BC2C-092FF0ACAE2B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8509262" y="5705666"/>
              <a:ext cx="196589" cy="34735"/>
            </a:xfrm>
            <a:custGeom>
              <a:avLst/>
              <a:gdLst/>
              <a:ahLst/>
              <a:cxnLst/>
              <a:rect l="0" t="0" r="0" b="0"/>
              <a:pathLst>
                <a:path w="196589" h="34735">
                  <a:moveTo>
                    <a:pt x="6088" y="34734"/>
                  </a:moveTo>
                  <a:lnTo>
                    <a:pt x="6088" y="34734"/>
                  </a:lnTo>
                  <a:lnTo>
                    <a:pt x="2717" y="31363"/>
                  </a:lnTo>
                  <a:lnTo>
                    <a:pt x="1062" y="27826"/>
                  </a:lnTo>
                  <a:lnTo>
                    <a:pt x="0" y="23178"/>
                  </a:lnTo>
                  <a:lnTo>
                    <a:pt x="9928" y="19002"/>
                  </a:lnTo>
                  <a:lnTo>
                    <a:pt x="48866" y="11270"/>
                  </a:lnTo>
                  <a:lnTo>
                    <a:pt x="92690" y="5753"/>
                  </a:lnTo>
                  <a:lnTo>
                    <a:pt x="135856" y="3099"/>
                  </a:lnTo>
                  <a:lnTo>
                    <a:pt x="177118" y="0"/>
                  </a:lnTo>
                  <a:lnTo>
                    <a:pt x="196588" y="2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988">
              <a:extLst>
                <a:ext uri="{FF2B5EF4-FFF2-40B4-BE49-F238E27FC236}">
                  <a16:creationId xmlns:a16="http://schemas.microsoft.com/office/drawing/2014/main" xmlns="" id="{867308CE-4FE0-40E6-B643-28A8630A68F9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8497467" y="5918200"/>
              <a:ext cx="208384" cy="12699"/>
            </a:xfrm>
            <a:custGeom>
              <a:avLst/>
              <a:gdLst/>
              <a:ahLst/>
              <a:cxnLst/>
              <a:rect l="0" t="0" r="0" b="0"/>
              <a:pathLst>
                <a:path w="208384" h="12699">
                  <a:moveTo>
                    <a:pt x="30583" y="0"/>
                  </a:moveTo>
                  <a:lnTo>
                    <a:pt x="30583" y="0"/>
                  </a:lnTo>
                  <a:lnTo>
                    <a:pt x="27212" y="3371"/>
                  </a:lnTo>
                  <a:lnTo>
                    <a:pt x="23676" y="5026"/>
                  </a:lnTo>
                  <a:lnTo>
                    <a:pt x="19026" y="6088"/>
                  </a:lnTo>
                  <a:lnTo>
                    <a:pt x="18646" y="6881"/>
                  </a:lnTo>
                  <a:lnTo>
                    <a:pt x="18222" y="9644"/>
                  </a:lnTo>
                  <a:lnTo>
                    <a:pt x="17403" y="10663"/>
                  </a:lnTo>
                  <a:lnTo>
                    <a:pt x="12445" y="12431"/>
                  </a:lnTo>
                  <a:lnTo>
                    <a:pt x="0" y="12693"/>
                  </a:lnTo>
                  <a:lnTo>
                    <a:pt x="2550" y="12698"/>
                  </a:lnTo>
                  <a:lnTo>
                    <a:pt x="47439" y="6741"/>
                  </a:lnTo>
                  <a:lnTo>
                    <a:pt x="89808" y="3056"/>
                  </a:lnTo>
                  <a:lnTo>
                    <a:pt x="129819" y="905"/>
                  </a:lnTo>
                  <a:lnTo>
                    <a:pt x="175328" y="178"/>
                  </a:lnTo>
                  <a:lnTo>
                    <a:pt x="194199" y="758"/>
                  </a:lnTo>
                  <a:lnTo>
                    <a:pt x="20838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989">
              <a:extLst>
                <a:ext uri="{FF2B5EF4-FFF2-40B4-BE49-F238E27FC236}">
                  <a16:creationId xmlns:a16="http://schemas.microsoft.com/office/drawing/2014/main" xmlns="" id="{A4E60C1C-B896-4446-88A3-0A8610CF6FF8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8817314" y="5690062"/>
              <a:ext cx="182109" cy="224969"/>
            </a:xfrm>
            <a:custGeom>
              <a:avLst/>
              <a:gdLst/>
              <a:ahLst/>
              <a:cxnLst/>
              <a:rect l="0" t="0" r="0" b="0"/>
              <a:pathLst>
                <a:path w="182109" h="224969">
                  <a:moveTo>
                    <a:pt x="123486" y="31288"/>
                  </a:moveTo>
                  <a:lnTo>
                    <a:pt x="123486" y="31288"/>
                  </a:lnTo>
                  <a:lnTo>
                    <a:pt x="123486" y="24546"/>
                  </a:lnTo>
                  <a:lnTo>
                    <a:pt x="119723" y="17473"/>
                  </a:lnTo>
                  <a:lnTo>
                    <a:pt x="109181" y="4806"/>
                  </a:lnTo>
                  <a:lnTo>
                    <a:pt x="102781" y="1879"/>
                  </a:lnTo>
                  <a:lnTo>
                    <a:pt x="87176" y="0"/>
                  </a:lnTo>
                  <a:lnTo>
                    <a:pt x="67964" y="9788"/>
                  </a:lnTo>
                  <a:lnTo>
                    <a:pt x="40553" y="38539"/>
                  </a:lnTo>
                  <a:lnTo>
                    <a:pt x="12455" y="85402"/>
                  </a:lnTo>
                  <a:lnTo>
                    <a:pt x="1217" y="127520"/>
                  </a:lnTo>
                  <a:lnTo>
                    <a:pt x="0" y="155196"/>
                  </a:lnTo>
                  <a:lnTo>
                    <a:pt x="4162" y="179256"/>
                  </a:lnTo>
                  <a:lnTo>
                    <a:pt x="14479" y="196065"/>
                  </a:lnTo>
                  <a:lnTo>
                    <a:pt x="40727" y="218353"/>
                  </a:lnTo>
                  <a:lnTo>
                    <a:pt x="57306" y="223789"/>
                  </a:lnTo>
                  <a:lnTo>
                    <a:pt x="86474" y="224968"/>
                  </a:lnTo>
                  <a:lnTo>
                    <a:pt x="115576" y="218967"/>
                  </a:lnTo>
                  <a:lnTo>
                    <a:pt x="150694" y="204296"/>
                  </a:lnTo>
                  <a:lnTo>
                    <a:pt x="164035" y="188614"/>
                  </a:lnTo>
                  <a:lnTo>
                    <a:pt x="173962" y="166122"/>
                  </a:lnTo>
                  <a:lnTo>
                    <a:pt x="182108" y="123842"/>
                  </a:lnTo>
                  <a:lnTo>
                    <a:pt x="181761" y="99468"/>
                  </a:lnTo>
                  <a:lnTo>
                    <a:pt x="173609" y="80640"/>
                  </a:lnTo>
                  <a:lnTo>
                    <a:pt x="137377" y="40975"/>
                  </a:lnTo>
                  <a:lnTo>
                    <a:pt x="109897" y="23429"/>
                  </a:lnTo>
                  <a:lnTo>
                    <a:pt x="105959" y="21815"/>
                  </a:lnTo>
                  <a:lnTo>
                    <a:pt x="101924" y="22856"/>
                  </a:lnTo>
                  <a:lnTo>
                    <a:pt x="85386" y="37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990">
              <a:extLst>
                <a:ext uri="{FF2B5EF4-FFF2-40B4-BE49-F238E27FC236}">
                  <a16:creationId xmlns:a16="http://schemas.microsoft.com/office/drawing/2014/main" xmlns="" id="{CE306082-262A-4E57-BC5B-E5F8AFDAE051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8890000" y="5798433"/>
              <a:ext cx="120651" cy="176918"/>
            </a:xfrm>
            <a:custGeom>
              <a:avLst/>
              <a:gdLst/>
              <a:ahLst/>
              <a:cxnLst/>
              <a:rect l="0" t="0" r="0" b="0"/>
              <a:pathLst>
                <a:path w="120651" h="1769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9459" y="6120"/>
                  </a:lnTo>
                  <a:lnTo>
                    <a:pt x="19951" y="27312"/>
                  </a:lnTo>
                  <a:lnTo>
                    <a:pt x="52782" y="74126"/>
                  </a:lnTo>
                  <a:lnTo>
                    <a:pt x="80929" y="119331"/>
                  </a:lnTo>
                  <a:lnTo>
                    <a:pt x="104046" y="161738"/>
                  </a:lnTo>
                  <a:lnTo>
                    <a:pt x="105347" y="166799"/>
                  </a:lnTo>
                  <a:lnTo>
                    <a:pt x="107625" y="170172"/>
                  </a:lnTo>
                  <a:lnTo>
                    <a:pt x="110556" y="172420"/>
                  </a:lnTo>
                  <a:lnTo>
                    <a:pt x="12065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991">
              <a:extLst>
                <a:ext uri="{FF2B5EF4-FFF2-40B4-BE49-F238E27FC236}">
                  <a16:creationId xmlns:a16="http://schemas.microsoft.com/office/drawing/2014/main" xmlns="" id="{D87A65F5-BC89-4980-B556-A5EE75F83507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9145590" y="5687769"/>
              <a:ext cx="147845" cy="274882"/>
            </a:xfrm>
            <a:custGeom>
              <a:avLst/>
              <a:gdLst/>
              <a:ahLst/>
              <a:cxnLst/>
              <a:rect l="0" t="0" r="0" b="0"/>
              <a:pathLst>
                <a:path w="147845" h="274882">
                  <a:moveTo>
                    <a:pt x="42860" y="58981"/>
                  </a:moveTo>
                  <a:lnTo>
                    <a:pt x="42860" y="58981"/>
                  </a:lnTo>
                  <a:lnTo>
                    <a:pt x="40979" y="97263"/>
                  </a:lnTo>
                  <a:lnTo>
                    <a:pt x="34021" y="139450"/>
                  </a:lnTo>
                  <a:lnTo>
                    <a:pt x="20782" y="185412"/>
                  </a:lnTo>
                  <a:lnTo>
                    <a:pt x="795" y="231622"/>
                  </a:lnTo>
                  <a:lnTo>
                    <a:pt x="0" y="233341"/>
                  </a:lnTo>
                  <a:lnTo>
                    <a:pt x="175" y="233782"/>
                  </a:lnTo>
                  <a:lnTo>
                    <a:pt x="2252" y="232391"/>
                  </a:lnTo>
                  <a:lnTo>
                    <a:pt x="7387" y="220898"/>
                  </a:lnTo>
                  <a:lnTo>
                    <a:pt x="11786" y="180727"/>
                  </a:lnTo>
                  <a:lnTo>
                    <a:pt x="17525" y="149074"/>
                  </a:lnTo>
                  <a:lnTo>
                    <a:pt x="24780" y="113839"/>
                  </a:lnTo>
                  <a:lnTo>
                    <a:pt x="32708" y="79834"/>
                  </a:lnTo>
                  <a:lnTo>
                    <a:pt x="49294" y="34904"/>
                  </a:lnTo>
                  <a:lnTo>
                    <a:pt x="62788" y="11813"/>
                  </a:lnTo>
                  <a:lnTo>
                    <a:pt x="73354" y="4386"/>
                  </a:lnTo>
                  <a:lnTo>
                    <a:pt x="80123" y="1417"/>
                  </a:lnTo>
                  <a:lnTo>
                    <a:pt x="95169" y="0"/>
                  </a:lnTo>
                  <a:lnTo>
                    <a:pt x="103132" y="611"/>
                  </a:lnTo>
                  <a:lnTo>
                    <a:pt x="117625" y="6933"/>
                  </a:lnTo>
                  <a:lnTo>
                    <a:pt x="124453" y="11582"/>
                  </a:lnTo>
                  <a:lnTo>
                    <a:pt x="140805" y="34981"/>
                  </a:lnTo>
                  <a:lnTo>
                    <a:pt x="147844" y="60886"/>
                  </a:lnTo>
                  <a:lnTo>
                    <a:pt x="145729" y="77936"/>
                  </a:lnTo>
                  <a:lnTo>
                    <a:pt x="139379" y="94218"/>
                  </a:lnTo>
                  <a:lnTo>
                    <a:pt x="129501" y="108508"/>
                  </a:lnTo>
                  <a:lnTo>
                    <a:pt x="105299" y="125084"/>
                  </a:lnTo>
                  <a:lnTo>
                    <a:pt x="87779" y="128811"/>
                  </a:lnTo>
                  <a:lnTo>
                    <a:pt x="47022" y="123363"/>
                  </a:lnTo>
                  <a:lnTo>
                    <a:pt x="45634" y="122364"/>
                  </a:lnTo>
                  <a:lnTo>
                    <a:pt x="44709" y="120991"/>
                  </a:lnTo>
                  <a:lnTo>
                    <a:pt x="43225" y="117091"/>
                  </a:lnTo>
                  <a:lnTo>
                    <a:pt x="43809" y="116770"/>
                  </a:lnTo>
                  <a:lnTo>
                    <a:pt x="46339" y="116415"/>
                  </a:lnTo>
                  <a:lnTo>
                    <a:pt x="49814" y="118139"/>
                  </a:lnTo>
                  <a:lnTo>
                    <a:pt x="51730" y="119586"/>
                  </a:lnTo>
                  <a:lnTo>
                    <a:pt x="82596" y="164468"/>
                  </a:lnTo>
                  <a:lnTo>
                    <a:pt x="111043" y="207146"/>
                  </a:lnTo>
                  <a:lnTo>
                    <a:pt x="132246" y="251039"/>
                  </a:lnTo>
                  <a:lnTo>
                    <a:pt x="138110" y="274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420">
            <a:extLst>
              <a:ext uri="{FF2B5EF4-FFF2-40B4-BE49-F238E27FC236}">
                <a16:creationId xmlns:a16="http://schemas.microsoft.com/office/drawing/2014/main" xmlns="" id="{CAB39648-4295-44D5-9E35-54DAEB76F9FA}"/>
              </a:ext>
            </a:extLst>
          </p:cNvPr>
          <p:cNvGrpSpPr/>
          <p:nvPr/>
        </p:nvGrpSpPr>
        <p:grpSpPr>
          <a:xfrm>
            <a:off x="7502350" y="5719426"/>
            <a:ext cx="320851" cy="306725"/>
            <a:chOff x="7502350" y="5719426"/>
            <a:chExt cx="320851" cy="306725"/>
          </a:xfrm>
        </p:grpSpPr>
        <p:sp>
          <p:nvSpPr>
            <p:cNvPr id="208" name="SMARTInkShape-1992">
              <a:extLst>
                <a:ext uri="{FF2B5EF4-FFF2-40B4-BE49-F238E27FC236}">
                  <a16:creationId xmlns:a16="http://schemas.microsoft.com/office/drawing/2014/main" xmlns="" id="{EF0534A7-785F-4F20-854F-80C4BBDDA9A1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7816850" y="59245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2691" y="1411"/>
                  </a:lnTo>
                  <a:lnTo>
                    <a:pt x="6166" y="47530"/>
                  </a:lnTo>
                  <a:lnTo>
                    <a:pt x="577" y="94340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993">
              <a:extLst>
                <a:ext uri="{FF2B5EF4-FFF2-40B4-BE49-F238E27FC236}">
                  <a16:creationId xmlns:a16="http://schemas.microsoft.com/office/drawing/2014/main" xmlns="" id="{7DE8E60B-57BB-44DC-9CF1-AA18D1313DF8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7616341" y="5812015"/>
              <a:ext cx="98910" cy="163336"/>
            </a:xfrm>
            <a:custGeom>
              <a:avLst/>
              <a:gdLst/>
              <a:ahLst/>
              <a:cxnLst/>
              <a:rect l="0" t="0" r="0" b="0"/>
              <a:pathLst>
                <a:path w="98910" h="163336">
                  <a:moveTo>
                    <a:pt x="3659" y="10935"/>
                  </a:moveTo>
                  <a:lnTo>
                    <a:pt x="3659" y="10935"/>
                  </a:lnTo>
                  <a:lnTo>
                    <a:pt x="288" y="4194"/>
                  </a:lnTo>
                  <a:lnTo>
                    <a:pt x="0" y="2206"/>
                  </a:lnTo>
                  <a:lnTo>
                    <a:pt x="514" y="884"/>
                  </a:lnTo>
                  <a:lnTo>
                    <a:pt x="1563" y="0"/>
                  </a:lnTo>
                  <a:lnTo>
                    <a:pt x="2967" y="117"/>
                  </a:lnTo>
                  <a:lnTo>
                    <a:pt x="6408" y="2129"/>
                  </a:lnTo>
                  <a:lnTo>
                    <a:pt x="36208" y="43093"/>
                  </a:lnTo>
                  <a:lnTo>
                    <a:pt x="60967" y="83400"/>
                  </a:lnTo>
                  <a:lnTo>
                    <a:pt x="84359" y="123452"/>
                  </a:lnTo>
                  <a:lnTo>
                    <a:pt x="94598" y="146345"/>
                  </a:lnTo>
                  <a:lnTo>
                    <a:pt x="98909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994">
              <a:extLst>
                <a:ext uri="{FF2B5EF4-FFF2-40B4-BE49-F238E27FC236}">
                  <a16:creationId xmlns:a16="http://schemas.microsoft.com/office/drawing/2014/main" xmlns="" id="{D8C1188A-84DC-4A91-B5BA-9E355D1C5D15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502350" y="5719426"/>
              <a:ext cx="226238" cy="244024"/>
            </a:xfrm>
            <a:custGeom>
              <a:avLst/>
              <a:gdLst/>
              <a:ahLst/>
              <a:cxnLst/>
              <a:rect l="0" t="0" r="0" b="0"/>
              <a:pathLst>
                <a:path w="226238" h="244024">
                  <a:moveTo>
                    <a:pt x="130350" y="46374"/>
                  </a:moveTo>
                  <a:lnTo>
                    <a:pt x="130350" y="46374"/>
                  </a:lnTo>
                  <a:lnTo>
                    <a:pt x="126979" y="43003"/>
                  </a:lnTo>
                  <a:lnTo>
                    <a:pt x="125324" y="37585"/>
                  </a:lnTo>
                  <a:lnTo>
                    <a:pt x="123882" y="31179"/>
                  </a:lnTo>
                  <a:lnTo>
                    <a:pt x="120890" y="25980"/>
                  </a:lnTo>
                  <a:lnTo>
                    <a:pt x="118399" y="24311"/>
                  </a:lnTo>
                  <a:lnTo>
                    <a:pt x="111868" y="22457"/>
                  </a:lnTo>
                  <a:lnTo>
                    <a:pt x="96887" y="24783"/>
                  </a:lnTo>
                  <a:lnTo>
                    <a:pt x="63429" y="42736"/>
                  </a:lnTo>
                  <a:lnTo>
                    <a:pt x="46044" y="56987"/>
                  </a:lnTo>
                  <a:lnTo>
                    <a:pt x="23761" y="90989"/>
                  </a:lnTo>
                  <a:lnTo>
                    <a:pt x="7124" y="132344"/>
                  </a:lnTo>
                  <a:lnTo>
                    <a:pt x="0" y="172504"/>
                  </a:lnTo>
                  <a:lnTo>
                    <a:pt x="3978" y="194625"/>
                  </a:lnTo>
                  <a:lnTo>
                    <a:pt x="13506" y="213158"/>
                  </a:lnTo>
                  <a:lnTo>
                    <a:pt x="27149" y="228450"/>
                  </a:lnTo>
                  <a:lnTo>
                    <a:pt x="50696" y="242218"/>
                  </a:lnTo>
                  <a:lnTo>
                    <a:pt x="85660" y="244023"/>
                  </a:lnTo>
                  <a:lnTo>
                    <a:pt x="123929" y="233347"/>
                  </a:lnTo>
                  <a:lnTo>
                    <a:pt x="162078" y="210037"/>
                  </a:lnTo>
                  <a:lnTo>
                    <a:pt x="193452" y="180788"/>
                  </a:lnTo>
                  <a:lnTo>
                    <a:pt x="213878" y="139666"/>
                  </a:lnTo>
                  <a:lnTo>
                    <a:pt x="222272" y="106182"/>
                  </a:lnTo>
                  <a:lnTo>
                    <a:pt x="226237" y="71544"/>
                  </a:lnTo>
                  <a:lnTo>
                    <a:pt x="223295" y="39687"/>
                  </a:lnTo>
                  <a:lnTo>
                    <a:pt x="213522" y="18473"/>
                  </a:lnTo>
                  <a:lnTo>
                    <a:pt x="206965" y="10839"/>
                  </a:lnTo>
                  <a:lnTo>
                    <a:pt x="188390" y="2358"/>
                  </a:lnTo>
                  <a:lnTo>
                    <a:pt x="166023" y="0"/>
                  </a:lnTo>
                  <a:lnTo>
                    <a:pt x="141971" y="3656"/>
                  </a:lnTo>
                  <a:lnTo>
                    <a:pt x="124696" y="13747"/>
                  </a:lnTo>
                  <a:lnTo>
                    <a:pt x="107037" y="35294"/>
                  </a:lnTo>
                  <a:lnTo>
                    <a:pt x="92250" y="59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421">
            <a:extLst>
              <a:ext uri="{FF2B5EF4-FFF2-40B4-BE49-F238E27FC236}">
                <a16:creationId xmlns:a16="http://schemas.microsoft.com/office/drawing/2014/main" xmlns="" id="{8B141E73-BD4C-4711-AB87-2E9D2747DB60}"/>
              </a:ext>
            </a:extLst>
          </p:cNvPr>
          <p:cNvGrpSpPr/>
          <p:nvPr/>
        </p:nvGrpSpPr>
        <p:grpSpPr>
          <a:xfrm>
            <a:off x="6517850" y="5435861"/>
            <a:ext cx="511601" cy="615690"/>
            <a:chOff x="6517850" y="5435861"/>
            <a:chExt cx="511601" cy="615690"/>
          </a:xfrm>
        </p:grpSpPr>
        <p:sp>
          <p:nvSpPr>
            <p:cNvPr id="212" name="SMARTInkShape-1995">
              <a:extLst>
                <a:ext uri="{FF2B5EF4-FFF2-40B4-BE49-F238E27FC236}">
                  <a16:creationId xmlns:a16="http://schemas.microsoft.com/office/drawing/2014/main" xmlns="" id="{8218E610-3BDA-4757-B431-517368D6B0EF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764306" y="5798433"/>
              <a:ext cx="265145" cy="253118"/>
            </a:xfrm>
            <a:custGeom>
              <a:avLst/>
              <a:gdLst/>
              <a:ahLst/>
              <a:cxnLst/>
              <a:rect l="0" t="0" r="0" b="0"/>
              <a:pathLst>
                <a:path w="265145" h="253118">
                  <a:moveTo>
                    <a:pt x="182594" y="5467"/>
                  </a:moveTo>
                  <a:lnTo>
                    <a:pt x="182594" y="5467"/>
                  </a:lnTo>
                  <a:lnTo>
                    <a:pt x="182592" y="0"/>
                  </a:lnTo>
                  <a:lnTo>
                    <a:pt x="143362" y="27713"/>
                  </a:lnTo>
                  <a:lnTo>
                    <a:pt x="104177" y="47100"/>
                  </a:lnTo>
                  <a:lnTo>
                    <a:pt x="65050" y="61783"/>
                  </a:lnTo>
                  <a:lnTo>
                    <a:pt x="20987" y="77898"/>
                  </a:lnTo>
                  <a:lnTo>
                    <a:pt x="1944" y="82042"/>
                  </a:lnTo>
                  <a:lnTo>
                    <a:pt x="777" y="83327"/>
                  </a:lnTo>
                  <a:lnTo>
                    <a:pt x="0" y="84890"/>
                  </a:lnTo>
                  <a:lnTo>
                    <a:pt x="187" y="85933"/>
                  </a:lnTo>
                  <a:lnTo>
                    <a:pt x="1017" y="86628"/>
                  </a:lnTo>
                  <a:lnTo>
                    <a:pt x="24574" y="95020"/>
                  </a:lnTo>
                  <a:lnTo>
                    <a:pt x="61801" y="121568"/>
                  </a:lnTo>
                  <a:lnTo>
                    <a:pt x="105646" y="149464"/>
                  </a:lnTo>
                  <a:lnTo>
                    <a:pt x="139221" y="171772"/>
                  </a:lnTo>
                  <a:lnTo>
                    <a:pt x="184481" y="203458"/>
                  </a:lnTo>
                  <a:lnTo>
                    <a:pt x="228331" y="236043"/>
                  </a:lnTo>
                  <a:lnTo>
                    <a:pt x="251052" y="249744"/>
                  </a:lnTo>
                  <a:lnTo>
                    <a:pt x="265144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996">
              <a:extLst>
                <a:ext uri="{FF2B5EF4-FFF2-40B4-BE49-F238E27FC236}">
                  <a16:creationId xmlns:a16="http://schemas.microsoft.com/office/drawing/2014/main" xmlns="" id="{1E7A0192-3784-4F0C-B76F-61110FA6EECB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638441" y="5435861"/>
              <a:ext cx="137010" cy="132316"/>
            </a:xfrm>
            <a:custGeom>
              <a:avLst/>
              <a:gdLst/>
              <a:ahLst/>
              <a:cxnLst/>
              <a:rect l="0" t="0" r="0" b="0"/>
              <a:pathLst>
                <a:path w="137010" h="132316">
                  <a:moveTo>
                    <a:pt x="3659" y="6089"/>
                  </a:moveTo>
                  <a:lnTo>
                    <a:pt x="3659" y="6089"/>
                  </a:lnTo>
                  <a:lnTo>
                    <a:pt x="288" y="2718"/>
                  </a:lnTo>
                  <a:lnTo>
                    <a:pt x="0" y="1725"/>
                  </a:lnTo>
                  <a:lnTo>
                    <a:pt x="514" y="1063"/>
                  </a:lnTo>
                  <a:lnTo>
                    <a:pt x="1563" y="622"/>
                  </a:lnTo>
                  <a:lnTo>
                    <a:pt x="13151" y="0"/>
                  </a:lnTo>
                  <a:lnTo>
                    <a:pt x="36731" y="9929"/>
                  </a:lnTo>
                  <a:lnTo>
                    <a:pt x="62690" y="29648"/>
                  </a:lnTo>
                  <a:lnTo>
                    <a:pt x="81514" y="60106"/>
                  </a:lnTo>
                  <a:lnTo>
                    <a:pt x="85769" y="81837"/>
                  </a:lnTo>
                  <a:lnTo>
                    <a:pt x="85915" y="92571"/>
                  </a:lnTo>
                  <a:lnTo>
                    <a:pt x="78552" y="110142"/>
                  </a:lnTo>
                  <a:lnTo>
                    <a:pt x="65873" y="123596"/>
                  </a:lnTo>
                  <a:lnTo>
                    <a:pt x="50830" y="131927"/>
                  </a:lnTo>
                  <a:lnTo>
                    <a:pt x="44278" y="132315"/>
                  </a:lnTo>
                  <a:lnTo>
                    <a:pt x="38499" y="130455"/>
                  </a:lnTo>
                  <a:lnTo>
                    <a:pt x="33235" y="127101"/>
                  </a:lnTo>
                  <a:lnTo>
                    <a:pt x="29726" y="122040"/>
                  </a:lnTo>
                  <a:lnTo>
                    <a:pt x="25828" y="108894"/>
                  </a:lnTo>
                  <a:lnTo>
                    <a:pt x="30375" y="78883"/>
                  </a:lnTo>
                  <a:lnTo>
                    <a:pt x="44460" y="57256"/>
                  </a:lnTo>
                  <a:lnTo>
                    <a:pt x="54144" y="46550"/>
                  </a:lnTo>
                  <a:lnTo>
                    <a:pt x="101480" y="21370"/>
                  </a:lnTo>
                  <a:lnTo>
                    <a:pt x="137009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997">
              <a:extLst>
                <a:ext uri="{FF2B5EF4-FFF2-40B4-BE49-F238E27FC236}">
                  <a16:creationId xmlns:a16="http://schemas.microsoft.com/office/drawing/2014/main" xmlns="" id="{AC1D5FDC-BB1B-47E6-8ABB-8C42D06DB47B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517850" y="5461000"/>
              <a:ext cx="98687" cy="112275"/>
            </a:xfrm>
            <a:custGeom>
              <a:avLst/>
              <a:gdLst/>
              <a:ahLst/>
              <a:cxnLst/>
              <a:rect l="0" t="0" r="0" b="0"/>
              <a:pathLst>
                <a:path w="98687" h="112275">
                  <a:moveTo>
                    <a:pt x="54400" y="12700"/>
                  </a:moveTo>
                  <a:lnTo>
                    <a:pt x="54400" y="12700"/>
                  </a:lnTo>
                  <a:lnTo>
                    <a:pt x="54400" y="3862"/>
                  </a:lnTo>
                  <a:lnTo>
                    <a:pt x="52988" y="2574"/>
                  </a:lnTo>
                  <a:lnTo>
                    <a:pt x="47658" y="1144"/>
                  </a:lnTo>
                  <a:lnTo>
                    <a:pt x="36724" y="339"/>
                  </a:lnTo>
                  <a:lnTo>
                    <a:pt x="26788" y="5795"/>
                  </a:lnTo>
                  <a:lnTo>
                    <a:pt x="21176" y="10213"/>
                  </a:lnTo>
                  <a:lnTo>
                    <a:pt x="6533" y="36658"/>
                  </a:lnTo>
                  <a:lnTo>
                    <a:pt x="0" y="67933"/>
                  </a:lnTo>
                  <a:lnTo>
                    <a:pt x="1436" y="92801"/>
                  </a:lnTo>
                  <a:lnTo>
                    <a:pt x="8283" y="104978"/>
                  </a:lnTo>
                  <a:lnTo>
                    <a:pt x="13072" y="110203"/>
                  </a:lnTo>
                  <a:lnTo>
                    <a:pt x="19792" y="112274"/>
                  </a:lnTo>
                  <a:lnTo>
                    <a:pt x="36667" y="110813"/>
                  </a:lnTo>
                  <a:lnTo>
                    <a:pt x="66000" y="98685"/>
                  </a:lnTo>
                  <a:lnTo>
                    <a:pt x="80957" y="85723"/>
                  </a:lnTo>
                  <a:lnTo>
                    <a:pt x="91603" y="70555"/>
                  </a:lnTo>
                  <a:lnTo>
                    <a:pt x="98686" y="54406"/>
                  </a:lnTo>
                  <a:lnTo>
                    <a:pt x="98542" y="37821"/>
                  </a:lnTo>
                  <a:lnTo>
                    <a:pt x="93774" y="23159"/>
                  </a:lnTo>
                  <a:lnTo>
                    <a:pt x="79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422">
            <a:extLst>
              <a:ext uri="{FF2B5EF4-FFF2-40B4-BE49-F238E27FC236}">
                <a16:creationId xmlns:a16="http://schemas.microsoft.com/office/drawing/2014/main" xmlns="" id="{4452415A-E725-4F0A-8AF7-3D2DC2F1B844}"/>
              </a:ext>
            </a:extLst>
          </p:cNvPr>
          <p:cNvGrpSpPr/>
          <p:nvPr/>
        </p:nvGrpSpPr>
        <p:grpSpPr>
          <a:xfrm>
            <a:off x="8708541" y="4810905"/>
            <a:ext cx="776902" cy="230996"/>
            <a:chOff x="8708541" y="4810905"/>
            <a:chExt cx="776902" cy="230996"/>
          </a:xfrm>
        </p:grpSpPr>
        <p:sp>
          <p:nvSpPr>
            <p:cNvPr id="216" name="SMARTInkShape-1998">
              <a:extLst>
                <a:ext uri="{FF2B5EF4-FFF2-40B4-BE49-F238E27FC236}">
                  <a16:creationId xmlns:a16="http://schemas.microsoft.com/office/drawing/2014/main" xmlns="" id="{4863A849-312E-43EC-B73D-A0A85F778108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8813800" y="4826000"/>
              <a:ext cx="9721" cy="196851"/>
            </a:xfrm>
            <a:custGeom>
              <a:avLst/>
              <a:gdLst/>
              <a:ahLst/>
              <a:cxnLst/>
              <a:rect l="0" t="0" r="0" b="0"/>
              <a:pathLst>
                <a:path w="9721" h="19685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9494" y="12552"/>
                  </a:lnTo>
                  <a:lnTo>
                    <a:pt x="6972" y="51555"/>
                  </a:lnTo>
                  <a:lnTo>
                    <a:pt x="6534" y="92494"/>
                  </a:lnTo>
                  <a:lnTo>
                    <a:pt x="3035" y="132533"/>
                  </a:lnTo>
                  <a:lnTo>
                    <a:pt x="3543" y="179165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999">
              <a:extLst>
                <a:ext uri="{FF2B5EF4-FFF2-40B4-BE49-F238E27FC236}">
                  <a16:creationId xmlns:a16="http://schemas.microsoft.com/office/drawing/2014/main" xmlns="" id="{5A240AE8-1B9B-477B-96D4-6395846BC44E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8708541" y="4814260"/>
              <a:ext cx="219560" cy="11741"/>
            </a:xfrm>
            <a:custGeom>
              <a:avLst/>
              <a:gdLst/>
              <a:ahLst/>
              <a:cxnLst/>
              <a:rect l="0" t="0" r="0" b="0"/>
              <a:pathLst>
                <a:path w="219560" h="11741">
                  <a:moveTo>
                    <a:pt x="3659" y="11740"/>
                  </a:moveTo>
                  <a:lnTo>
                    <a:pt x="3659" y="11740"/>
                  </a:lnTo>
                  <a:lnTo>
                    <a:pt x="0" y="11740"/>
                  </a:lnTo>
                  <a:lnTo>
                    <a:pt x="10252" y="9858"/>
                  </a:lnTo>
                  <a:lnTo>
                    <a:pt x="52311" y="6273"/>
                  </a:lnTo>
                  <a:lnTo>
                    <a:pt x="86430" y="3901"/>
                  </a:lnTo>
                  <a:lnTo>
                    <a:pt x="123703" y="1200"/>
                  </a:lnTo>
                  <a:lnTo>
                    <a:pt x="159082" y="0"/>
                  </a:lnTo>
                  <a:lnTo>
                    <a:pt x="204686" y="3594"/>
                  </a:lnTo>
                  <a:lnTo>
                    <a:pt x="219559" y="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000">
              <a:extLst>
                <a:ext uri="{FF2B5EF4-FFF2-40B4-BE49-F238E27FC236}">
                  <a16:creationId xmlns:a16="http://schemas.microsoft.com/office/drawing/2014/main" xmlns="" id="{893105A4-D45B-489B-81CE-01F90DB9C484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8754682" y="5016500"/>
              <a:ext cx="141669" cy="19051"/>
            </a:xfrm>
            <a:custGeom>
              <a:avLst/>
              <a:gdLst/>
              <a:ahLst/>
              <a:cxnLst/>
              <a:rect l="0" t="0" r="0" b="0"/>
              <a:pathLst>
                <a:path w="141669" h="19051">
                  <a:moveTo>
                    <a:pt x="21018" y="0"/>
                  </a:moveTo>
                  <a:lnTo>
                    <a:pt x="21018" y="0"/>
                  </a:lnTo>
                  <a:lnTo>
                    <a:pt x="1245" y="0"/>
                  </a:lnTo>
                  <a:lnTo>
                    <a:pt x="74" y="705"/>
                  </a:lnTo>
                  <a:lnTo>
                    <a:pt x="0" y="1881"/>
                  </a:lnTo>
                  <a:lnTo>
                    <a:pt x="656" y="3371"/>
                  </a:lnTo>
                  <a:lnTo>
                    <a:pt x="2504" y="4364"/>
                  </a:lnTo>
                  <a:lnTo>
                    <a:pt x="43996" y="15111"/>
                  </a:lnTo>
                  <a:lnTo>
                    <a:pt x="81478" y="18272"/>
                  </a:lnTo>
                  <a:lnTo>
                    <a:pt x="126615" y="18948"/>
                  </a:lnTo>
                  <a:lnTo>
                    <a:pt x="14166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001">
              <a:extLst>
                <a:ext uri="{FF2B5EF4-FFF2-40B4-BE49-F238E27FC236}">
                  <a16:creationId xmlns:a16="http://schemas.microsoft.com/office/drawing/2014/main" xmlns="" id="{F2D288A4-FEF4-4E01-9960-10455487602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9073962" y="4821172"/>
              <a:ext cx="158939" cy="208029"/>
            </a:xfrm>
            <a:custGeom>
              <a:avLst/>
              <a:gdLst/>
              <a:ahLst/>
              <a:cxnLst/>
              <a:rect l="0" t="0" r="0" b="0"/>
              <a:pathLst>
                <a:path w="158939" h="208029">
                  <a:moveTo>
                    <a:pt x="76388" y="49278"/>
                  </a:moveTo>
                  <a:lnTo>
                    <a:pt x="76388" y="49278"/>
                  </a:lnTo>
                  <a:lnTo>
                    <a:pt x="83131" y="45907"/>
                  </a:lnTo>
                  <a:lnTo>
                    <a:pt x="88321" y="40489"/>
                  </a:lnTo>
                  <a:lnTo>
                    <a:pt x="105287" y="19091"/>
                  </a:lnTo>
                  <a:lnTo>
                    <a:pt x="106871" y="12108"/>
                  </a:lnTo>
                  <a:lnTo>
                    <a:pt x="105883" y="8975"/>
                  </a:lnTo>
                  <a:lnTo>
                    <a:pt x="101021" y="3614"/>
                  </a:lnTo>
                  <a:lnTo>
                    <a:pt x="92273" y="760"/>
                  </a:lnTo>
                  <a:lnTo>
                    <a:pt x="86978" y="0"/>
                  </a:lnTo>
                  <a:lnTo>
                    <a:pt x="66042" y="5671"/>
                  </a:lnTo>
                  <a:lnTo>
                    <a:pt x="38593" y="19659"/>
                  </a:lnTo>
                  <a:lnTo>
                    <a:pt x="24078" y="34938"/>
                  </a:lnTo>
                  <a:lnTo>
                    <a:pt x="3261" y="76863"/>
                  </a:lnTo>
                  <a:lnTo>
                    <a:pt x="0" y="110054"/>
                  </a:lnTo>
                  <a:lnTo>
                    <a:pt x="10246" y="142231"/>
                  </a:lnTo>
                  <a:lnTo>
                    <a:pt x="26686" y="167366"/>
                  </a:lnTo>
                  <a:lnTo>
                    <a:pt x="42539" y="177726"/>
                  </a:lnTo>
                  <a:lnTo>
                    <a:pt x="62049" y="183272"/>
                  </a:lnTo>
                  <a:lnTo>
                    <a:pt x="84832" y="183385"/>
                  </a:lnTo>
                  <a:lnTo>
                    <a:pt x="105306" y="175438"/>
                  </a:lnTo>
                  <a:lnTo>
                    <a:pt x="123812" y="161088"/>
                  </a:lnTo>
                  <a:lnTo>
                    <a:pt x="141445" y="140599"/>
                  </a:lnTo>
                  <a:lnTo>
                    <a:pt x="151164" y="115500"/>
                  </a:lnTo>
                  <a:lnTo>
                    <a:pt x="154072" y="89293"/>
                  </a:lnTo>
                  <a:lnTo>
                    <a:pt x="150660" y="65887"/>
                  </a:lnTo>
                  <a:lnTo>
                    <a:pt x="140678" y="47487"/>
                  </a:lnTo>
                  <a:lnTo>
                    <a:pt x="127539" y="34372"/>
                  </a:lnTo>
                  <a:lnTo>
                    <a:pt x="114644" y="28541"/>
                  </a:lnTo>
                  <a:lnTo>
                    <a:pt x="101857" y="27832"/>
                  </a:lnTo>
                  <a:lnTo>
                    <a:pt x="95484" y="28631"/>
                  </a:lnTo>
                  <a:lnTo>
                    <a:pt x="84639" y="35163"/>
                  </a:lnTo>
                  <a:lnTo>
                    <a:pt x="79772" y="39867"/>
                  </a:lnTo>
                  <a:lnTo>
                    <a:pt x="77234" y="45826"/>
                  </a:lnTo>
                  <a:lnTo>
                    <a:pt x="76293" y="59973"/>
                  </a:lnTo>
                  <a:lnTo>
                    <a:pt x="87213" y="97121"/>
                  </a:lnTo>
                  <a:lnTo>
                    <a:pt x="109022" y="136549"/>
                  </a:lnTo>
                  <a:lnTo>
                    <a:pt x="144434" y="181926"/>
                  </a:lnTo>
                  <a:lnTo>
                    <a:pt x="154640" y="197707"/>
                  </a:lnTo>
                  <a:lnTo>
                    <a:pt x="158938" y="208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002">
              <a:extLst>
                <a:ext uri="{FF2B5EF4-FFF2-40B4-BE49-F238E27FC236}">
                  <a16:creationId xmlns:a16="http://schemas.microsoft.com/office/drawing/2014/main" xmlns="" id="{0BE9301D-480C-4FB8-90F1-823C4F6D950A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9357614" y="4810905"/>
              <a:ext cx="127829" cy="230996"/>
            </a:xfrm>
            <a:custGeom>
              <a:avLst/>
              <a:gdLst/>
              <a:ahLst/>
              <a:cxnLst/>
              <a:rect l="0" t="0" r="0" b="0"/>
              <a:pathLst>
                <a:path w="127829" h="230996">
                  <a:moveTo>
                    <a:pt x="40386" y="53195"/>
                  </a:moveTo>
                  <a:lnTo>
                    <a:pt x="40386" y="53195"/>
                  </a:lnTo>
                  <a:lnTo>
                    <a:pt x="40386" y="56566"/>
                  </a:lnTo>
                  <a:lnTo>
                    <a:pt x="29555" y="96241"/>
                  </a:lnTo>
                  <a:lnTo>
                    <a:pt x="23168" y="136303"/>
                  </a:lnTo>
                  <a:lnTo>
                    <a:pt x="18326" y="178189"/>
                  </a:lnTo>
                  <a:lnTo>
                    <a:pt x="12708" y="193649"/>
                  </a:lnTo>
                  <a:lnTo>
                    <a:pt x="6212" y="203814"/>
                  </a:lnTo>
                  <a:lnTo>
                    <a:pt x="974" y="208331"/>
                  </a:lnTo>
                  <a:lnTo>
                    <a:pt x="0" y="208125"/>
                  </a:lnTo>
                  <a:lnTo>
                    <a:pt x="57" y="206576"/>
                  </a:lnTo>
                  <a:lnTo>
                    <a:pt x="13542" y="169088"/>
                  </a:lnTo>
                  <a:lnTo>
                    <a:pt x="34706" y="127358"/>
                  </a:lnTo>
                  <a:lnTo>
                    <a:pt x="53150" y="90860"/>
                  </a:lnTo>
                  <a:lnTo>
                    <a:pt x="73105" y="54883"/>
                  </a:lnTo>
                  <a:lnTo>
                    <a:pt x="104547" y="9392"/>
                  </a:lnTo>
                  <a:lnTo>
                    <a:pt x="116390" y="0"/>
                  </a:lnTo>
                  <a:lnTo>
                    <a:pt x="119277" y="798"/>
                  </a:lnTo>
                  <a:lnTo>
                    <a:pt x="124368" y="7330"/>
                  </a:lnTo>
                  <a:lnTo>
                    <a:pt x="127828" y="29649"/>
                  </a:lnTo>
                  <a:lnTo>
                    <a:pt x="125482" y="58605"/>
                  </a:lnTo>
                  <a:lnTo>
                    <a:pt x="113578" y="86156"/>
                  </a:lnTo>
                  <a:lnTo>
                    <a:pt x="89902" y="108821"/>
                  </a:lnTo>
                  <a:lnTo>
                    <a:pt x="74387" y="116724"/>
                  </a:lnTo>
                  <a:lnTo>
                    <a:pt x="43811" y="121796"/>
                  </a:lnTo>
                  <a:lnTo>
                    <a:pt x="32971" y="120608"/>
                  </a:lnTo>
                  <a:lnTo>
                    <a:pt x="29091" y="119304"/>
                  </a:lnTo>
                  <a:lnTo>
                    <a:pt x="26505" y="119139"/>
                  </a:lnTo>
                  <a:lnTo>
                    <a:pt x="24782" y="119736"/>
                  </a:lnTo>
                  <a:lnTo>
                    <a:pt x="23634" y="120839"/>
                  </a:lnTo>
                  <a:lnTo>
                    <a:pt x="24985" y="122985"/>
                  </a:lnTo>
                  <a:lnTo>
                    <a:pt x="58139" y="157478"/>
                  </a:lnTo>
                  <a:lnTo>
                    <a:pt x="82841" y="198923"/>
                  </a:lnTo>
                  <a:lnTo>
                    <a:pt x="88714" y="216318"/>
                  </a:lnTo>
                  <a:lnTo>
                    <a:pt x="91186" y="230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423">
            <a:extLst>
              <a:ext uri="{FF2B5EF4-FFF2-40B4-BE49-F238E27FC236}">
                <a16:creationId xmlns:a16="http://schemas.microsoft.com/office/drawing/2014/main" xmlns="" id="{90610227-43ED-4FFE-9FB9-97F7D04DA2BA}"/>
              </a:ext>
            </a:extLst>
          </p:cNvPr>
          <p:cNvGrpSpPr/>
          <p:nvPr/>
        </p:nvGrpSpPr>
        <p:grpSpPr>
          <a:xfrm>
            <a:off x="8243443" y="4876800"/>
            <a:ext cx="138558" cy="177801"/>
            <a:chOff x="8243443" y="4876800"/>
            <a:chExt cx="138558" cy="177801"/>
          </a:xfrm>
        </p:grpSpPr>
        <p:sp>
          <p:nvSpPr>
            <p:cNvPr id="222" name="SMARTInkShape-2003">
              <a:extLst>
                <a:ext uri="{FF2B5EF4-FFF2-40B4-BE49-F238E27FC236}">
                  <a16:creationId xmlns:a16="http://schemas.microsoft.com/office/drawing/2014/main" xmlns="" id="{196EA157-726E-47FB-B8E6-0F447DFAA6D5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8243443" y="4960674"/>
              <a:ext cx="138558" cy="5027"/>
            </a:xfrm>
            <a:custGeom>
              <a:avLst/>
              <a:gdLst/>
              <a:ahLst/>
              <a:cxnLst/>
              <a:rect l="0" t="0" r="0" b="0"/>
              <a:pathLst>
                <a:path w="138558" h="5027">
                  <a:moveTo>
                    <a:pt x="11557" y="5026"/>
                  </a:moveTo>
                  <a:lnTo>
                    <a:pt x="11557" y="5026"/>
                  </a:lnTo>
                  <a:lnTo>
                    <a:pt x="0" y="5026"/>
                  </a:lnTo>
                  <a:lnTo>
                    <a:pt x="47235" y="3144"/>
                  </a:lnTo>
                  <a:lnTo>
                    <a:pt x="82571" y="0"/>
                  </a:lnTo>
                  <a:lnTo>
                    <a:pt x="127734" y="3214"/>
                  </a:lnTo>
                  <a:lnTo>
                    <a:pt x="138557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004">
              <a:extLst>
                <a:ext uri="{FF2B5EF4-FFF2-40B4-BE49-F238E27FC236}">
                  <a16:creationId xmlns:a16="http://schemas.microsoft.com/office/drawing/2014/main" xmlns="" id="{0E5AECB5-E07B-474C-A7AA-9FDD38BD96E0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8318892" y="4876800"/>
              <a:ext cx="9922" cy="177801"/>
            </a:xfrm>
            <a:custGeom>
              <a:avLst/>
              <a:gdLst/>
              <a:ahLst/>
              <a:cxnLst/>
              <a:rect l="0" t="0" r="0" b="0"/>
              <a:pathLst>
                <a:path w="9922" h="177801">
                  <a:moveTo>
                    <a:pt x="5958" y="0"/>
                  </a:moveTo>
                  <a:lnTo>
                    <a:pt x="5958" y="0"/>
                  </a:lnTo>
                  <a:lnTo>
                    <a:pt x="2587" y="0"/>
                  </a:lnTo>
                  <a:lnTo>
                    <a:pt x="1594" y="706"/>
                  </a:lnTo>
                  <a:lnTo>
                    <a:pt x="932" y="1881"/>
                  </a:lnTo>
                  <a:lnTo>
                    <a:pt x="0" y="8788"/>
                  </a:lnTo>
                  <a:lnTo>
                    <a:pt x="4729" y="44457"/>
                  </a:lnTo>
                  <a:lnTo>
                    <a:pt x="9748" y="81533"/>
                  </a:lnTo>
                  <a:lnTo>
                    <a:pt x="9921" y="126381"/>
                  </a:lnTo>
                  <a:lnTo>
                    <a:pt x="5958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424">
            <a:extLst>
              <a:ext uri="{FF2B5EF4-FFF2-40B4-BE49-F238E27FC236}">
                <a16:creationId xmlns:a16="http://schemas.microsoft.com/office/drawing/2014/main" xmlns="" id="{69CCBE0A-938A-415E-A3D0-D90223BD74A6}"/>
              </a:ext>
            </a:extLst>
          </p:cNvPr>
          <p:cNvGrpSpPr/>
          <p:nvPr/>
        </p:nvGrpSpPr>
        <p:grpSpPr>
          <a:xfrm>
            <a:off x="7447423" y="4823104"/>
            <a:ext cx="428412" cy="299729"/>
            <a:chOff x="7447423" y="4823104"/>
            <a:chExt cx="428412" cy="299729"/>
          </a:xfrm>
        </p:grpSpPr>
        <p:sp>
          <p:nvSpPr>
            <p:cNvPr id="225" name="SMARTInkShape-2005">
              <a:extLst>
                <a:ext uri="{FF2B5EF4-FFF2-40B4-BE49-F238E27FC236}">
                  <a16:creationId xmlns:a16="http://schemas.microsoft.com/office/drawing/2014/main" xmlns="" id="{7953EC8F-4FCD-4110-8DE4-9F7F54758905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7447423" y="4823104"/>
              <a:ext cx="190782" cy="244900"/>
            </a:xfrm>
            <a:custGeom>
              <a:avLst/>
              <a:gdLst/>
              <a:ahLst/>
              <a:cxnLst/>
              <a:rect l="0" t="0" r="0" b="0"/>
              <a:pathLst>
                <a:path w="190782" h="244900">
                  <a:moveTo>
                    <a:pt x="90027" y="15596"/>
                  </a:moveTo>
                  <a:lnTo>
                    <a:pt x="90027" y="15596"/>
                  </a:lnTo>
                  <a:lnTo>
                    <a:pt x="90025" y="6757"/>
                  </a:lnTo>
                  <a:lnTo>
                    <a:pt x="88145" y="2731"/>
                  </a:lnTo>
                  <a:lnTo>
                    <a:pt x="86656" y="669"/>
                  </a:lnTo>
                  <a:lnTo>
                    <a:pt x="84958" y="0"/>
                  </a:lnTo>
                  <a:lnTo>
                    <a:pt x="83120" y="260"/>
                  </a:lnTo>
                  <a:lnTo>
                    <a:pt x="78490" y="3136"/>
                  </a:lnTo>
                  <a:lnTo>
                    <a:pt x="53247" y="30531"/>
                  </a:lnTo>
                  <a:lnTo>
                    <a:pt x="33268" y="65961"/>
                  </a:lnTo>
                  <a:lnTo>
                    <a:pt x="20351" y="97247"/>
                  </a:lnTo>
                  <a:lnTo>
                    <a:pt x="8965" y="130908"/>
                  </a:lnTo>
                  <a:lnTo>
                    <a:pt x="0" y="176213"/>
                  </a:lnTo>
                  <a:lnTo>
                    <a:pt x="155" y="201046"/>
                  </a:lnTo>
                  <a:lnTo>
                    <a:pt x="8221" y="221961"/>
                  </a:lnTo>
                  <a:lnTo>
                    <a:pt x="14323" y="231489"/>
                  </a:lnTo>
                  <a:lnTo>
                    <a:pt x="22624" y="237841"/>
                  </a:lnTo>
                  <a:lnTo>
                    <a:pt x="43136" y="244899"/>
                  </a:lnTo>
                  <a:lnTo>
                    <a:pt x="81856" y="242131"/>
                  </a:lnTo>
                  <a:lnTo>
                    <a:pt x="124609" y="218890"/>
                  </a:lnTo>
                  <a:lnTo>
                    <a:pt x="161813" y="185192"/>
                  </a:lnTo>
                  <a:lnTo>
                    <a:pt x="185068" y="145026"/>
                  </a:lnTo>
                  <a:lnTo>
                    <a:pt x="190781" y="101845"/>
                  </a:lnTo>
                  <a:lnTo>
                    <a:pt x="183725" y="74390"/>
                  </a:lnTo>
                  <a:lnTo>
                    <a:pt x="170476" y="49487"/>
                  </a:lnTo>
                  <a:lnTo>
                    <a:pt x="152828" y="29013"/>
                  </a:lnTo>
                  <a:lnTo>
                    <a:pt x="129463" y="18031"/>
                  </a:lnTo>
                  <a:lnTo>
                    <a:pt x="106142" y="14562"/>
                  </a:lnTo>
                  <a:lnTo>
                    <a:pt x="91074" y="17723"/>
                  </a:lnTo>
                  <a:lnTo>
                    <a:pt x="86492" y="22659"/>
                  </a:lnTo>
                  <a:lnTo>
                    <a:pt x="77327" y="53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006">
              <a:extLst>
                <a:ext uri="{FF2B5EF4-FFF2-40B4-BE49-F238E27FC236}">
                  <a16:creationId xmlns:a16="http://schemas.microsoft.com/office/drawing/2014/main" xmlns="" id="{8630CA8D-ED88-44DA-A0C0-57BDEBE0B5F6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7538333" y="4940300"/>
              <a:ext cx="107068" cy="165101"/>
            </a:xfrm>
            <a:custGeom>
              <a:avLst/>
              <a:gdLst/>
              <a:ahLst/>
              <a:cxnLst/>
              <a:rect l="0" t="0" r="0" b="0"/>
              <a:pathLst>
                <a:path w="107068" h="1651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6742"/>
                  </a:lnTo>
                  <a:lnTo>
                    <a:pt x="30857" y="46453"/>
                  </a:lnTo>
                  <a:lnTo>
                    <a:pt x="59636" y="90550"/>
                  </a:lnTo>
                  <a:lnTo>
                    <a:pt x="90211" y="136921"/>
                  </a:lnTo>
                  <a:lnTo>
                    <a:pt x="107067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007">
              <a:extLst>
                <a:ext uri="{FF2B5EF4-FFF2-40B4-BE49-F238E27FC236}">
                  <a16:creationId xmlns:a16="http://schemas.microsoft.com/office/drawing/2014/main" xmlns="" id="{5E7D0288-18FE-4FA0-A484-79339E37864B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791450" y="4981266"/>
              <a:ext cx="84385" cy="141567"/>
            </a:xfrm>
            <a:custGeom>
              <a:avLst/>
              <a:gdLst/>
              <a:ahLst/>
              <a:cxnLst/>
              <a:rect l="0" t="0" r="0" b="0"/>
              <a:pathLst>
                <a:path w="84385" h="141567">
                  <a:moveTo>
                    <a:pt x="0" y="9834"/>
                  </a:moveTo>
                  <a:lnTo>
                    <a:pt x="0" y="9834"/>
                  </a:lnTo>
                  <a:lnTo>
                    <a:pt x="0" y="6463"/>
                  </a:lnTo>
                  <a:lnTo>
                    <a:pt x="705" y="5470"/>
                  </a:lnTo>
                  <a:lnTo>
                    <a:pt x="1881" y="4808"/>
                  </a:lnTo>
                  <a:lnTo>
                    <a:pt x="15901" y="0"/>
                  </a:lnTo>
                  <a:lnTo>
                    <a:pt x="23765" y="1465"/>
                  </a:lnTo>
                  <a:lnTo>
                    <a:pt x="39498" y="9627"/>
                  </a:lnTo>
                  <a:lnTo>
                    <a:pt x="50822" y="20983"/>
                  </a:lnTo>
                  <a:lnTo>
                    <a:pt x="52225" y="25733"/>
                  </a:lnTo>
                  <a:lnTo>
                    <a:pt x="51904" y="36656"/>
                  </a:lnTo>
                  <a:lnTo>
                    <a:pt x="47527" y="46684"/>
                  </a:lnTo>
                  <a:lnTo>
                    <a:pt x="40880" y="55141"/>
                  </a:lnTo>
                  <a:lnTo>
                    <a:pt x="24344" y="68656"/>
                  </a:lnTo>
                  <a:lnTo>
                    <a:pt x="23286" y="70215"/>
                  </a:lnTo>
                  <a:lnTo>
                    <a:pt x="23285" y="71255"/>
                  </a:lnTo>
                  <a:lnTo>
                    <a:pt x="23990" y="71948"/>
                  </a:lnTo>
                  <a:lnTo>
                    <a:pt x="26654" y="72718"/>
                  </a:lnTo>
                  <a:lnTo>
                    <a:pt x="36854" y="73958"/>
                  </a:lnTo>
                  <a:lnTo>
                    <a:pt x="48158" y="77674"/>
                  </a:lnTo>
                  <a:lnTo>
                    <a:pt x="63893" y="80500"/>
                  </a:lnTo>
                  <a:lnTo>
                    <a:pt x="83185" y="93911"/>
                  </a:lnTo>
                  <a:lnTo>
                    <a:pt x="84384" y="96930"/>
                  </a:lnTo>
                  <a:lnTo>
                    <a:pt x="83835" y="104047"/>
                  </a:lnTo>
                  <a:lnTo>
                    <a:pt x="76189" y="115987"/>
                  </a:lnTo>
                  <a:lnTo>
                    <a:pt x="64986" y="128462"/>
                  </a:lnTo>
                  <a:lnTo>
                    <a:pt x="49358" y="137724"/>
                  </a:lnTo>
                  <a:lnTo>
                    <a:pt x="31323" y="141566"/>
                  </a:lnTo>
                  <a:lnTo>
                    <a:pt x="22623" y="140583"/>
                  </a:lnTo>
                  <a:lnTo>
                    <a:pt x="12700" y="136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9" name="SMARTInkShape-2008">
            <a:extLst>
              <a:ext uri="{FF2B5EF4-FFF2-40B4-BE49-F238E27FC236}">
                <a16:creationId xmlns:a16="http://schemas.microsoft.com/office/drawing/2014/main" xmlns="" id="{AE5C1C3A-0F01-40FF-B771-CDEC614C5E2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743700" y="4777892"/>
            <a:ext cx="240798" cy="264009"/>
          </a:xfrm>
          <a:custGeom>
            <a:avLst/>
            <a:gdLst/>
            <a:ahLst/>
            <a:cxnLst/>
            <a:rect l="0" t="0" r="0" b="0"/>
            <a:pathLst>
              <a:path w="240798" h="264009">
                <a:moveTo>
                  <a:pt x="0" y="3658"/>
                </a:moveTo>
                <a:lnTo>
                  <a:pt x="0" y="3658"/>
                </a:lnTo>
                <a:lnTo>
                  <a:pt x="3370" y="287"/>
                </a:lnTo>
                <a:lnTo>
                  <a:pt x="4363" y="0"/>
                </a:lnTo>
                <a:lnTo>
                  <a:pt x="5025" y="513"/>
                </a:lnTo>
                <a:lnTo>
                  <a:pt x="5467" y="1562"/>
                </a:lnTo>
                <a:lnTo>
                  <a:pt x="5056" y="2966"/>
                </a:lnTo>
                <a:lnTo>
                  <a:pt x="1812" y="9019"/>
                </a:lnTo>
                <a:lnTo>
                  <a:pt x="805" y="15683"/>
                </a:lnTo>
                <a:lnTo>
                  <a:pt x="4121" y="23349"/>
                </a:lnTo>
                <a:lnTo>
                  <a:pt x="19565" y="39360"/>
                </a:lnTo>
                <a:lnTo>
                  <a:pt x="39740" y="53393"/>
                </a:lnTo>
                <a:lnTo>
                  <a:pt x="86799" y="73193"/>
                </a:lnTo>
                <a:lnTo>
                  <a:pt x="122537" y="86067"/>
                </a:lnTo>
                <a:lnTo>
                  <a:pt x="155825" y="96964"/>
                </a:lnTo>
                <a:lnTo>
                  <a:pt x="196689" y="109150"/>
                </a:lnTo>
                <a:lnTo>
                  <a:pt x="240797" y="124186"/>
                </a:lnTo>
                <a:lnTo>
                  <a:pt x="235788" y="124297"/>
                </a:lnTo>
                <a:lnTo>
                  <a:pt x="235324" y="126184"/>
                </a:lnTo>
                <a:lnTo>
                  <a:pt x="235196" y="127674"/>
                </a:lnTo>
                <a:lnTo>
                  <a:pt x="233179" y="131214"/>
                </a:lnTo>
                <a:lnTo>
                  <a:pt x="189804" y="175050"/>
                </a:lnTo>
                <a:lnTo>
                  <a:pt x="142777" y="212151"/>
                </a:lnTo>
                <a:lnTo>
                  <a:pt x="102512" y="236414"/>
                </a:lnTo>
                <a:lnTo>
                  <a:pt x="61092" y="256832"/>
                </a:lnTo>
                <a:lnTo>
                  <a:pt x="44079" y="262590"/>
                </a:lnTo>
                <a:lnTo>
                  <a:pt x="43497" y="263063"/>
                </a:lnTo>
                <a:lnTo>
                  <a:pt x="43814" y="263377"/>
                </a:lnTo>
                <a:lnTo>
                  <a:pt x="95250" y="2640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SMARTInkShape-Group426">
            <a:extLst>
              <a:ext uri="{FF2B5EF4-FFF2-40B4-BE49-F238E27FC236}">
                <a16:creationId xmlns:a16="http://schemas.microsoft.com/office/drawing/2014/main" xmlns="" id="{CF48D697-4BC1-4BB6-8E1E-EE54EACBCBDB}"/>
              </a:ext>
            </a:extLst>
          </p:cNvPr>
          <p:cNvGrpSpPr/>
          <p:nvPr/>
        </p:nvGrpSpPr>
        <p:grpSpPr>
          <a:xfrm>
            <a:off x="5290694" y="4781550"/>
            <a:ext cx="1021207" cy="310515"/>
            <a:chOff x="5290694" y="4781550"/>
            <a:chExt cx="1021207" cy="310515"/>
          </a:xfrm>
        </p:grpSpPr>
        <p:sp>
          <p:nvSpPr>
            <p:cNvPr id="230" name="SMARTInkShape-2009">
              <a:extLst>
                <a:ext uri="{FF2B5EF4-FFF2-40B4-BE49-F238E27FC236}">
                  <a16:creationId xmlns:a16="http://schemas.microsoft.com/office/drawing/2014/main" xmlns="" id="{6808383D-C26A-40AE-8A40-2FD043B0E52B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230989" y="4915783"/>
              <a:ext cx="80912" cy="16685"/>
            </a:xfrm>
            <a:custGeom>
              <a:avLst/>
              <a:gdLst/>
              <a:ahLst/>
              <a:cxnLst/>
              <a:rect l="0" t="0" r="0" b="0"/>
              <a:pathLst>
                <a:path w="80912" h="16685">
                  <a:moveTo>
                    <a:pt x="36461" y="5467"/>
                  </a:moveTo>
                  <a:lnTo>
                    <a:pt x="36461" y="5467"/>
                  </a:lnTo>
                  <a:lnTo>
                    <a:pt x="13317" y="0"/>
                  </a:lnTo>
                  <a:lnTo>
                    <a:pt x="6655" y="1391"/>
                  </a:lnTo>
                  <a:lnTo>
                    <a:pt x="0" y="4662"/>
                  </a:lnTo>
                  <a:lnTo>
                    <a:pt x="159" y="5636"/>
                  </a:lnTo>
                  <a:lnTo>
                    <a:pt x="2217" y="8599"/>
                  </a:lnTo>
                  <a:lnTo>
                    <a:pt x="17456" y="14235"/>
                  </a:lnTo>
                  <a:lnTo>
                    <a:pt x="51548" y="16684"/>
                  </a:lnTo>
                  <a:lnTo>
                    <a:pt x="80911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010">
              <a:extLst>
                <a:ext uri="{FF2B5EF4-FFF2-40B4-BE49-F238E27FC236}">
                  <a16:creationId xmlns:a16="http://schemas.microsoft.com/office/drawing/2014/main" xmlns="" id="{E7051F11-CC8C-4145-B5FA-1C728D51E47C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237401" y="4781550"/>
              <a:ext cx="74500" cy="234937"/>
            </a:xfrm>
            <a:custGeom>
              <a:avLst/>
              <a:gdLst/>
              <a:ahLst/>
              <a:cxnLst/>
              <a:rect l="0" t="0" r="0" b="0"/>
              <a:pathLst>
                <a:path w="74500" h="234937">
                  <a:moveTo>
                    <a:pt x="74499" y="0"/>
                  </a:moveTo>
                  <a:lnTo>
                    <a:pt x="74499" y="0"/>
                  </a:lnTo>
                  <a:lnTo>
                    <a:pt x="56201" y="45434"/>
                  </a:lnTo>
                  <a:lnTo>
                    <a:pt x="39658" y="91054"/>
                  </a:lnTo>
                  <a:lnTo>
                    <a:pt x="23488" y="132499"/>
                  </a:lnTo>
                  <a:lnTo>
                    <a:pt x="10153" y="173942"/>
                  </a:lnTo>
                  <a:lnTo>
                    <a:pt x="0" y="219930"/>
                  </a:lnTo>
                  <a:lnTo>
                    <a:pt x="936" y="230156"/>
                  </a:lnTo>
                  <a:lnTo>
                    <a:pt x="2174" y="233871"/>
                  </a:lnTo>
                  <a:lnTo>
                    <a:pt x="5116" y="234936"/>
                  </a:lnTo>
                  <a:lnTo>
                    <a:pt x="14028" y="232357"/>
                  </a:lnTo>
                  <a:lnTo>
                    <a:pt x="36399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011">
              <a:extLst>
                <a:ext uri="{FF2B5EF4-FFF2-40B4-BE49-F238E27FC236}">
                  <a16:creationId xmlns:a16="http://schemas.microsoft.com/office/drawing/2014/main" xmlns="" id="{873AC73D-3E10-4277-A236-C2E193731D6B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039805" y="4940300"/>
              <a:ext cx="76976" cy="95251"/>
            </a:xfrm>
            <a:custGeom>
              <a:avLst/>
              <a:gdLst/>
              <a:ahLst/>
              <a:cxnLst/>
              <a:rect l="0" t="0" r="0" b="0"/>
              <a:pathLst>
                <a:path w="76976" h="95251">
                  <a:moveTo>
                    <a:pt x="11745" y="0"/>
                  </a:moveTo>
                  <a:lnTo>
                    <a:pt x="11745" y="0"/>
                  </a:lnTo>
                  <a:lnTo>
                    <a:pt x="8374" y="0"/>
                  </a:lnTo>
                  <a:lnTo>
                    <a:pt x="8088" y="705"/>
                  </a:lnTo>
                  <a:lnTo>
                    <a:pt x="10348" y="6481"/>
                  </a:lnTo>
                  <a:lnTo>
                    <a:pt x="10625" y="20970"/>
                  </a:lnTo>
                  <a:lnTo>
                    <a:pt x="3880" y="59849"/>
                  </a:lnTo>
                  <a:lnTo>
                    <a:pt x="478" y="68769"/>
                  </a:lnTo>
                  <a:lnTo>
                    <a:pt x="0" y="71246"/>
                  </a:lnTo>
                  <a:lnTo>
                    <a:pt x="387" y="72192"/>
                  </a:lnTo>
                  <a:lnTo>
                    <a:pt x="1350" y="72117"/>
                  </a:lnTo>
                  <a:lnTo>
                    <a:pt x="2699" y="71361"/>
                  </a:lnTo>
                  <a:lnTo>
                    <a:pt x="14296" y="54940"/>
                  </a:lnTo>
                  <a:lnTo>
                    <a:pt x="33082" y="21738"/>
                  </a:lnTo>
                  <a:lnTo>
                    <a:pt x="47152" y="7538"/>
                  </a:lnTo>
                  <a:lnTo>
                    <a:pt x="55939" y="3350"/>
                  </a:lnTo>
                  <a:lnTo>
                    <a:pt x="60258" y="2233"/>
                  </a:lnTo>
                  <a:lnTo>
                    <a:pt x="63843" y="2194"/>
                  </a:lnTo>
                  <a:lnTo>
                    <a:pt x="69707" y="4033"/>
                  </a:lnTo>
                  <a:lnTo>
                    <a:pt x="74665" y="12847"/>
                  </a:lnTo>
                  <a:lnTo>
                    <a:pt x="76975" y="19147"/>
                  </a:lnTo>
                  <a:lnTo>
                    <a:pt x="76855" y="41500"/>
                  </a:lnTo>
                  <a:lnTo>
                    <a:pt x="61081" y="84387"/>
                  </a:lnTo>
                  <a:lnTo>
                    <a:pt x="56486" y="90422"/>
                  </a:lnTo>
                  <a:lnTo>
                    <a:pt x="4984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012">
              <a:extLst>
                <a:ext uri="{FF2B5EF4-FFF2-40B4-BE49-F238E27FC236}">
                  <a16:creationId xmlns:a16="http://schemas.microsoft.com/office/drawing/2014/main" xmlns="" id="{1B1E370F-7420-4D46-AAF6-5AC5AD59D59E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905285" y="4936299"/>
              <a:ext cx="76416" cy="111689"/>
            </a:xfrm>
            <a:custGeom>
              <a:avLst/>
              <a:gdLst/>
              <a:ahLst/>
              <a:cxnLst/>
              <a:rect l="0" t="0" r="0" b="0"/>
              <a:pathLst>
                <a:path w="76416" h="111689">
                  <a:moveTo>
                    <a:pt x="12915" y="29401"/>
                  </a:moveTo>
                  <a:lnTo>
                    <a:pt x="12915" y="29401"/>
                  </a:lnTo>
                  <a:lnTo>
                    <a:pt x="29874" y="39453"/>
                  </a:lnTo>
                  <a:lnTo>
                    <a:pt x="40020" y="41578"/>
                  </a:lnTo>
                  <a:lnTo>
                    <a:pt x="44481" y="39988"/>
                  </a:lnTo>
                  <a:lnTo>
                    <a:pt x="56467" y="29846"/>
                  </a:lnTo>
                  <a:lnTo>
                    <a:pt x="64939" y="18321"/>
                  </a:lnTo>
                  <a:lnTo>
                    <a:pt x="65942" y="14253"/>
                  </a:lnTo>
                  <a:lnTo>
                    <a:pt x="65175" y="5971"/>
                  </a:lnTo>
                  <a:lnTo>
                    <a:pt x="63982" y="3198"/>
                  </a:lnTo>
                  <a:lnTo>
                    <a:pt x="62483" y="1349"/>
                  </a:lnTo>
                  <a:lnTo>
                    <a:pt x="60777" y="116"/>
                  </a:lnTo>
                  <a:lnTo>
                    <a:pt x="58229" y="0"/>
                  </a:lnTo>
                  <a:lnTo>
                    <a:pt x="51634" y="1752"/>
                  </a:lnTo>
                  <a:lnTo>
                    <a:pt x="24860" y="31335"/>
                  </a:lnTo>
                  <a:lnTo>
                    <a:pt x="3437" y="63650"/>
                  </a:lnTo>
                  <a:lnTo>
                    <a:pt x="0" y="80370"/>
                  </a:lnTo>
                  <a:lnTo>
                    <a:pt x="1530" y="95798"/>
                  </a:lnTo>
                  <a:lnTo>
                    <a:pt x="6915" y="107359"/>
                  </a:lnTo>
                  <a:lnTo>
                    <a:pt x="11032" y="110301"/>
                  </a:lnTo>
                  <a:lnTo>
                    <a:pt x="15892" y="111557"/>
                  </a:lnTo>
                  <a:lnTo>
                    <a:pt x="21251" y="111688"/>
                  </a:lnTo>
                  <a:lnTo>
                    <a:pt x="38903" y="105131"/>
                  </a:lnTo>
                  <a:lnTo>
                    <a:pt x="76415" y="80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013">
              <a:extLst>
                <a:ext uri="{FF2B5EF4-FFF2-40B4-BE49-F238E27FC236}">
                  <a16:creationId xmlns:a16="http://schemas.microsoft.com/office/drawing/2014/main" xmlns="" id="{2EE388CF-7B95-4B1A-A810-ADE691B7B6AD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721350" y="4918690"/>
              <a:ext cx="133351" cy="100788"/>
            </a:xfrm>
            <a:custGeom>
              <a:avLst/>
              <a:gdLst/>
              <a:ahLst/>
              <a:cxnLst/>
              <a:rect l="0" t="0" r="0" b="0"/>
              <a:pathLst>
                <a:path w="133351" h="100788">
                  <a:moveTo>
                    <a:pt x="0" y="21610"/>
                  </a:moveTo>
                  <a:lnTo>
                    <a:pt x="0" y="21610"/>
                  </a:lnTo>
                  <a:lnTo>
                    <a:pt x="0" y="15522"/>
                  </a:lnTo>
                  <a:lnTo>
                    <a:pt x="0" y="18709"/>
                  </a:lnTo>
                  <a:lnTo>
                    <a:pt x="7839" y="61973"/>
                  </a:lnTo>
                  <a:lnTo>
                    <a:pt x="9834" y="76944"/>
                  </a:lnTo>
                  <a:lnTo>
                    <a:pt x="6948" y="100158"/>
                  </a:lnTo>
                  <a:lnTo>
                    <a:pt x="6748" y="100787"/>
                  </a:lnTo>
                  <a:lnTo>
                    <a:pt x="6615" y="100499"/>
                  </a:lnTo>
                  <a:lnTo>
                    <a:pt x="6527" y="99603"/>
                  </a:lnTo>
                  <a:lnTo>
                    <a:pt x="26129" y="52377"/>
                  </a:lnTo>
                  <a:lnTo>
                    <a:pt x="33485" y="38812"/>
                  </a:lnTo>
                  <a:lnTo>
                    <a:pt x="39107" y="32783"/>
                  </a:lnTo>
                  <a:lnTo>
                    <a:pt x="42298" y="31881"/>
                  </a:lnTo>
                  <a:lnTo>
                    <a:pt x="49609" y="32760"/>
                  </a:lnTo>
                  <a:lnTo>
                    <a:pt x="52122" y="35393"/>
                  </a:lnTo>
                  <a:lnTo>
                    <a:pt x="54916" y="43963"/>
                  </a:lnTo>
                  <a:lnTo>
                    <a:pt x="54276" y="52946"/>
                  </a:lnTo>
                  <a:lnTo>
                    <a:pt x="51105" y="73079"/>
                  </a:lnTo>
                  <a:lnTo>
                    <a:pt x="51003" y="72856"/>
                  </a:lnTo>
                  <a:lnTo>
                    <a:pt x="60274" y="60948"/>
                  </a:lnTo>
                  <a:lnTo>
                    <a:pt x="83042" y="15394"/>
                  </a:lnTo>
                  <a:lnTo>
                    <a:pt x="87111" y="8999"/>
                  </a:lnTo>
                  <a:lnTo>
                    <a:pt x="92646" y="4735"/>
                  </a:lnTo>
                  <a:lnTo>
                    <a:pt x="106323" y="0"/>
                  </a:lnTo>
                  <a:lnTo>
                    <a:pt x="112509" y="147"/>
                  </a:lnTo>
                  <a:lnTo>
                    <a:pt x="123147" y="4075"/>
                  </a:lnTo>
                  <a:lnTo>
                    <a:pt x="126548" y="8508"/>
                  </a:lnTo>
                  <a:lnTo>
                    <a:pt x="130327" y="20961"/>
                  </a:lnTo>
                  <a:lnTo>
                    <a:pt x="132952" y="65209"/>
                  </a:lnTo>
                  <a:lnTo>
                    <a:pt x="133350" y="91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014">
              <a:extLst>
                <a:ext uri="{FF2B5EF4-FFF2-40B4-BE49-F238E27FC236}">
                  <a16:creationId xmlns:a16="http://schemas.microsoft.com/office/drawing/2014/main" xmlns="" id="{27231BFA-F310-408A-B1F1-C743E1C600AB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576183" y="4936416"/>
              <a:ext cx="100718" cy="111441"/>
            </a:xfrm>
            <a:custGeom>
              <a:avLst/>
              <a:gdLst/>
              <a:ahLst/>
              <a:cxnLst/>
              <a:rect l="0" t="0" r="0" b="0"/>
              <a:pathLst>
                <a:path w="100718" h="111441">
                  <a:moveTo>
                    <a:pt x="5467" y="41984"/>
                  </a:moveTo>
                  <a:lnTo>
                    <a:pt x="5467" y="41984"/>
                  </a:lnTo>
                  <a:lnTo>
                    <a:pt x="0" y="41984"/>
                  </a:lnTo>
                  <a:lnTo>
                    <a:pt x="37096" y="41278"/>
                  </a:lnTo>
                  <a:lnTo>
                    <a:pt x="46806" y="38613"/>
                  </a:lnTo>
                  <a:lnTo>
                    <a:pt x="60206" y="29775"/>
                  </a:lnTo>
                  <a:lnTo>
                    <a:pt x="65073" y="22211"/>
                  </a:lnTo>
                  <a:lnTo>
                    <a:pt x="66371" y="18219"/>
                  </a:lnTo>
                  <a:lnTo>
                    <a:pt x="65825" y="14146"/>
                  </a:lnTo>
                  <a:lnTo>
                    <a:pt x="61455" y="5858"/>
                  </a:lnTo>
                  <a:lnTo>
                    <a:pt x="58315" y="3083"/>
                  </a:lnTo>
                  <a:lnTo>
                    <a:pt x="51062" y="0"/>
                  </a:lnTo>
                  <a:lnTo>
                    <a:pt x="35675" y="1635"/>
                  </a:lnTo>
                  <a:lnTo>
                    <a:pt x="25713" y="10410"/>
                  </a:lnTo>
                  <a:lnTo>
                    <a:pt x="7820" y="39040"/>
                  </a:lnTo>
                  <a:lnTo>
                    <a:pt x="4867" y="55256"/>
                  </a:lnTo>
                  <a:lnTo>
                    <a:pt x="6612" y="71872"/>
                  </a:lnTo>
                  <a:lnTo>
                    <a:pt x="12090" y="88664"/>
                  </a:lnTo>
                  <a:lnTo>
                    <a:pt x="22992" y="101771"/>
                  </a:lnTo>
                  <a:lnTo>
                    <a:pt x="29850" y="107242"/>
                  </a:lnTo>
                  <a:lnTo>
                    <a:pt x="44996" y="111440"/>
                  </a:lnTo>
                  <a:lnTo>
                    <a:pt x="100717" y="105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015">
              <a:extLst>
                <a:ext uri="{FF2B5EF4-FFF2-40B4-BE49-F238E27FC236}">
                  <a16:creationId xmlns:a16="http://schemas.microsoft.com/office/drawing/2014/main" xmlns="" id="{FFC85216-72CA-4ED9-88A9-6F5B46907623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486400" y="4833233"/>
              <a:ext cx="19051" cy="240418"/>
            </a:xfrm>
            <a:custGeom>
              <a:avLst/>
              <a:gdLst/>
              <a:ahLst/>
              <a:cxnLst/>
              <a:rect l="0" t="0" r="0" b="0"/>
              <a:pathLst>
                <a:path w="19051" h="240418">
                  <a:moveTo>
                    <a:pt x="19050" y="5467"/>
                  </a:moveTo>
                  <a:lnTo>
                    <a:pt x="19050" y="5467"/>
                  </a:lnTo>
                  <a:lnTo>
                    <a:pt x="13583" y="0"/>
                  </a:lnTo>
                  <a:lnTo>
                    <a:pt x="12961" y="6120"/>
                  </a:lnTo>
                  <a:lnTo>
                    <a:pt x="16410" y="42520"/>
                  </a:lnTo>
                  <a:lnTo>
                    <a:pt x="14113" y="87315"/>
                  </a:lnTo>
                  <a:lnTo>
                    <a:pt x="13328" y="122277"/>
                  </a:lnTo>
                  <a:lnTo>
                    <a:pt x="11098" y="155220"/>
                  </a:lnTo>
                  <a:lnTo>
                    <a:pt x="5874" y="199651"/>
                  </a:lnTo>
                  <a:lnTo>
                    <a:pt x="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016">
              <a:extLst>
                <a:ext uri="{FF2B5EF4-FFF2-40B4-BE49-F238E27FC236}">
                  <a16:creationId xmlns:a16="http://schemas.microsoft.com/office/drawing/2014/main" xmlns="" id="{5F616A77-B18B-4DBD-92C0-E6947195F705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290694" y="4958858"/>
              <a:ext cx="138557" cy="133207"/>
            </a:xfrm>
            <a:custGeom>
              <a:avLst/>
              <a:gdLst/>
              <a:ahLst/>
              <a:cxnLst/>
              <a:rect l="0" t="0" r="0" b="0"/>
              <a:pathLst>
                <a:path w="138557" h="133207">
                  <a:moveTo>
                    <a:pt x="11556" y="44942"/>
                  </a:moveTo>
                  <a:lnTo>
                    <a:pt x="11556" y="44942"/>
                  </a:lnTo>
                  <a:lnTo>
                    <a:pt x="2718" y="44942"/>
                  </a:lnTo>
                  <a:lnTo>
                    <a:pt x="1430" y="45647"/>
                  </a:lnTo>
                  <a:lnTo>
                    <a:pt x="572" y="46824"/>
                  </a:lnTo>
                  <a:lnTo>
                    <a:pt x="0" y="48313"/>
                  </a:lnTo>
                  <a:lnTo>
                    <a:pt x="1246" y="53731"/>
                  </a:lnTo>
                  <a:lnTo>
                    <a:pt x="2566" y="57151"/>
                  </a:lnTo>
                  <a:lnTo>
                    <a:pt x="7795" y="62834"/>
                  </a:lnTo>
                  <a:lnTo>
                    <a:pt x="11165" y="65336"/>
                  </a:lnTo>
                  <a:lnTo>
                    <a:pt x="22436" y="66236"/>
                  </a:lnTo>
                  <a:lnTo>
                    <a:pt x="52667" y="61064"/>
                  </a:lnTo>
                  <a:lnTo>
                    <a:pt x="74067" y="48543"/>
                  </a:lnTo>
                  <a:lnTo>
                    <a:pt x="83553" y="37370"/>
                  </a:lnTo>
                  <a:lnTo>
                    <a:pt x="87071" y="31427"/>
                  </a:lnTo>
                  <a:lnTo>
                    <a:pt x="89098" y="19180"/>
                  </a:lnTo>
                  <a:lnTo>
                    <a:pt x="88651" y="12951"/>
                  </a:lnTo>
                  <a:lnTo>
                    <a:pt x="86235" y="8092"/>
                  </a:lnTo>
                  <a:lnTo>
                    <a:pt x="77908" y="813"/>
                  </a:lnTo>
                  <a:lnTo>
                    <a:pt x="72019" y="0"/>
                  </a:lnTo>
                  <a:lnTo>
                    <a:pt x="57949" y="2860"/>
                  </a:lnTo>
                  <a:lnTo>
                    <a:pt x="34160" y="15776"/>
                  </a:lnTo>
                  <a:lnTo>
                    <a:pt x="12609" y="36378"/>
                  </a:lnTo>
                  <a:lnTo>
                    <a:pt x="4968" y="55953"/>
                  </a:lnTo>
                  <a:lnTo>
                    <a:pt x="2983" y="77352"/>
                  </a:lnTo>
                  <a:lnTo>
                    <a:pt x="6805" y="96271"/>
                  </a:lnTo>
                  <a:lnTo>
                    <a:pt x="16970" y="112205"/>
                  </a:lnTo>
                  <a:lnTo>
                    <a:pt x="30896" y="124931"/>
                  </a:lnTo>
                  <a:lnTo>
                    <a:pt x="46492" y="132939"/>
                  </a:lnTo>
                  <a:lnTo>
                    <a:pt x="64713" y="133206"/>
                  </a:lnTo>
                  <a:lnTo>
                    <a:pt x="98567" y="121659"/>
                  </a:lnTo>
                  <a:lnTo>
                    <a:pt x="138556" y="102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427">
            <a:extLst>
              <a:ext uri="{FF2B5EF4-FFF2-40B4-BE49-F238E27FC236}">
                <a16:creationId xmlns:a16="http://schemas.microsoft.com/office/drawing/2014/main" xmlns="" id="{0EF631CF-0FAF-4E4C-9A31-9E15FD4F8A3A}"/>
              </a:ext>
            </a:extLst>
          </p:cNvPr>
          <p:cNvGrpSpPr/>
          <p:nvPr/>
        </p:nvGrpSpPr>
        <p:grpSpPr>
          <a:xfrm>
            <a:off x="8667750" y="4036206"/>
            <a:ext cx="311151" cy="338945"/>
            <a:chOff x="8667750" y="4036206"/>
            <a:chExt cx="311151" cy="338945"/>
          </a:xfrm>
        </p:grpSpPr>
        <p:sp>
          <p:nvSpPr>
            <p:cNvPr id="239" name="SMARTInkShape-2017">
              <a:extLst>
                <a:ext uri="{FF2B5EF4-FFF2-40B4-BE49-F238E27FC236}">
                  <a16:creationId xmlns:a16="http://schemas.microsoft.com/office/drawing/2014/main" xmlns="" id="{43E3BA9B-6733-425E-AD11-B4A465ECFEED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918460" y="4337050"/>
              <a:ext cx="22341" cy="1"/>
            </a:xfrm>
            <a:custGeom>
              <a:avLst/>
              <a:gdLst/>
              <a:ahLst/>
              <a:cxnLst/>
              <a:rect l="0" t="0" r="0" b="0"/>
              <a:pathLst>
                <a:path w="22341" h="1">
                  <a:moveTo>
                    <a:pt x="22340" y="0"/>
                  </a:moveTo>
                  <a:lnTo>
                    <a:pt x="22340" y="0"/>
                  </a:lnTo>
                  <a:lnTo>
                    <a:pt x="0" y="0"/>
                  </a:lnTo>
                  <a:lnTo>
                    <a:pt x="32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018">
              <a:extLst>
                <a:ext uri="{FF2B5EF4-FFF2-40B4-BE49-F238E27FC236}">
                  <a16:creationId xmlns:a16="http://schemas.microsoft.com/office/drawing/2014/main" xmlns="" id="{214925FE-3CCC-4D07-8082-F64DEA899B2B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953500" y="42164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25400" y="0"/>
                  </a:lnTo>
                  <a:lnTo>
                    <a:pt x="11603" y="705"/>
                  </a:lnTo>
                  <a:lnTo>
                    <a:pt x="5627" y="3371"/>
                  </a:lnTo>
                  <a:lnTo>
                    <a:pt x="3752" y="577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019">
              <a:extLst>
                <a:ext uri="{FF2B5EF4-FFF2-40B4-BE49-F238E27FC236}">
                  <a16:creationId xmlns:a16="http://schemas.microsoft.com/office/drawing/2014/main" xmlns="" id="{9019B740-88EE-4538-83CD-8908BBAA201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739005" y="4248150"/>
              <a:ext cx="119246" cy="57151"/>
            </a:xfrm>
            <a:custGeom>
              <a:avLst/>
              <a:gdLst/>
              <a:ahLst/>
              <a:cxnLst/>
              <a:rect l="0" t="0" r="0" b="0"/>
              <a:pathLst>
                <a:path w="119246" h="57151">
                  <a:moveTo>
                    <a:pt x="17645" y="57150"/>
                  </a:moveTo>
                  <a:lnTo>
                    <a:pt x="17645" y="57150"/>
                  </a:lnTo>
                  <a:lnTo>
                    <a:pt x="702" y="21386"/>
                  </a:lnTo>
                  <a:lnTo>
                    <a:pt x="0" y="18490"/>
                  </a:lnTo>
                  <a:lnTo>
                    <a:pt x="943" y="16560"/>
                  </a:lnTo>
                  <a:lnTo>
                    <a:pt x="2982" y="15273"/>
                  </a:lnTo>
                  <a:lnTo>
                    <a:pt x="41957" y="6018"/>
                  </a:lnTo>
                  <a:lnTo>
                    <a:pt x="78236" y="1783"/>
                  </a:lnTo>
                  <a:lnTo>
                    <a:pt x="1192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020">
              <a:extLst>
                <a:ext uri="{FF2B5EF4-FFF2-40B4-BE49-F238E27FC236}">
                  <a16:creationId xmlns:a16="http://schemas.microsoft.com/office/drawing/2014/main" xmlns="" id="{C9EB02FC-1D4E-4B78-BF6E-C569D142C995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782050" y="4036206"/>
              <a:ext cx="88901" cy="338945"/>
            </a:xfrm>
            <a:custGeom>
              <a:avLst/>
              <a:gdLst/>
              <a:ahLst/>
              <a:cxnLst/>
              <a:rect l="0" t="0" r="0" b="0"/>
              <a:pathLst>
                <a:path w="88901" h="338945">
                  <a:moveTo>
                    <a:pt x="88900" y="46844"/>
                  </a:moveTo>
                  <a:lnTo>
                    <a:pt x="88900" y="46844"/>
                  </a:lnTo>
                  <a:lnTo>
                    <a:pt x="82419" y="22907"/>
                  </a:lnTo>
                  <a:lnTo>
                    <a:pt x="73320" y="9394"/>
                  </a:lnTo>
                  <a:lnTo>
                    <a:pt x="62219" y="1977"/>
                  </a:lnTo>
                  <a:lnTo>
                    <a:pt x="56297" y="0"/>
                  </a:lnTo>
                  <a:lnTo>
                    <a:pt x="50231" y="2209"/>
                  </a:lnTo>
                  <a:lnTo>
                    <a:pt x="37848" y="14071"/>
                  </a:lnTo>
                  <a:lnTo>
                    <a:pt x="22345" y="54067"/>
                  </a:lnTo>
                  <a:lnTo>
                    <a:pt x="15106" y="88154"/>
                  </a:lnTo>
                  <a:lnTo>
                    <a:pt x="10241" y="124471"/>
                  </a:lnTo>
                  <a:lnTo>
                    <a:pt x="8079" y="161778"/>
                  </a:lnTo>
                  <a:lnTo>
                    <a:pt x="7117" y="201407"/>
                  </a:lnTo>
                  <a:lnTo>
                    <a:pt x="6692" y="240422"/>
                  </a:lnTo>
                  <a:lnTo>
                    <a:pt x="6452" y="288037"/>
                  </a:lnTo>
                  <a:lnTo>
                    <a:pt x="4487" y="324838"/>
                  </a:lnTo>
                  <a:lnTo>
                    <a:pt x="0" y="338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021">
              <a:extLst>
                <a:ext uri="{FF2B5EF4-FFF2-40B4-BE49-F238E27FC236}">
                  <a16:creationId xmlns:a16="http://schemas.microsoft.com/office/drawing/2014/main" xmlns="" id="{0D67337A-1BF8-4D28-9D28-1FE3515C3454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686800" y="41529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2648"/>
                  </a:lnTo>
                  <a:lnTo>
                    <a:pt x="705" y="1765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022">
              <a:extLst>
                <a:ext uri="{FF2B5EF4-FFF2-40B4-BE49-F238E27FC236}">
                  <a16:creationId xmlns:a16="http://schemas.microsoft.com/office/drawing/2014/main" xmlns="" id="{8D01A267-7A90-485E-BE90-040C854538C0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667750" y="424815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4927" y="44812"/>
                  </a:lnTo>
                  <a:lnTo>
                    <a:pt x="23533" y="86787"/>
                  </a:lnTo>
                  <a:lnTo>
                    <a:pt x="254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428">
            <a:extLst>
              <a:ext uri="{FF2B5EF4-FFF2-40B4-BE49-F238E27FC236}">
                <a16:creationId xmlns:a16="http://schemas.microsoft.com/office/drawing/2014/main" xmlns="" id="{19E3776C-5EC4-4DD3-B1B4-8A6046613F86}"/>
              </a:ext>
            </a:extLst>
          </p:cNvPr>
          <p:cNvGrpSpPr/>
          <p:nvPr/>
        </p:nvGrpSpPr>
        <p:grpSpPr>
          <a:xfrm>
            <a:off x="7403085" y="4105380"/>
            <a:ext cx="909066" cy="318696"/>
            <a:chOff x="7403085" y="4105380"/>
            <a:chExt cx="909066" cy="318696"/>
          </a:xfrm>
        </p:grpSpPr>
        <p:sp>
          <p:nvSpPr>
            <p:cNvPr id="246" name="SMARTInkShape-2023">
              <a:extLst>
                <a:ext uri="{FF2B5EF4-FFF2-40B4-BE49-F238E27FC236}">
                  <a16:creationId xmlns:a16="http://schemas.microsoft.com/office/drawing/2014/main" xmlns="" id="{22E0AF79-A081-4B37-BE99-E88CFDE35D7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235950" y="4205183"/>
              <a:ext cx="76201" cy="149050"/>
            </a:xfrm>
            <a:custGeom>
              <a:avLst/>
              <a:gdLst/>
              <a:ahLst/>
              <a:cxnLst/>
              <a:rect l="0" t="0" r="0" b="0"/>
              <a:pathLst>
                <a:path w="76201" h="149050">
                  <a:moveTo>
                    <a:pt x="76200" y="23917"/>
                  </a:moveTo>
                  <a:lnTo>
                    <a:pt x="76200" y="23917"/>
                  </a:lnTo>
                  <a:lnTo>
                    <a:pt x="76200" y="11707"/>
                  </a:lnTo>
                  <a:lnTo>
                    <a:pt x="74788" y="8721"/>
                  </a:lnTo>
                  <a:lnTo>
                    <a:pt x="69458" y="3523"/>
                  </a:lnTo>
                  <a:lnTo>
                    <a:pt x="62385" y="742"/>
                  </a:lnTo>
                  <a:lnTo>
                    <a:pt x="58524" y="0"/>
                  </a:lnTo>
                  <a:lnTo>
                    <a:pt x="42976" y="2327"/>
                  </a:lnTo>
                  <a:lnTo>
                    <a:pt x="39233" y="5290"/>
                  </a:lnTo>
                  <a:lnTo>
                    <a:pt x="35076" y="14227"/>
                  </a:lnTo>
                  <a:lnTo>
                    <a:pt x="32735" y="31159"/>
                  </a:lnTo>
                  <a:lnTo>
                    <a:pt x="40675" y="77284"/>
                  </a:lnTo>
                  <a:lnTo>
                    <a:pt x="54354" y="124590"/>
                  </a:lnTo>
                  <a:lnTo>
                    <a:pt x="55907" y="134747"/>
                  </a:lnTo>
                  <a:lnTo>
                    <a:pt x="54910" y="138726"/>
                  </a:lnTo>
                  <a:lnTo>
                    <a:pt x="50040" y="145028"/>
                  </a:lnTo>
                  <a:lnTo>
                    <a:pt x="41289" y="148300"/>
                  </a:lnTo>
                  <a:lnTo>
                    <a:pt x="29639" y="149049"/>
                  </a:lnTo>
                  <a:lnTo>
                    <a:pt x="0" y="144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024">
              <a:extLst>
                <a:ext uri="{FF2B5EF4-FFF2-40B4-BE49-F238E27FC236}">
                  <a16:creationId xmlns:a16="http://schemas.microsoft.com/office/drawing/2014/main" xmlns="" id="{567C6660-17EA-46B7-A838-D82AC2D5CCD5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038657" y="4214906"/>
              <a:ext cx="203644" cy="128039"/>
            </a:xfrm>
            <a:custGeom>
              <a:avLst/>
              <a:gdLst/>
              <a:ahLst/>
              <a:cxnLst/>
              <a:rect l="0" t="0" r="0" b="0"/>
              <a:pathLst>
                <a:path w="203644" h="128039">
                  <a:moveTo>
                    <a:pt x="443" y="33244"/>
                  </a:moveTo>
                  <a:lnTo>
                    <a:pt x="443" y="33244"/>
                  </a:lnTo>
                  <a:lnTo>
                    <a:pt x="5910" y="38711"/>
                  </a:lnTo>
                  <a:lnTo>
                    <a:pt x="9902" y="39332"/>
                  </a:lnTo>
                  <a:lnTo>
                    <a:pt x="18924" y="36145"/>
                  </a:lnTo>
                  <a:lnTo>
                    <a:pt x="33906" y="27362"/>
                  </a:lnTo>
                  <a:lnTo>
                    <a:pt x="37568" y="22973"/>
                  </a:lnTo>
                  <a:lnTo>
                    <a:pt x="41638" y="12451"/>
                  </a:lnTo>
                  <a:lnTo>
                    <a:pt x="41565" y="4482"/>
                  </a:lnTo>
                  <a:lnTo>
                    <a:pt x="40557" y="1369"/>
                  </a:lnTo>
                  <a:lnTo>
                    <a:pt x="37769" y="0"/>
                  </a:lnTo>
                  <a:lnTo>
                    <a:pt x="29027" y="360"/>
                  </a:lnTo>
                  <a:lnTo>
                    <a:pt x="19967" y="6634"/>
                  </a:lnTo>
                  <a:lnTo>
                    <a:pt x="11236" y="18595"/>
                  </a:lnTo>
                  <a:lnTo>
                    <a:pt x="2653" y="38022"/>
                  </a:lnTo>
                  <a:lnTo>
                    <a:pt x="0" y="72760"/>
                  </a:lnTo>
                  <a:lnTo>
                    <a:pt x="3682" y="103121"/>
                  </a:lnTo>
                  <a:lnTo>
                    <a:pt x="11055" y="117452"/>
                  </a:lnTo>
                  <a:lnTo>
                    <a:pt x="15985" y="123250"/>
                  </a:lnTo>
                  <a:lnTo>
                    <a:pt x="22798" y="126409"/>
                  </a:lnTo>
                  <a:lnTo>
                    <a:pt x="39777" y="128038"/>
                  </a:lnTo>
                  <a:lnTo>
                    <a:pt x="65797" y="121617"/>
                  </a:lnTo>
                  <a:lnTo>
                    <a:pt x="80995" y="110856"/>
                  </a:lnTo>
                  <a:lnTo>
                    <a:pt x="88011" y="104035"/>
                  </a:lnTo>
                  <a:lnTo>
                    <a:pt x="97688" y="85168"/>
                  </a:lnTo>
                  <a:lnTo>
                    <a:pt x="106278" y="45304"/>
                  </a:lnTo>
                  <a:lnTo>
                    <a:pt x="108338" y="3640"/>
                  </a:lnTo>
                  <a:lnTo>
                    <a:pt x="109061" y="3630"/>
                  </a:lnTo>
                  <a:lnTo>
                    <a:pt x="114157" y="7693"/>
                  </a:lnTo>
                  <a:lnTo>
                    <a:pt x="120595" y="13892"/>
                  </a:lnTo>
                  <a:lnTo>
                    <a:pt x="140355" y="54206"/>
                  </a:lnTo>
                  <a:lnTo>
                    <a:pt x="146588" y="73605"/>
                  </a:lnTo>
                  <a:lnTo>
                    <a:pt x="146129" y="98982"/>
                  </a:lnTo>
                  <a:lnTo>
                    <a:pt x="141524" y="115359"/>
                  </a:lnTo>
                  <a:lnTo>
                    <a:pt x="137700" y="122186"/>
                  </a:lnTo>
                  <a:lnTo>
                    <a:pt x="135692" y="122877"/>
                  </a:lnTo>
                  <a:lnTo>
                    <a:pt x="133647" y="121927"/>
                  </a:lnTo>
                  <a:lnTo>
                    <a:pt x="131579" y="119883"/>
                  </a:lnTo>
                  <a:lnTo>
                    <a:pt x="131162" y="110085"/>
                  </a:lnTo>
                  <a:lnTo>
                    <a:pt x="134741" y="95618"/>
                  </a:lnTo>
                  <a:lnTo>
                    <a:pt x="158047" y="55704"/>
                  </a:lnTo>
                  <a:lnTo>
                    <a:pt x="203643" y="1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025">
              <a:extLst>
                <a:ext uri="{FF2B5EF4-FFF2-40B4-BE49-F238E27FC236}">
                  <a16:creationId xmlns:a16="http://schemas.microsoft.com/office/drawing/2014/main" xmlns="" id="{EECF06F1-DAE7-4E36-A1DF-D1688FA855F9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956834" y="4200572"/>
              <a:ext cx="14651" cy="143450"/>
            </a:xfrm>
            <a:custGeom>
              <a:avLst/>
              <a:gdLst/>
              <a:ahLst/>
              <a:cxnLst/>
              <a:rect l="0" t="0" r="0" b="0"/>
              <a:pathLst>
                <a:path w="14651" h="143450">
                  <a:moveTo>
                    <a:pt x="12416" y="98378"/>
                  </a:moveTo>
                  <a:lnTo>
                    <a:pt x="12416" y="98378"/>
                  </a:lnTo>
                  <a:lnTo>
                    <a:pt x="12416" y="95007"/>
                  </a:lnTo>
                  <a:lnTo>
                    <a:pt x="11711" y="94014"/>
                  </a:lnTo>
                  <a:lnTo>
                    <a:pt x="10534" y="93352"/>
                  </a:lnTo>
                  <a:lnTo>
                    <a:pt x="9045" y="92911"/>
                  </a:lnTo>
                  <a:lnTo>
                    <a:pt x="8052" y="94027"/>
                  </a:lnTo>
                  <a:lnTo>
                    <a:pt x="676" y="127372"/>
                  </a:lnTo>
                  <a:lnTo>
                    <a:pt x="0" y="140522"/>
                  </a:lnTo>
                  <a:lnTo>
                    <a:pt x="611" y="142701"/>
                  </a:lnTo>
                  <a:lnTo>
                    <a:pt x="1724" y="143449"/>
                  </a:lnTo>
                  <a:lnTo>
                    <a:pt x="3171" y="143242"/>
                  </a:lnTo>
                  <a:lnTo>
                    <a:pt x="6661" y="137367"/>
                  </a:lnTo>
                  <a:lnTo>
                    <a:pt x="14650" y="106236"/>
                  </a:lnTo>
                  <a:lnTo>
                    <a:pt x="14176" y="68172"/>
                  </a:lnTo>
                  <a:lnTo>
                    <a:pt x="12058" y="23319"/>
                  </a:lnTo>
                  <a:lnTo>
                    <a:pt x="6995" y="552"/>
                  </a:lnTo>
                  <a:lnTo>
                    <a:pt x="6685" y="0"/>
                  </a:lnTo>
                  <a:lnTo>
                    <a:pt x="6478" y="337"/>
                  </a:lnTo>
                  <a:lnTo>
                    <a:pt x="6066" y="3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026">
              <a:extLst>
                <a:ext uri="{FF2B5EF4-FFF2-40B4-BE49-F238E27FC236}">
                  <a16:creationId xmlns:a16="http://schemas.microsoft.com/office/drawing/2014/main" xmlns="" id="{3B55F293-4E60-47CA-A3AF-B2AA7F7453F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907582" y="4105380"/>
              <a:ext cx="29919" cy="257021"/>
            </a:xfrm>
            <a:custGeom>
              <a:avLst/>
              <a:gdLst/>
              <a:ahLst/>
              <a:cxnLst/>
              <a:rect l="0" t="0" r="0" b="0"/>
              <a:pathLst>
                <a:path w="29919" h="257021">
                  <a:moveTo>
                    <a:pt x="17218" y="9420"/>
                  </a:moveTo>
                  <a:lnTo>
                    <a:pt x="17218" y="9420"/>
                  </a:lnTo>
                  <a:lnTo>
                    <a:pt x="17218" y="0"/>
                  </a:lnTo>
                  <a:lnTo>
                    <a:pt x="13847" y="40811"/>
                  </a:lnTo>
                  <a:lnTo>
                    <a:pt x="10310" y="73937"/>
                  </a:lnTo>
                  <a:lnTo>
                    <a:pt x="6386" y="112178"/>
                  </a:lnTo>
                  <a:lnTo>
                    <a:pt x="2291" y="152691"/>
                  </a:lnTo>
                  <a:lnTo>
                    <a:pt x="0" y="188572"/>
                  </a:lnTo>
                  <a:lnTo>
                    <a:pt x="592" y="230895"/>
                  </a:lnTo>
                  <a:lnTo>
                    <a:pt x="4185" y="248964"/>
                  </a:lnTo>
                  <a:lnTo>
                    <a:pt x="7118" y="253783"/>
                  </a:lnTo>
                  <a:lnTo>
                    <a:pt x="10485" y="256994"/>
                  </a:lnTo>
                  <a:lnTo>
                    <a:pt x="14140" y="257020"/>
                  </a:lnTo>
                  <a:lnTo>
                    <a:pt x="17988" y="254920"/>
                  </a:lnTo>
                  <a:lnTo>
                    <a:pt x="29918" y="244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027">
              <a:extLst>
                <a:ext uri="{FF2B5EF4-FFF2-40B4-BE49-F238E27FC236}">
                  <a16:creationId xmlns:a16="http://schemas.microsoft.com/office/drawing/2014/main" xmlns="" id="{4371DC32-24F4-4834-9C11-641162018F8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726447" y="4241800"/>
              <a:ext cx="96754" cy="50801"/>
            </a:xfrm>
            <a:custGeom>
              <a:avLst/>
              <a:gdLst/>
              <a:ahLst/>
              <a:cxnLst/>
              <a:rect l="0" t="0" r="0" b="0"/>
              <a:pathLst>
                <a:path w="96754" h="50801">
                  <a:moveTo>
                    <a:pt x="45953" y="50800"/>
                  </a:moveTo>
                  <a:lnTo>
                    <a:pt x="45953" y="50800"/>
                  </a:lnTo>
                  <a:lnTo>
                    <a:pt x="5162" y="33859"/>
                  </a:lnTo>
                  <a:lnTo>
                    <a:pt x="307" y="32687"/>
                  </a:lnTo>
                  <a:lnTo>
                    <a:pt x="0" y="32375"/>
                  </a:lnTo>
                  <a:lnTo>
                    <a:pt x="40139" y="17481"/>
                  </a:lnTo>
                  <a:lnTo>
                    <a:pt x="967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028">
              <a:extLst>
                <a:ext uri="{FF2B5EF4-FFF2-40B4-BE49-F238E27FC236}">
                  <a16:creationId xmlns:a16="http://schemas.microsoft.com/office/drawing/2014/main" xmlns="" id="{63DB087D-179C-4B0D-8D8D-1626F7745DB5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566420" y="4125437"/>
              <a:ext cx="248310" cy="298639"/>
            </a:xfrm>
            <a:custGeom>
              <a:avLst/>
              <a:gdLst/>
              <a:ahLst/>
              <a:cxnLst/>
              <a:rect l="0" t="0" r="0" b="0"/>
              <a:pathLst>
                <a:path w="248310" h="298639">
                  <a:moveTo>
                    <a:pt x="9130" y="186213"/>
                  </a:moveTo>
                  <a:lnTo>
                    <a:pt x="9130" y="186213"/>
                  </a:lnTo>
                  <a:lnTo>
                    <a:pt x="9128" y="180746"/>
                  </a:lnTo>
                  <a:lnTo>
                    <a:pt x="5759" y="183495"/>
                  </a:lnTo>
                  <a:lnTo>
                    <a:pt x="4104" y="190650"/>
                  </a:lnTo>
                  <a:lnTo>
                    <a:pt x="0" y="228686"/>
                  </a:lnTo>
                  <a:lnTo>
                    <a:pt x="5027" y="269209"/>
                  </a:lnTo>
                  <a:lnTo>
                    <a:pt x="5190" y="287306"/>
                  </a:lnTo>
                  <a:lnTo>
                    <a:pt x="9966" y="297700"/>
                  </a:lnTo>
                  <a:lnTo>
                    <a:pt x="15331" y="298638"/>
                  </a:lnTo>
                  <a:lnTo>
                    <a:pt x="30700" y="294035"/>
                  </a:lnTo>
                  <a:lnTo>
                    <a:pt x="43646" y="283052"/>
                  </a:lnTo>
                  <a:lnTo>
                    <a:pt x="63455" y="253006"/>
                  </a:lnTo>
                  <a:lnTo>
                    <a:pt x="83947" y="207608"/>
                  </a:lnTo>
                  <a:lnTo>
                    <a:pt x="86597" y="213831"/>
                  </a:lnTo>
                  <a:lnTo>
                    <a:pt x="102313" y="256725"/>
                  </a:lnTo>
                  <a:lnTo>
                    <a:pt x="106519" y="262942"/>
                  </a:lnTo>
                  <a:lnTo>
                    <a:pt x="110039" y="264176"/>
                  </a:lnTo>
                  <a:lnTo>
                    <a:pt x="119595" y="263667"/>
                  </a:lnTo>
                  <a:lnTo>
                    <a:pt x="130898" y="257326"/>
                  </a:lnTo>
                  <a:lnTo>
                    <a:pt x="142978" y="246041"/>
                  </a:lnTo>
                  <a:lnTo>
                    <a:pt x="171740" y="206288"/>
                  </a:lnTo>
                  <a:lnTo>
                    <a:pt x="198892" y="159941"/>
                  </a:lnTo>
                  <a:lnTo>
                    <a:pt x="215530" y="122325"/>
                  </a:lnTo>
                  <a:lnTo>
                    <a:pt x="229980" y="84441"/>
                  </a:lnTo>
                  <a:lnTo>
                    <a:pt x="239694" y="50199"/>
                  </a:lnTo>
                  <a:lnTo>
                    <a:pt x="248309" y="4829"/>
                  </a:lnTo>
                  <a:lnTo>
                    <a:pt x="247605" y="1085"/>
                  </a:lnTo>
                  <a:lnTo>
                    <a:pt x="245724" y="0"/>
                  </a:lnTo>
                  <a:lnTo>
                    <a:pt x="243059" y="688"/>
                  </a:lnTo>
                  <a:lnTo>
                    <a:pt x="229196" y="21881"/>
                  </a:lnTo>
                  <a:lnTo>
                    <a:pt x="215054" y="68456"/>
                  </a:lnTo>
                  <a:lnTo>
                    <a:pt x="206250" y="104949"/>
                  </a:lnTo>
                  <a:lnTo>
                    <a:pt x="198339" y="142334"/>
                  </a:lnTo>
                  <a:lnTo>
                    <a:pt x="192471" y="180116"/>
                  </a:lnTo>
                  <a:lnTo>
                    <a:pt x="188572" y="226975"/>
                  </a:lnTo>
                  <a:lnTo>
                    <a:pt x="190789" y="254186"/>
                  </a:lnTo>
                  <a:lnTo>
                    <a:pt x="195936" y="264166"/>
                  </a:lnTo>
                  <a:lnTo>
                    <a:pt x="199284" y="267815"/>
                  </a:lnTo>
                  <a:lnTo>
                    <a:pt x="203632" y="268837"/>
                  </a:lnTo>
                  <a:lnTo>
                    <a:pt x="214109" y="266209"/>
                  </a:lnTo>
                  <a:lnTo>
                    <a:pt x="223940" y="256573"/>
                  </a:lnTo>
                  <a:lnTo>
                    <a:pt x="235525" y="235283"/>
                  </a:lnTo>
                  <a:lnTo>
                    <a:pt x="244080" y="211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029">
              <a:extLst>
                <a:ext uri="{FF2B5EF4-FFF2-40B4-BE49-F238E27FC236}">
                  <a16:creationId xmlns:a16="http://schemas.microsoft.com/office/drawing/2014/main" xmlns="" id="{8705AC6F-0E6B-4DFC-AC09-FCE9A0C107C5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403085" y="4299211"/>
              <a:ext cx="89261" cy="122269"/>
            </a:xfrm>
            <a:custGeom>
              <a:avLst/>
              <a:gdLst/>
              <a:ahLst/>
              <a:cxnLst/>
              <a:rect l="0" t="0" r="0" b="0"/>
              <a:pathLst>
                <a:path w="89261" h="122269">
                  <a:moveTo>
                    <a:pt x="77215" y="6089"/>
                  </a:moveTo>
                  <a:lnTo>
                    <a:pt x="77215" y="6089"/>
                  </a:lnTo>
                  <a:lnTo>
                    <a:pt x="67075" y="1725"/>
                  </a:lnTo>
                  <a:lnTo>
                    <a:pt x="47361" y="0"/>
                  </a:lnTo>
                  <a:lnTo>
                    <a:pt x="31445" y="6558"/>
                  </a:lnTo>
                  <a:lnTo>
                    <a:pt x="13323" y="27552"/>
                  </a:lnTo>
                  <a:lnTo>
                    <a:pt x="1290" y="56114"/>
                  </a:lnTo>
                  <a:lnTo>
                    <a:pt x="0" y="86920"/>
                  </a:lnTo>
                  <a:lnTo>
                    <a:pt x="7456" y="111648"/>
                  </a:lnTo>
                  <a:lnTo>
                    <a:pt x="12365" y="116678"/>
                  </a:lnTo>
                  <a:lnTo>
                    <a:pt x="25344" y="122268"/>
                  </a:lnTo>
                  <a:lnTo>
                    <a:pt x="51888" y="122043"/>
                  </a:lnTo>
                  <a:lnTo>
                    <a:pt x="68076" y="115480"/>
                  </a:lnTo>
                  <a:lnTo>
                    <a:pt x="75356" y="110766"/>
                  </a:lnTo>
                  <a:lnTo>
                    <a:pt x="85325" y="96121"/>
                  </a:lnTo>
                  <a:lnTo>
                    <a:pt x="88971" y="87277"/>
                  </a:lnTo>
                  <a:lnTo>
                    <a:pt x="89260" y="69924"/>
                  </a:lnTo>
                  <a:lnTo>
                    <a:pt x="83979" y="53511"/>
                  </a:lnTo>
                  <a:lnTo>
                    <a:pt x="74577" y="39159"/>
                  </a:lnTo>
                  <a:lnTo>
                    <a:pt x="65224" y="31370"/>
                  </a:lnTo>
                  <a:lnTo>
                    <a:pt x="45465" y="25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429">
            <a:extLst>
              <a:ext uri="{FF2B5EF4-FFF2-40B4-BE49-F238E27FC236}">
                <a16:creationId xmlns:a16="http://schemas.microsoft.com/office/drawing/2014/main" xmlns="" id="{2203FE69-7918-4494-8E17-0BB74B32707D}"/>
              </a:ext>
            </a:extLst>
          </p:cNvPr>
          <p:cNvGrpSpPr/>
          <p:nvPr/>
        </p:nvGrpSpPr>
        <p:grpSpPr>
          <a:xfrm>
            <a:off x="6387968" y="4285631"/>
            <a:ext cx="381133" cy="140741"/>
            <a:chOff x="6387968" y="4285631"/>
            <a:chExt cx="381133" cy="140741"/>
          </a:xfrm>
        </p:grpSpPr>
        <p:sp>
          <p:nvSpPr>
            <p:cNvPr id="254" name="SMARTInkShape-2030">
              <a:extLst>
                <a:ext uri="{FF2B5EF4-FFF2-40B4-BE49-F238E27FC236}">
                  <a16:creationId xmlns:a16="http://schemas.microsoft.com/office/drawing/2014/main" xmlns="" id="{A1180DCD-5FA3-4AF7-A5FF-083F54229F2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711950" y="4285631"/>
              <a:ext cx="57151" cy="114920"/>
            </a:xfrm>
            <a:custGeom>
              <a:avLst/>
              <a:gdLst/>
              <a:ahLst/>
              <a:cxnLst/>
              <a:rect l="0" t="0" r="0" b="0"/>
              <a:pathLst>
                <a:path w="57151" h="114920">
                  <a:moveTo>
                    <a:pt x="0" y="45069"/>
                  </a:moveTo>
                  <a:lnTo>
                    <a:pt x="0" y="45069"/>
                  </a:lnTo>
                  <a:lnTo>
                    <a:pt x="0" y="50536"/>
                  </a:lnTo>
                  <a:lnTo>
                    <a:pt x="6742" y="51157"/>
                  </a:lnTo>
                  <a:lnTo>
                    <a:pt x="21048" y="44599"/>
                  </a:lnTo>
                  <a:lnTo>
                    <a:pt x="43435" y="25377"/>
                  </a:lnTo>
                  <a:lnTo>
                    <a:pt x="50584" y="16091"/>
                  </a:lnTo>
                  <a:lnTo>
                    <a:pt x="52067" y="11639"/>
                  </a:lnTo>
                  <a:lnTo>
                    <a:pt x="51833" y="2930"/>
                  </a:lnTo>
                  <a:lnTo>
                    <a:pt x="50078" y="748"/>
                  </a:lnTo>
                  <a:lnTo>
                    <a:pt x="47496" y="0"/>
                  </a:lnTo>
                  <a:lnTo>
                    <a:pt x="44365" y="206"/>
                  </a:lnTo>
                  <a:lnTo>
                    <a:pt x="29842" y="10609"/>
                  </a:lnTo>
                  <a:lnTo>
                    <a:pt x="12135" y="33839"/>
                  </a:lnTo>
                  <a:lnTo>
                    <a:pt x="5393" y="53013"/>
                  </a:lnTo>
                  <a:lnTo>
                    <a:pt x="3809" y="71883"/>
                  </a:lnTo>
                  <a:lnTo>
                    <a:pt x="7807" y="87325"/>
                  </a:lnTo>
                  <a:lnTo>
                    <a:pt x="18051" y="99362"/>
                  </a:lnTo>
                  <a:lnTo>
                    <a:pt x="31306" y="108005"/>
                  </a:lnTo>
                  <a:lnTo>
                    <a:pt x="57150" y="114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031">
              <a:extLst>
                <a:ext uri="{FF2B5EF4-FFF2-40B4-BE49-F238E27FC236}">
                  <a16:creationId xmlns:a16="http://schemas.microsoft.com/office/drawing/2014/main" xmlns="" id="{45F7C501-E655-469C-8390-F44C132DAD6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575229" y="4298950"/>
              <a:ext cx="117672" cy="116649"/>
            </a:xfrm>
            <a:custGeom>
              <a:avLst/>
              <a:gdLst/>
              <a:ahLst/>
              <a:cxnLst/>
              <a:rect l="0" t="0" r="0" b="0"/>
              <a:pathLst>
                <a:path w="117672" h="116649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645" y="0"/>
                  </a:lnTo>
                  <a:lnTo>
                    <a:pt x="18330" y="10113"/>
                  </a:lnTo>
                  <a:lnTo>
                    <a:pt x="45530" y="55715"/>
                  </a:lnTo>
                  <a:lnTo>
                    <a:pt x="51611" y="79146"/>
                  </a:lnTo>
                  <a:lnTo>
                    <a:pt x="49270" y="95618"/>
                  </a:lnTo>
                  <a:lnTo>
                    <a:pt x="44231" y="109524"/>
                  </a:lnTo>
                  <a:lnTo>
                    <a:pt x="39641" y="115705"/>
                  </a:lnTo>
                  <a:lnTo>
                    <a:pt x="37429" y="116648"/>
                  </a:lnTo>
                  <a:lnTo>
                    <a:pt x="35249" y="116571"/>
                  </a:lnTo>
                  <a:lnTo>
                    <a:pt x="33089" y="115814"/>
                  </a:lnTo>
                  <a:lnTo>
                    <a:pt x="32572" y="105566"/>
                  </a:lnTo>
                  <a:lnTo>
                    <a:pt x="36105" y="88546"/>
                  </a:lnTo>
                  <a:lnTo>
                    <a:pt x="50700" y="56575"/>
                  </a:lnTo>
                  <a:lnTo>
                    <a:pt x="78676" y="23536"/>
                  </a:lnTo>
                  <a:lnTo>
                    <a:pt x="85324" y="17807"/>
                  </a:lnTo>
                  <a:lnTo>
                    <a:pt x="91873" y="14694"/>
                  </a:lnTo>
                  <a:lnTo>
                    <a:pt x="11767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032">
              <a:extLst>
                <a:ext uri="{FF2B5EF4-FFF2-40B4-BE49-F238E27FC236}">
                  <a16:creationId xmlns:a16="http://schemas.microsoft.com/office/drawing/2014/main" xmlns="" id="{2305F172-2352-4A8D-8A68-8D3C974EC4CA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387968" y="4300456"/>
              <a:ext cx="120783" cy="125916"/>
            </a:xfrm>
            <a:custGeom>
              <a:avLst/>
              <a:gdLst/>
              <a:ahLst/>
              <a:cxnLst/>
              <a:rect l="0" t="0" r="0" b="0"/>
              <a:pathLst>
                <a:path w="120783" h="125916">
                  <a:moveTo>
                    <a:pt x="95382" y="30244"/>
                  </a:moveTo>
                  <a:lnTo>
                    <a:pt x="95382" y="30244"/>
                  </a:lnTo>
                  <a:lnTo>
                    <a:pt x="92011" y="26873"/>
                  </a:lnTo>
                  <a:lnTo>
                    <a:pt x="90356" y="23337"/>
                  </a:lnTo>
                  <a:lnTo>
                    <a:pt x="89915" y="21406"/>
                  </a:lnTo>
                  <a:lnTo>
                    <a:pt x="79180" y="11946"/>
                  </a:lnTo>
                  <a:lnTo>
                    <a:pt x="65965" y="3577"/>
                  </a:lnTo>
                  <a:lnTo>
                    <a:pt x="53113" y="0"/>
                  </a:lnTo>
                  <a:lnTo>
                    <a:pt x="48152" y="2320"/>
                  </a:lnTo>
                  <a:lnTo>
                    <a:pt x="36996" y="12424"/>
                  </a:lnTo>
                  <a:lnTo>
                    <a:pt x="13294" y="52045"/>
                  </a:lnTo>
                  <a:lnTo>
                    <a:pt x="896" y="86798"/>
                  </a:lnTo>
                  <a:lnTo>
                    <a:pt x="0" y="106414"/>
                  </a:lnTo>
                  <a:lnTo>
                    <a:pt x="2161" y="113480"/>
                  </a:lnTo>
                  <a:lnTo>
                    <a:pt x="10205" y="123211"/>
                  </a:lnTo>
                  <a:lnTo>
                    <a:pt x="16726" y="125384"/>
                  </a:lnTo>
                  <a:lnTo>
                    <a:pt x="33377" y="125915"/>
                  </a:lnTo>
                  <a:lnTo>
                    <a:pt x="50655" y="118155"/>
                  </a:lnTo>
                  <a:lnTo>
                    <a:pt x="66331" y="104594"/>
                  </a:lnTo>
                  <a:lnTo>
                    <a:pt x="82384" y="77124"/>
                  </a:lnTo>
                  <a:lnTo>
                    <a:pt x="94148" y="31889"/>
                  </a:lnTo>
                  <a:lnTo>
                    <a:pt x="94834" y="27446"/>
                  </a:lnTo>
                  <a:lnTo>
                    <a:pt x="94311" y="27674"/>
                  </a:lnTo>
                  <a:lnTo>
                    <a:pt x="91849" y="31689"/>
                  </a:lnTo>
                  <a:lnTo>
                    <a:pt x="93238" y="48625"/>
                  </a:lnTo>
                  <a:lnTo>
                    <a:pt x="98117" y="71517"/>
                  </a:lnTo>
                  <a:lnTo>
                    <a:pt x="105770" y="84100"/>
                  </a:lnTo>
                  <a:lnTo>
                    <a:pt x="120782" y="100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8" name="SMARTInkShape-2033">
            <a:extLst>
              <a:ext uri="{FF2B5EF4-FFF2-40B4-BE49-F238E27FC236}">
                <a16:creationId xmlns:a16="http://schemas.microsoft.com/office/drawing/2014/main" xmlns="" id="{D0BD8564-6A94-4123-84E1-672A3F4CBEB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743261" y="4126165"/>
            <a:ext cx="159960" cy="271381"/>
          </a:xfrm>
          <a:custGeom>
            <a:avLst/>
            <a:gdLst/>
            <a:ahLst/>
            <a:cxnLst/>
            <a:rect l="0" t="0" r="0" b="0"/>
            <a:pathLst>
              <a:path w="159960" h="271381">
                <a:moveTo>
                  <a:pt x="3489" y="83885"/>
                </a:moveTo>
                <a:lnTo>
                  <a:pt x="3489" y="83885"/>
                </a:lnTo>
                <a:lnTo>
                  <a:pt x="3489" y="80227"/>
                </a:lnTo>
                <a:lnTo>
                  <a:pt x="5371" y="90479"/>
                </a:lnTo>
                <a:lnTo>
                  <a:pt x="9251" y="137226"/>
                </a:lnTo>
                <a:lnTo>
                  <a:pt x="7841" y="184106"/>
                </a:lnTo>
                <a:lnTo>
                  <a:pt x="3357" y="225964"/>
                </a:lnTo>
                <a:lnTo>
                  <a:pt x="1990" y="229405"/>
                </a:lnTo>
                <a:lnTo>
                  <a:pt x="373" y="231698"/>
                </a:lnTo>
                <a:lnTo>
                  <a:pt x="0" y="231816"/>
                </a:lnTo>
                <a:lnTo>
                  <a:pt x="2142" y="222417"/>
                </a:lnTo>
                <a:lnTo>
                  <a:pt x="6986" y="178983"/>
                </a:lnTo>
                <a:lnTo>
                  <a:pt x="14215" y="145906"/>
                </a:lnTo>
                <a:lnTo>
                  <a:pt x="24484" y="102983"/>
                </a:lnTo>
                <a:lnTo>
                  <a:pt x="36104" y="63210"/>
                </a:lnTo>
                <a:lnTo>
                  <a:pt x="52664" y="20374"/>
                </a:lnTo>
                <a:lnTo>
                  <a:pt x="57438" y="11910"/>
                </a:lnTo>
                <a:lnTo>
                  <a:pt x="62739" y="6269"/>
                </a:lnTo>
                <a:lnTo>
                  <a:pt x="74271" y="0"/>
                </a:lnTo>
                <a:lnTo>
                  <a:pt x="81018" y="445"/>
                </a:lnTo>
                <a:lnTo>
                  <a:pt x="96037" y="6584"/>
                </a:lnTo>
                <a:lnTo>
                  <a:pt x="110238" y="23894"/>
                </a:lnTo>
                <a:lnTo>
                  <a:pt x="132014" y="63287"/>
                </a:lnTo>
                <a:lnTo>
                  <a:pt x="150697" y="110708"/>
                </a:lnTo>
                <a:lnTo>
                  <a:pt x="157109" y="143784"/>
                </a:lnTo>
                <a:lnTo>
                  <a:pt x="159959" y="177299"/>
                </a:lnTo>
                <a:lnTo>
                  <a:pt x="153700" y="207247"/>
                </a:lnTo>
                <a:lnTo>
                  <a:pt x="141510" y="232552"/>
                </a:lnTo>
                <a:lnTo>
                  <a:pt x="126686" y="250853"/>
                </a:lnTo>
                <a:lnTo>
                  <a:pt x="108808" y="262280"/>
                </a:lnTo>
                <a:lnTo>
                  <a:pt x="88397" y="269005"/>
                </a:lnTo>
                <a:lnTo>
                  <a:pt x="55223" y="271380"/>
                </a:lnTo>
                <a:lnTo>
                  <a:pt x="38476" y="266934"/>
                </a:lnTo>
                <a:lnTo>
                  <a:pt x="25859" y="258373"/>
                </a:lnTo>
                <a:lnTo>
                  <a:pt x="9839" y="2426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SMARTInkShape-2034">
            <a:extLst>
              <a:ext uri="{FF2B5EF4-FFF2-40B4-BE49-F238E27FC236}">
                <a16:creationId xmlns:a16="http://schemas.microsoft.com/office/drawing/2014/main" xmlns="" id="{ECC7B112-296A-480C-8858-2CC8B128823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930712" y="4164985"/>
            <a:ext cx="320739" cy="438366"/>
          </a:xfrm>
          <a:custGeom>
            <a:avLst/>
            <a:gdLst/>
            <a:ahLst/>
            <a:cxnLst/>
            <a:rect l="0" t="0" r="0" b="0"/>
            <a:pathLst>
              <a:path w="320739" h="438366">
                <a:moveTo>
                  <a:pt x="92138" y="197465"/>
                </a:moveTo>
                <a:lnTo>
                  <a:pt x="92138" y="197465"/>
                </a:lnTo>
                <a:lnTo>
                  <a:pt x="88767" y="190723"/>
                </a:lnTo>
                <a:lnTo>
                  <a:pt x="71873" y="176508"/>
                </a:lnTo>
                <a:lnTo>
                  <a:pt x="62906" y="170982"/>
                </a:lnTo>
                <a:lnTo>
                  <a:pt x="52335" y="169937"/>
                </a:lnTo>
                <a:lnTo>
                  <a:pt x="46552" y="170646"/>
                </a:lnTo>
                <a:lnTo>
                  <a:pt x="24931" y="185129"/>
                </a:lnTo>
                <a:lnTo>
                  <a:pt x="7392" y="210665"/>
                </a:lnTo>
                <a:lnTo>
                  <a:pt x="0" y="243945"/>
                </a:lnTo>
                <a:lnTo>
                  <a:pt x="1181" y="270504"/>
                </a:lnTo>
                <a:lnTo>
                  <a:pt x="4689" y="276496"/>
                </a:lnTo>
                <a:lnTo>
                  <a:pt x="16113" y="285036"/>
                </a:lnTo>
                <a:lnTo>
                  <a:pt x="34360" y="287421"/>
                </a:lnTo>
                <a:lnTo>
                  <a:pt x="45153" y="287069"/>
                </a:lnTo>
                <a:lnTo>
                  <a:pt x="66552" y="279152"/>
                </a:lnTo>
                <a:lnTo>
                  <a:pt x="85705" y="265520"/>
                </a:lnTo>
                <a:lnTo>
                  <a:pt x="98922" y="247702"/>
                </a:lnTo>
                <a:lnTo>
                  <a:pt x="103855" y="226143"/>
                </a:lnTo>
                <a:lnTo>
                  <a:pt x="102990" y="203861"/>
                </a:lnTo>
                <a:lnTo>
                  <a:pt x="97902" y="184550"/>
                </a:lnTo>
                <a:lnTo>
                  <a:pt x="89055" y="170323"/>
                </a:lnTo>
                <a:lnTo>
                  <a:pt x="72871" y="149692"/>
                </a:lnTo>
                <a:lnTo>
                  <a:pt x="72238" y="145860"/>
                </a:lnTo>
                <a:lnTo>
                  <a:pt x="73227" y="142601"/>
                </a:lnTo>
                <a:lnTo>
                  <a:pt x="75298" y="139722"/>
                </a:lnTo>
                <a:lnTo>
                  <a:pt x="113430" y="117145"/>
                </a:lnTo>
                <a:lnTo>
                  <a:pt x="157336" y="86585"/>
                </a:lnTo>
                <a:lnTo>
                  <a:pt x="194241" y="61757"/>
                </a:lnTo>
                <a:lnTo>
                  <a:pt x="239726" y="18370"/>
                </a:lnTo>
                <a:lnTo>
                  <a:pt x="252049" y="3994"/>
                </a:lnTo>
                <a:lnTo>
                  <a:pt x="253779" y="751"/>
                </a:lnTo>
                <a:lnTo>
                  <a:pt x="253522" y="0"/>
                </a:lnTo>
                <a:lnTo>
                  <a:pt x="249471" y="2928"/>
                </a:lnTo>
                <a:lnTo>
                  <a:pt x="232516" y="22624"/>
                </a:lnTo>
                <a:lnTo>
                  <a:pt x="216360" y="64286"/>
                </a:lnTo>
                <a:lnTo>
                  <a:pt x="203322" y="102526"/>
                </a:lnTo>
                <a:lnTo>
                  <a:pt x="188826" y="146803"/>
                </a:lnTo>
                <a:lnTo>
                  <a:pt x="181996" y="171451"/>
                </a:lnTo>
                <a:lnTo>
                  <a:pt x="175327" y="197056"/>
                </a:lnTo>
                <a:lnTo>
                  <a:pt x="169469" y="223298"/>
                </a:lnTo>
                <a:lnTo>
                  <a:pt x="164153" y="249965"/>
                </a:lnTo>
                <a:lnTo>
                  <a:pt x="159198" y="276916"/>
                </a:lnTo>
                <a:lnTo>
                  <a:pt x="153692" y="323793"/>
                </a:lnTo>
                <a:lnTo>
                  <a:pt x="151951" y="365088"/>
                </a:lnTo>
                <a:lnTo>
                  <a:pt x="153528" y="402257"/>
                </a:lnTo>
                <a:lnTo>
                  <a:pt x="161755" y="434690"/>
                </a:lnTo>
                <a:lnTo>
                  <a:pt x="166771" y="438165"/>
                </a:lnTo>
                <a:lnTo>
                  <a:pt x="172938" y="438365"/>
                </a:lnTo>
                <a:lnTo>
                  <a:pt x="179871" y="436382"/>
                </a:lnTo>
                <a:lnTo>
                  <a:pt x="193219" y="426652"/>
                </a:lnTo>
                <a:lnTo>
                  <a:pt x="212635" y="401544"/>
                </a:lnTo>
                <a:lnTo>
                  <a:pt x="228030" y="369175"/>
                </a:lnTo>
                <a:lnTo>
                  <a:pt x="236181" y="330004"/>
                </a:lnTo>
                <a:lnTo>
                  <a:pt x="233533" y="316108"/>
                </a:lnTo>
                <a:lnTo>
                  <a:pt x="227651" y="305934"/>
                </a:lnTo>
                <a:lnTo>
                  <a:pt x="215024" y="294595"/>
                </a:lnTo>
                <a:lnTo>
                  <a:pt x="214984" y="293968"/>
                </a:lnTo>
                <a:lnTo>
                  <a:pt x="215663" y="293551"/>
                </a:lnTo>
                <a:lnTo>
                  <a:pt x="263032" y="281211"/>
                </a:lnTo>
                <a:lnTo>
                  <a:pt x="306014" y="262682"/>
                </a:lnTo>
                <a:lnTo>
                  <a:pt x="320738" y="2546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9" name="SMARTInkShape-Group432">
            <a:extLst>
              <a:ext uri="{FF2B5EF4-FFF2-40B4-BE49-F238E27FC236}">
                <a16:creationId xmlns:a16="http://schemas.microsoft.com/office/drawing/2014/main" xmlns="" id="{46411840-7B2E-43AB-8D35-28AB84044BF9}"/>
              </a:ext>
            </a:extLst>
          </p:cNvPr>
          <p:cNvGrpSpPr/>
          <p:nvPr/>
        </p:nvGrpSpPr>
        <p:grpSpPr>
          <a:xfrm>
            <a:off x="3461390" y="4178300"/>
            <a:ext cx="1059811" cy="368301"/>
            <a:chOff x="3461390" y="4178300"/>
            <a:chExt cx="1059811" cy="368301"/>
          </a:xfrm>
        </p:grpSpPr>
        <p:sp>
          <p:nvSpPr>
            <p:cNvPr id="260" name="SMARTInkShape-2035">
              <a:extLst>
                <a:ext uri="{FF2B5EF4-FFF2-40B4-BE49-F238E27FC236}">
                  <a16:creationId xmlns:a16="http://schemas.microsoft.com/office/drawing/2014/main" xmlns="" id="{3C0390B0-189D-48CF-9DAF-2EFAE22C3AF4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476750" y="4318883"/>
              <a:ext cx="44451" cy="145168"/>
            </a:xfrm>
            <a:custGeom>
              <a:avLst/>
              <a:gdLst/>
              <a:ahLst/>
              <a:cxnLst/>
              <a:rect l="0" t="0" r="0" b="0"/>
              <a:pathLst>
                <a:path w="44451" h="145168">
                  <a:moveTo>
                    <a:pt x="44450" y="5467"/>
                  </a:moveTo>
                  <a:lnTo>
                    <a:pt x="44450" y="5467"/>
                  </a:lnTo>
                  <a:lnTo>
                    <a:pt x="44450" y="2096"/>
                  </a:lnTo>
                  <a:lnTo>
                    <a:pt x="43039" y="1103"/>
                  </a:lnTo>
                  <a:lnTo>
                    <a:pt x="37708" y="0"/>
                  </a:lnTo>
                  <a:lnTo>
                    <a:pt x="23402" y="2749"/>
                  </a:lnTo>
                  <a:lnTo>
                    <a:pt x="9129" y="11403"/>
                  </a:lnTo>
                  <a:lnTo>
                    <a:pt x="4057" y="18924"/>
                  </a:lnTo>
                  <a:lnTo>
                    <a:pt x="1202" y="32973"/>
                  </a:lnTo>
                  <a:lnTo>
                    <a:pt x="1239" y="43797"/>
                  </a:lnTo>
                  <a:lnTo>
                    <a:pt x="8909" y="69973"/>
                  </a:lnTo>
                  <a:lnTo>
                    <a:pt x="18319" y="84944"/>
                  </a:lnTo>
                  <a:lnTo>
                    <a:pt x="32729" y="103351"/>
                  </a:lnTo>
                  <a:lnTo>
                    <a:pt x="35713" y="114587"/>
                  </a:lnTo>
                  <a:lnTo>
                    <a:pt x="35157" y="122875"/>
                  </a:lnTo>
                  <a:lnTo>
                    <a:pt x="34022" y="126071"/>
                  </a:lnTo>
                  <a:lnTo>
                    <a:pt x="27115" y="131506"/>
                  </a:lnTo>
                  <a:lnTo>
                    <a:pt x="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036">
              <a:extLst>
                <a:ext uri="{FF2B5EF4-FFF2-40B4-BE49-F238E27FC236}">
                  <a16:creationId xmlns:a16="http://schemas.microsoft.com/office/drawing/2014/main" xmlns="" id="{4A7FC373-E801-453F-96AA-116E58FFCFE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358699" y="4318000"/>
              <a:ext cx="92652" cy="18104"/>
            </a:xfrm>
            <a:custGeom>
              <a:avLst/>
              <a:gdLst/>
              <a:ahLst/>
              <a:cxnLst/>
              <a:rect l="0" t="0" r="0" b="0"/>
              <a:pathLst>
                <a:path w="92652" h="18104">
                  <a:moveTo>
                    <a:pt x="48201" y="0"/>
                  </a:moveTo>
                  <a:lnTo>
                    <a:pt x="48201" y="0"/>
                  </a:lnTo>
                  <a:lnTo>
                    <a:pt x="15016" y="705"/>
                  </a:lnTo>
                  <a:lnTo>
                    <a:pt x="6171" y="3371"/>
                  </a:lnTo>
                  <a:lnTo>
                    <a:pt x="3248" y="5069"/>
                  </a:lnTo>
                  <a:lnTo>
                    <a:pt x="0" y="8838"/>
                  </a:lnTo>
                  <a:lnTo>
                    <a:pt x="545" y="10831"/>
                  </a:lnTo>
                  <a:lnTo>
                    <a:pt x="4913" y="14927"/>
                  </a:lnTo>
                  <a:lnTo>
                    <a:pt x="13439" y="17218"/>
                  </a:lnTo>
                  <a:lnTo>
                    <a:pt x="52429" y="18103"/>
                  </a:lnTo>
                  <a:lnTo>
                    <a:pt x="9265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037">
              <a:extLst>
                <a:ext uri="{FF2B5EF4-FFF2-40B4-BE49-F238E27FC236}">
                  <a16:creationId xmlns:a16="http://schemas.microsoft.com/office/drawing/2014/main" xmlns="" id="{CBBD746F-EEBE-4488-87C4-588BDBD5F540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341919" y="4178300"/>
              <a:ext cx="90382" cy="295026"/>
            </a:xfrm>
            <a:custGeom>
              <a:avLst/>
              <a:gdLst/>
              <a:ahLst/>
              <a:cxnLst/>
              <a:rect l="0" t="0" r="0" b="0"/>
              <a:pathLst>
                <a:path w="90382" h="295026">
                  <a:moveTo>
                    <a:pt x="90381" y="0"/>
                  </a:moveTo>
                  <a:lnTo>
                    <a:pt x="90381" y="0"/>
                  </a:lnTo>
                  <a:lnTo>
                    <a:pt x="87010" y="3371"/>
                  </a:lnTo>
                  <a:lnTo>
                    <a:pt x="73752" y="44259"/>
                  </a:lnTo>
                  <a:lnTo>
                    <a:pt x="57467" y="90019"/>
                  </a:lnTo>
                  <a:lnTo>
                    <a:pt x="45414" y="128203"/>
                  </a:lnTo>
                  <a:lnTo>
                    <a:pt x="33001" y="168692"/>
                  </a:lnTo>
                  <a:lnTo>
                    <a:pt x="20429" y="206442"/>
                  </a:lnTo>
                  <a:lnTo>
                    <a:pt x="5213" y="253785"/>
                  </a:lnTo>
                  <a:lnTo>
                    <a:pt x="0" y="284511"/>
                  </a:lnTo>
                  <a:lnTo>
                    <a:pt x="493" y="291273"/>
                  </a:lnTo>
                  <a:lnTo>
                    <a:pt x="2939" y="294371"/>
                  </a:lnTo>
                  <a:lnTo>
                    <a:pt x="6686" y="295025"/>
                  </a:lnTo>
                  <a:lnTo>
                    <a:pt x="11301" y="294050"/>
                  </a:lnTo>
                  <a:lnTo>
                    <a:pt x="34651" y="279193"/>
                  </a:lnTo>
                  <a:lnTo>
                    <a:pt x="71331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038">
              <a:extLst>
                <a:ext uri="{FF2B5EF4-FFF2-40B4-BE49-F238E27FC236}">
                  <a16:creationId xmlns:a16="http://schemas.microsoft.com/office/drawing/2014/main" xmlns="" id="{63DEA763-07C9-4B81-9AED-D9840BD4BF85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197641" y="4347658"/>
              <a:ext cx="87144" cy="120661"/>
            </a:xfrm>
            <a:custGeom>
              <a:avLst/>
              <a:gdLst/>
              <a:ahLst/>
              <a:cxnLst/>
              <a:rect l="0" t="0" r="0" b="0"/>
              <a:pathLst>
                <a:path w="87144" h="120661">
                  <a:moveTo>
                    <a:pt x="18759" y="40192"/>
                  </a:moveTo>
                  <a:lnTo>
                    <a:pt x="18759" y="40192"/>
                  </a:lnTo>
                  <a:lnTo>
                    <a:pt x="18759" y="34725"/>
                  </a:lnTo>
                  <a:lnTo>
                    <a:pt x="13690" y="45566"/>
                  </a:lnTo>
                  <a:lnTo>
                    <a:pt x="7776" y="73421"/>
                  </a:lnTo>
                  <a:lnTo>
                    <a:pt x="0" y="120660"/>
                  </a:lnTo>
                  <a:lnTo>
                    <a:pt x="24519" y="73394"/>
                  </a:lnTo>
                  <a:lnTo>
                    <a:pt x="45297" y="33266"/>
                  </a:lnTo>
                  <a:lnTo>
                    <a:pt x="68372" y="5350"/>
                  </a:lnTo>
                  <a:lnTo>
                    <a:pt x="75617" y="12"/>
                  </a:lnTo>
                  <a:lnTo>
                    <a:pt x="78536" y="0"/>
                  </a:lnTo>
                  <a:lnTo>
                    <a:pt x="81189" y="1403"/>
                  </a:lnTo>
                  <a:lnTo>
                    <a:pt x="83662" y="3749"/>
                  </a:lnTo>
                  <a:lnTo>
                    <a:pt x="87143" y="23907"/>
                  </a:lnTo>
                  <a:lnTo>
                    <a:pt x="86535" y="70703"/>
                  </a:lnTo>
                  <a:lnTo>
                    <a:pt x="75909" y="110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039">
              <a:extLst>
                <a:ext uri="{FF2B5EF4-FFF2-40B4-BE49-F238E27FC236}">
                  <a16:creationId xmlns:a16="http://schemas.microsoft.com/office/drawing/2014/main" xmlns="" id="{F568974A-7421-47F1-996F-77E6CF9D53DA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097582" y="4357977"/>
              <a:ext cx="68019" cy="119638"/>
            </a:xfrm>
            <a:custGeom>
              <a:avLst/>
              <a:gdLst/>
              <a:ahLst/>
              <a:cxnLst/>
              <a:rect l="0" t="0" r="0" b="0"/>
              <a:pathLst>
                <a:path w="68019" h="119638">
                  <a:moveTo>
                    <a:pt x="23568" y="42573"/>
                  </a:moveTo>
                  <a:lnTo>
                    <a:pt x="23568" y="42573"/>
                  </a:lnTo>
                  <a:lnTo>
                    <a:pt x="16826" y="45944"/>
                  </a:lnTo>
                  <a:lnTo>
                    <a:pt x="11635" y="51362"/>
                  </a:lnTo>
                  <a:lnTo>
                    <a:pt x="5923" y="59596"/>
                  </a:lnTo>
                  <a:lnTo>
                    <a:pt x="6866" y="60272"/>
                  </a:lnTo>
                  <a:lnTo>
                    <a:pt x="18947" y="61445"/>
                  </a:lnTo>
                  <a:lnTo>
                    <a:pt x="28941" y="58199"/>
                  </a:lnTo>
                  <a:lnTo>
                    <a:pt x="40596" y="50076"/>
                  </a:lnTo>
                  <a:lnTo>
                    <a:pt x="47834" y="43321"/>
                  </a:lnTo>
                  <a:lnTo>
                    <a:pt x="51991" y="35615"/>
                  </a:lnTo>
                  <a:lnTo>
                    <a:pt x="54661" y="15799"/>
                  </a:lnTo>
                  <a:lnTo>
                    <a:pt x="53144" y="7625"/>
                  </a:lnTo>
                  <a:lnTo>
                    <a:pt x="51752" y="4458"/>
                  </a:lnTo>
                  <a:lnTo>
                    <a:pt x="49413" y="2346"/>
                  </a:lnTo>
                  <a:lnTo>
                    <a:pt x="43051" y="0"/>
                  </a:lnTo>
                  <a:lnTo>
                    <a:pt x="38673" y="1491"/>
                  </a:lnTo>
                  <a:lnTo>
                    <a:pt x="28165" y="8792"/>
                  </a:lnTo>
                  <a:lnTo>
                    <a:pt x="13720" y="28173"/>
                  </a:lnTo>
                  <a:lnTo>
                    <a:pt x="1971" y="64371"/>
                  </a:lnTo>
                  <a:lnTo>
                    <a:pt x="0" y="90111"/>
                  </a:lnTo>
                  <a:lnTo>
                    <a:pt x="2039" y="104623"/>
                  </a:lnTo>
                  <a:lnTo>
                    <a:pt x="4982" y="110045"/>
                  </a:lnTo>
                  <a:lnTo>
                    <a:pt x="13896" y="117951"/>
                  </a:lnTo>
                  <a:lnTo>
                    <a:pt x="19237" y="119637"/>
                  </a:lnTo>
                  <a:lnTo>
                    <a:pt x="30815" y="119627"/>
                  </a:lnTo>
                  <a:lnTo>
                    <a:pt x="68018" y="99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040">
              <a:extLst>
                <a:ext uri="{FF2B5EF4-FFF2-40B4-BE49-F238E27FC236}">
                  <a16:creationId xmlns:a16="http://schemas.microsoft.com/office/drawing/2014/main" xmlns="" id="{E55FEC54-2B69-47A8-A868-C9B92CBFC8E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893433" y="4364494"/>
              <a:ext cx="124473" cy="127830"/>
            </a:xfrm>
            <a:custGeom>
              <a:avLst/>
              <a:gdLst/>
              <a:ahLst/>
              <a:cxnLst/>
              <a:rect l="0" t="0" r="0" b="0"/>
              <a:pathLst>
                <a:path w="124473" h="127830">
                  <a:moveTo>
                    <a:pt x="5467" y="42406"/>
                  </a:moveTo>
                  <a:lnTo>
                    <a:pt x="5467" y="42406"/>
                  </a:lnTo>
                  <a:lnTo>
                    <a:pt x="5467" y="31471"/>
                  </a:lnTo>
                  <a:lnTo>
                    <a:pt x="5467" y="77839"/>
                  </a:lnTo>
                  <a:lnTo>
                    <a:pt x="441" y="125071"/>
                  </a:lnTo>
                  <a:lnTo>
                    <a:pt x="0" y="127150"/>
                  </a:lnTo>
                  <a:lnTo>
                    <a:pt x="411" y="127829"/>
                  </a:lnTo>
                  <a:lnTo>
                    <a:pt x="1391" y="127577"/>
                  </a:lnTo>
                  <a:lnTo>
                    <a:pt x="2749" y="126704"/>
                  </a:lnTo>
                  <a:lnTo>
                    <a:pt x="21914" y="80323"/>
                  </a:lnTo>
                  <a:lnTo>
                    <a:pt x="47039" y="35979"/>
                  </a:lnTo>
                  <a:lnTo>
                    <a:pt x="53533" y="27096"/>
                  </a:lnTo>
                  <a:lnTo>
                    <a:pt x="54444" y="27260"/>
                  </a:lnTo>
                  <a:lnTo>
                    <a:pt x="55457" y="31206"/>
                  </a:lnTo>
                  <a:lnTo>
                    <a:pt x="56262" y="67013"/>
                  </a:lnTo>
                  <a:lnTo>
                    <a:pt x="72873" y="30902"/>
                  </a:lnTo>
                  <a:lnTo>
                    <a:pt x="93257" y="8305"/>
                  </a:lnTo>
                  <a:lnTo>
                    <a:pt x="102340" y="2556"/>
                  </a:lnTo>
                  <a:lnTo>
                    <a:pt x="111081" y="0"/>
                  </a:lnTo>
                  <a:lnTo>
                    <a:pt x="114682" y="2141"/>
                  </a:lnTo>
                  <a:lnTo>
                    <a:pt x="120564" y="12046"/>
                  </a:lnTo>
                  <a:lnTo>
                    <a:pt x="124472" y="33489"/>
                  </a:lnTo>
                  <a:lnTo>
                    <a:pt x="120874" y="79401"/>
                  </a:lnTo>
                  <a:lnTo>
                    <a:pt x="119767" y="118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041">
              <a:extLst>
                <a:ext uri="{FF2B5EF4-FFF2-40B4-BE49-F238E27FC236}">
                  <a16:creationId xmlns:a16="http://schemas.microsoft.com/office/drawing/2014/main" xmlns="" id="{E036F86E-A6D3-4BF0-80EA-F0DAFE49AFE8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787291" y="4392945"/>
              <a:ext cx="67160" cy="111752"/>
            </a:xfrm>
            <a:custGeom>
              <a:avLst/>
              <a:gdLst/>
              <a:ahLst/>
              <a:cxnLst/>
              <a:rect l="0" t="0" r="0" b="0"/>
              <a:pathLst>
                <a:path w="67160" h="111752">
                  <a:moveTo>
                    <a:pt x="3659" y="33005"/>
                  </a:moveTo>
                  <a:lnTo>
                    <a:pt x="3659" y="33005"/>
                  </a:lnTo>
                  <a:lnTo>
                    <a:pt x="288" y="36376"/>
                  </a:lnTo>
                  <a:lnTo>
                    <a:pt x="0" y="38780"/>
                  </a:lnTo>
                  <a:lnTo>
                    <a:pt x="1563" y="45214"/>
                  </a:lnTo>
                  <a:lnTo>
                    <a:pt x="6409" y="53399"/>
                  </a:lnTo>
                  <a:lnTo>
                    <a:pt x="9725" y="54362"/>
                  </a:lnTo>
                  <a:lnTo>
                    <a:pt x="19055" y="53551"/>
                  </a:lnTo>
                  <a:lnTo>
                    <a:pt x="32837" y="49127"/>
                  </a:lnTo>
                  <a:lnTo>
                    <a:pt x="45857" y="36606"/>
                  </a:lnTo>
                  <a:lnTo>
                    <a:pt x="50636" y="27314"/>
                  </a:lnTo>
                  <a:lnTo>
                    <a:pt x="51910" y="22861"/>
                  </a:lnTo>
                  <a:lnTo>
                    <a:pt x="51349" y="18481"/>
                  </a:lnTo>
                  <a:lnTo>
                    <a:pt x="46963" y="9852"/>
                  </a:lnTo>
                  <a:lnTo>
                    <a:pt x="36559" y="431"/>
                  </a:lnTo>
                  <a:lnTo>
                    <a:pt x="31942" y="0"/>
                  </a:lnTo>
                  <a:lnTo>
                    <a:pt x="21168" y="3284"/>
                  </a:lnTo>
                  <a:lnTo>
                    <a:pt x="13087" y="11329"/>
                  </a:lnTo>
                  <a:lnTo>
                    <a:pt x="7144" y="23371"/>
                  </a:lnTo>
                  <a:lnTo>
                    <a:pt x="1242" y="48573"/>
                  </a:lnTo>
                  <a:lnTo>
                    <a:pt x="2114" y="63207"/>
                  </a:lnTo>
                  <a:lnTo>
                    <a:pt x="9943" y="83347"/>
                  </a:lnTo>
                  <a:lnTo>
                    <a:pt x="24571" y="102719"/>
                  </a:lnTo>
                  <a:lnTo>
                    <a:pt x="36236" y="109850"/>
                  </a:lnTo>
                  <a:lnTo>
                    <a:pt x="42310" y="111751"/>
                  </a:lnTo>
                  <a:lnTo>
                    <a:pt x="47771" y="111608"/>
                  </a:lnTo>
                  <a:lnTo>
                    <a:pt x="67159" y="102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042">
              <a:extLst>
                <a:ext uri="{FF2B5EF4-FFF2-40B4-BE49-F238E27FC236}">
                  <a16:creationId xmlns:a16="http://schemas.microsoft.com/office/drawing/2014/main" xmlns="" id="{0FC12445-3BD9-4316-B396-257FC80F5702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728333" y="4275315"/>
              <a:ext cx="8590" cy="271286"/>
            </a:xfrm>
            <a:custGeom>
              <a:avLst/>
              <a:gdLst/>
              <a:ahLst/>
              <a:cxnLst/>
              <a:rect l="0" t="0" r="0" b="0"/>
              <a:pathLst>
                <a:path w="8590" h="27128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8589" y="47451"/>
                  </a:lnTo>
                  <a:lnTo>
                    <a:pt x="6705" y="93329"/>
                  </a:lnTo>
                  <a:lnTo>
                    <a:pt x="6017" y="131045"/>
                  </a:lnTo>
                  <a:lnTo>
                    <a:pt x="3830" y="167563"/>
                  </a:lnTo>
                  <a:lnTo>
                    <a:pt x="1211" y="201198"/>
                  </a:lnTo>
                  <a:lnTo>
                    <a:pt x="443" y="241111"/>
                  </a:lnTo>
                  <a:lnTo>
                    <a:pt x="5467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043">
              <a:extLst>
                <a:ext uri="{FF2B5EF4-FFF2-40B4-BE49-F238E27FC236}">
                  <a16:creationId xmlns:a16="http://schemas.microsoft.com/office/drawing/2014/main" xmlns="" id="{CEA2DB6F-4D25-4973-8325-37FBBDAA6A2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461390" y="4300294"/>
              <a:ext cx="158111" cy="226133"/>
            </a:xfrm>
            <a:custGeom>
              <a:avLst/>
              <a:gdLst/>
              <a:ahLst/>
              <a:cxnLst/>
              <a:rect l="0" t="0" r="0" b="0"/>
              <a:pathLst>
                <a:path w="158111" h="226133">
                  <a:moveTo>
                    <a:pt x="5710" y="11356"/>
                  </a:moveTo>
                  <a:lnTo>
                    <a:pt x="5710" y="11356"/>
                  </a:lnTo>
                  <a:lnTo>
                    <a:pt x="2339" y="14727"/>
                  </a:lnTo>
                  <a:lnTo>
                    <a:pt x="684" y="20145"/>
                  </a:lnTo>
                  <a:lnTo>
                    <a:pt x="243" y="23565"/>
                  </a:lnTo>
                  <a:lnTo>
                    <a:pt x="1359" y="26551"/>
                  </a:lnTo>
                  <a:lnTo>
                    <a:pt x="6363" y="31750"/>
                  </a:lnTo>
                  <a:lnTo>
                    <a:pt x="15172" y="34531"/>
                  </a:lnTo>
                  <a:lnTo>
                    <a:pt x="44817" y="36317"/>
                  </a:lnTo>
                  <a:lnTo>
                    <a:pt x="81110" y="29884"/>
                  </a:lnTo>
                  <a:lnTo>
                    <a:pt x="125366" y="15774"/>
                  </a:lnTo>
                  <a:lnTo>
                    <a:pt x="143312" y="7804"/>
                  </a:lnTo>
                  <a:lnTo>
                    <a:pt x="148006" y="3192"/>
                  </a:lnTo>
                  <a:lnTo>
                    <a:pt x="147140" y="1680"/>
                  </a:lnTo>
                  <a:lnTo>
                    <a:pt x="140534" y="0"/>
                  </a:lnTo>
                  <a:lnTo>
                    <a:pt x="118173" y="5796"/>
                  </a:lnTo>
                  <a:lnTo>
                    <a:pt x="74648" y="31242"/>
                  </a:lnTo>
                  <a:lnTo>
                    <a:pt x="27427" y="73015"/>
                  </a:lnTo>
                  <a:lnTo>
                    <a:pt x="23010" y="79273"/>
                  </a:lnTo>
                  <a:lnTo>
                    <a:pt x="20771" y="84857"/>
                  </a:lnTo>
                  <a:lnTo>
                    <a:pt x="19984" y="89989"/>
                  </a:lnTo>
                  <a:lnTo>
                    <a:pt x="22282" y="93411"/>
                  </a:lnTo>
                  <a:lnTo>
                    <a:pt x="32361" y="97214"/>
                  </a:lnTo>
                  <a:lnTo>
                    <a:pt x="78102" y="99855"/>
                  </a:lnTo>
                  <a:lnTo>
                    <a:pt x="90801" y="100783"/>
                  </a:lnTo>
                  <a:lnTo>
                    <a:pt x="94187" y="102019"/>
                  </a:lnTo>
                  <a:lnTo>
                    <a:pt x="96445" y="103548"/>
                  </a:lnTo>
                  <a:lnTo>
                    <a:pt x="95128" y="106684"/>
                  </a:lnTo>
                  <a:lnTo>
                    <a:pt x="68972" y="128807"/>
                  </a:lnTo>
                  <a:lnTo>
                    <a:pt x="26830" y="160145"/>
                  </a:lnTo>
                  <a:lnTo>
                    <a:pt x="5226" y="185107"/>
                  </a:lnTo>
                  <a:lnTo>
                    <a:pt x="321" y="198174"/>
                  </a:lnTo>
                  <a:lnTo>
                    <a:pt x="0" y="203635"/>
                  </a:lnTo>
                  <a:lnTo>
                    <a:pt x="3408" y="215347"/>
                  </a:lnTo>
                  <a:lnTo>
                    <a:pt x="6292" y="221433"/>
                  </a:lnTo>
                  <a:lnTo>
                    <a:pt x="13153" y="224785"/>
                  </a:lnTo>
                  <a:lnTo>
                    <a:pt x="46408" y="226132"/>
                  </a:lnTo>
                  <a:lnTo>
                    <a:pt x="85423" y="222063"/>
                  </a:lnTo>
                  <a:lnTo>
                    <a:pt x="126845" y="214366"/>
                  </a:lnTo>
                  <a:lnTo>
                    <a:pt x="158110" y="208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433">
            <a:extLst>
              <a:ext uri="{FF2B5EF4-FFF2-40B4-BE49-F238E27FC236}">
                <a16:creationId xmlns:a16="http://schemas.microsoft.com/office/drawing/2014/main" xmlns="" id="{082EB82E-B157-41E4-93CD-638C745B9C12}"/>
              </a:ext>
            </a:extLst>
          </p:cNvPr>
          <p:cNvGrpSpPr/>
          <p:nvPr/>
        </p:nvGrpSpPr>
        <p:grpSpPr>
          <a:xfrm>
            <a:off x="2095500" y="3388370"/>
            <a:ext cx="5429251" cy="706498"/>
            <a:chOff x="2095500" y="3388370"/>
            <a:chExt cx="5429251" cy="706498"/>
          </a:xfrm>
        </p:grpSpPr>
        <p:sp>
          <p:nvSpPr>
            <p:cNvPr id="270" name="SMARTInkShape-2044">
              <a:extLst>
                <a:ext uri="{FF2B5EF4-FFF2-40B4-BE49-F238E27FC236}">
                  <a16:creationId xmlns:a16="http://schemas.microsoft.com/office/drawing/2014/main" xmlns="" id="{AF6D515A-A4E8-49D0-9746-A6561383B6C0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512050" y="36893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5958" y="6350"/>
                  </a:lnTo>
                  <a:lnTo>
                    <a:pt x="3972" y="5644"/>
                  </a:lnTo>
                  <a:lnTo>
                    <a:pt x="2648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045">
              <a:extLst>
                <a:ext uri="{FF2B5EF4-FFF2-40B4-BE49-F238E27FC236}">
                  <a16:creationId xmlns:a16="http://schemas.microsoft.com/office/drawing/2014/main" xmlns="" id="{26A56163-3D9E-4349-BDC1-277FA774A9A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486650" y="3575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046">
              <a:extLst>
                <a:ext uri="{FF2B5EF4-FFF2-40B4-BE49-F238E27FC236}">
                  <a16:creationId xmlns:a16="http://schemas.microsoft.com/office/drawing/2014/main" xmlns="" id="{B1D6341F-876C-4A08-A7D2-CC233B66FFA9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095500" y="3803650"/>
              <a:ext cx="5378451" cy="291218"/>
            </a:xfrm>
            <a:custGeom>
              <a:avLst/>
              <a:gdLst/>
              <a:ahLst/>
              <a:cxnLst/>
              <a:rect l="0" t="0" r="0" b="0"/>
              <a:pathLst>
                <a:path w="5378451" h="291218">
                  <a:moveTo>
                    <a:pt x="0" y="285750"/>
                  </a:moveTo>
                  <a:lnTo>
                    <a:pt x="0" y="285750"/>
                  </a:lnTo>
                  <a:lnTo>
                    <a:pt x="41837" y="290114"/>
                  </a:lnTo>
                  <a:lnTo>
                    <a:pt x="65286" y="290776"/>
                  </a:lnTo>
                  <a:lnTo>
                    <a:pt x="92207" y="291217"/>
                  </a:lnTo>
                  <a:lnTo>
                    <a:pt x="126383" y="289395"/>
                  </a:lnTo>
                  <a:lnTo>
                    <a:pt x="165394" y="286063"/>
                  </a:lnTo>
                  <a:lnTo>
                    <a:pt x="207629" y="281725"/>
                  </a:lnTo>
                  <a:lnTo>
                    <a:pt x="256247" y="274600"/>
                  </a:lnTo>
                  <a:lnTo>
                    <a:pt x="309120" y="265617"/>
                  </a:lnTo>
                  <a:lnTo>
                    <a:pt x="364830" y="255394"/>
                  </a:lnTo>
                  <a:lnTo>
                    <a:pt x="424548" y="244346"/>
                  </a:lnTo>
                  <a:lnTo>
                    <a:pt x="486937" y="232747"/>
                  </a:lnTo>
                  <a:lnTo>
                    <a:pt x="551108" y="220781"/>
                  </a:lnTo>
                  <a:lnTo>
                    <a:pt x="621406" y="208571"/>
                  </a:lnTo>
                  <a:lnTo>
                    <a:pt x="695787" y="196197"/>
                  </a:lnTo>
                  <a:lnTo>
                    <a:pt x="772891" y="183715"/>
                  </a:lnTo>
                  <a:lnTo>
                    <a:pt x="851811" y="171865"/>
                  </a:lnTo>
                  <a:lnTo>
                    <a:pt x="931940" y="160438"/>
                  </a:lnTo>
                  <a:lnTo>
                    <a:pt x="1012877" y="149292"/>
                  </a:lnTo>
                  <a:lnTo>
                    <a:pt x="1095762" y="139039"/>
                  </a:lnTo>
                  <a:lnTo>
                    <a:pt x="1179947" y="129380"/>
                  </a:lnTo>
                  <a:lnTo>
                    <a:pt x="1264998" y="120121"/>
                  </a:lnTo>
                  <a:lnTo>
                    <a:pt x="1355565" y="109713"/>
                  </a:lnTo>
                  <a:lnTo>
                    <a:pt x="1449810" y="98542"/>
                  </a:lnTo>
                  <a:lnTo>
                    <a:pt x="1546507" y="86862"/>
                  </a:lnTo>
                  <a:lnTo>
                    <a:pt x="1644838" y="75547"/>
                  </a:lnTo>
                  <a:lnTo>
                    <a:pt x="1744259" y="64476"/>
                  </a:lnTo>
                  <a:lnTo>
                    <a:pt x="1844406" y="53567"/>
                  </a:lnTo>
                  <a:lnTo>
                    <a:pt x="1946448" y="44884"/>
                  </a:lnTo>
                  <a:lnTo>
                    <a:pt x="2049754" y="37683"/>
                  </a:lnTo>
                  <a:lnTo>
                    <a:pt x="2153902" y="31472"/>
                  </a:lnTo>
                  <a:lnTo>
                    <a:pt x="2258613" y="25920"/>
                  </a:lnTo>
                  <a:lnTo>
                    <a:pt x="2363698" y="20808"/>
                  </a:lnTo>
                  <a:lnTo>
                    <a:pt x="2469032" y="15989"/>
                  </a:lnTo>
                  <a:lnTo>
                    <a:pt x="2571710" y="12776"/>
                  </a:lnTo>
                  <a:lnTo>
                    <a:pt x="2672617" y="10634"/>
                  </a:lnTo>
                  <a:lnTo>
                    <a:pt x="2772345" y="9206"/>
                  </a:lnTo>
                  <a:lnTo>
                    <a:pt x="2869875" y="8959"/>
                  </a:lnTo>
                  <a:lnTo>
                    <a:pt x="2965939" y="9501"/>
                  </a:lnTo>
                  <a:lnTo>
                    <a:pt x="3061026" y="10568"/>
                  </a:lnTo>
                  <a:lnTo>
                    <a:pt x="3154756" y="12689"/>
                  </a:lnTo>
                  <a:lnTo>
                    <a:pt x="3247580" y="15515"/>
                  </a:lnTo>
                  <a:lnTo>
                    <a:pt x="3339804" y="18810"/>
                  </a:lnTo>
                  <a:lnTo>
                    <a:pt x="3430214" y="21006"/>
                  </a:lnTo>
                  <a:lnTo>
                    <a:pt x="3519415" y="22471"/>
                  </a:lnTo>
                  <a:lnTo>
                    <a:pt x="3607810" y="23447"/>
                  </a:lnTo>
                  <a:lnTo>
                    <a:pt x="3693552" y="25509"/>
                  </a:lnTo>
                  <a:lnTo>
                    <a:pt x="3777523" y="28295"/>
                  </a:lnTo>
                  <a:lnTo>
                    <a:pt x="3860315" y="31563"/>
                  </a:lnTo>
                  <a:lnTo>
                    <a:pt x="3940204" y="33742"/>
                  </a:lnTo>
                  <a:lnTo>
                    <a:pt x="4018158" y="35195"/>
                  </a:lnTo>
                  <a:lnTo>
                    <a:pt x="4094823" y="36163"/>
                  </a:lnTo>
                  <a:lnTo>
                    <a:pt x="4169215" y="36809"/>
                  </a:lnTo>
                  <a:lnTo>
                    <a:pt x="4242093" y="37239"/>
                  </a:lnTo>
                  <a:lnTo>
                    <a:pt x="4313962" y="37526"/>
                  </a:lnTo>
                  <a:lnTo>
                    <a:pt x="4382336" y="37012"/>
                  </a:lnTo>
                  <a:lnTo>
                    <a:pt x="4448380" y="35963"/>
                  </a:lnTo>
                  <a:lnTo>
                    <a:pt x="4512870" y="34559"/>
                  </a:lnTo>
                  <a:lnTo>
                    <a:pt x="4577030" y="33624"/>
                  </a:lnTo>
                  <a:lnTo>
                    <a:pt x="4640971" y="32998"/>
                  </a:lnTo>
                  <a:lnTo>
                    <a:pt x="4704762" y="32582"/>
                  </a:lnTo>
                  <a:lnTo>
                    <a:pt x="4764929" y="32305"/>
                  </a:lnTo>
                  <a:lnTo>
                    <a:pt x="4822682" y="32120"/>
                  </a:lnTo>
                  <a:lnTo>
                    <a:pt x="4878820" y="31996"/>
                  </a:lnTo>
                  <a:lnTo>
                    <a:pt x="4931064" y="31914"/>
                  </a:lnTo>
                  <a:lnTo>
                    <a:pt x="4980709" y="31859"/>
                  </a:lnTo>
                  <a:lnTo>
                    <a:pt x="5028623" y="31823"/>
                  </a:lnTo>
                  <a:lnTo>
                    <a:pt x="5072560" y="30387"/>
                  </a:lnTo>
                  <a:lnTo>
                    <a:pt x="5113844" y="28020"/>
                  </a:lnTo>
                  <a:lnTo>
                    <a:pt x="5153364" y="25029"/>
                  </a:lnTo>
                  <a:lnTo>
                    <a:pt x="5188176" y="22331"/>
                  </a:lnTo>
                  <a:lnTo>
                    <a:pt x="5219851" y="19826"/>
                  </a:lnTo>
                  <a:lnTo>
                    <a:pt x="5249433" y="17450"/>
                  </a:lnTo>
                  <a:lnTo>
                    <a:pt x="5295474" y="12930"/>
                  </a:lnTo>
                  <a:lnTo>
                    <a:pt x="5330282" y="8568"/>
                  </a:lnTo>
                  <a:lnTo>
                    <a:pt x="537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047">
              <a:extLst>
                <a:ext uri="{FF2B5EF4-FFF2-40B4-BE49-F238E27FC236}">
                  <a16:creationId xmlns:a16="http://schemas.microsoft.com/office/drawing/2014/main" xmlns="" id="{C2A9901B-04D7-4A88-B5B7-F4AA41B84449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095252" y="3575050"/>
              <a:ext cx="126657" cy="120651"/>
            </a:xfrm>
            <a:custGeom>
              <a:avLst/>
              <a:gdLst/>
              <a:ahLst/>
              <a:cxnLst/>
              <a:rect l="0" t="0" r="0" b="0"/>
              <a:pathLst>
                <a:path w="126657" h="120651">
                  <a:moveTo>
                    <a:pt x="42148" y="0"/>
                  </a:moveTo>
                  <a:lnTo>
                    <a:pt x="42148" y="0"/>
                  </a:lnTo>
                  <a:lnTo>
                    <a:pt x="31316" y="32507"/>
                  </a:lnTo>
                  <a:lnTo>
                    <a:pt x="17577" y="77719"/>
                  </a:lnTo>
                  <a:lnTo>
                    <a:pt x="92" y="110113"/>
                  </a:lnTo>
                  <a:lnTo>
                    <a:pt x="0" y="110097"/>
                  </a:lnTo>
                  <a:lnTo>
                    <a:pt x="13489" y="89514"/>
                  </a:lnTo>
                  <a:lnTo>
                    <a:pt x="51344" y="46560"/>
                  </a:lnTo>
                  <a:lnTo>
                    <a:pt x="84652" y="12646"/>
                  </a:lnTo>
                  <a:lnTo>
                    <a:pt x="96552" y="5621"/>
                  </a:lnTo>
                  <a:lnTo>
                    <a:pt x="101700" y="3747"/>
                  </a:lnTo>
                  <a:lnTo>
                    <a:pt x="106544" y="3909"/>
                  </a:lnTo>
                  <a:lnTo>
                    <a:pt x="115689" y="7852"/>
                  </a:lnTo>
                  <a:lnTo>
                    <a:pt x="122575" y="16190"/>
                  </a:lnTo>
                  <a:lnTo>
                    <a:pt x="125400" y="21376"/>
                  </a:lnTo>
                  <a:lnTo>
                    <a:pt x="126656" y="34665"/>
                  </a:lnTo>
                  <a:lnTo>
                    <a:pt x="124156" y="49979"/>
                  </a:lnTo>
                  <a:lnTo>
                    <a:pt x="107136" y="94558"/>
                  </a:lnTo>
                  <a:lnTo>
                    <a:pt x="92948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048">
              <a:extLst>
                <a:ext uri="{FF2B5EF4-FFF2-40B4-BE49-F238E27FC236}">
                  <a16:creationId xmlns:a16="http://schemas.microsoft.com/office/drawing/2014/main" xmlns="" id="{636EBADB-66C2-4CE2-83FB-A5AE6505CA74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981740" y="3575050"/>
              <a:ext cx="70217" cy="97903"/>
            </a:xfrm>
            <a:custGeom>
              <a:avLst/>
              <a:gdLst/>
              <a:ahLst/>
              <a:cxnLst/>
              <a:rect l="0" t="0" r="0" b="0"/>
              <a:pathLst>
                <a:path w="70217" h="97903">
                  <a:moveTo>
                    <a:pt x="66760" y="0"/>
                  </a:moveTo>
                  <a:lnTo>
                    <a:pt x="66760" y="0"/>
                  </a:lnTo>
                  <a:lnTo>
                    <a:pt x="60018" y="0"/>
                  </a:lnTo>
                  <a:lnTo>
                    <a:pt x="45712" y="6742"/>
                  </a:lnTo>
                  <a:lnTo>
                    <a:pt x="18256" y="27437"/>
                  </a:lnTo>
                  <a:lnTo>
                    <a:pt x="7338" y="42063"/>
                  </a:lnTo>
                  <a:lnTo>
                    <a:pt x="1545" y="57970"/>
                  </a:lnTo>
                  <a:lnTo>
                    <a:pt x="0" y="66164"/>
                  </a:lnTo>
                  <a:lnTo>
                    <a:pt x="2046" y="80912"/>
                  </a:lnTo>
                  <a:lnTo>
                    <a:pt x="6954" y="92405"/>
                  </a:lnTo>
                  <a:lnTo>
                    <a:pt x="11487" y="97513"/>
                  </a:lnTo>
                  <a:lnTo>
                    <a:pt x="21498" y="97902"/>
                  </a:lnTo>
                  <a:lnTo>
                    <a:pt x="34649" y="95017"/>
                  </a:lnTo>
                  <a:lnTo>
                    <a:pt x="47550" y="89032"/>
                  </a:lnTo>
                  <a:lnTo>
                    <a:pt x="58457" y="77905"/>
                  </a:lnTo>
                  <a:lnTo>
                    <a:pt x="66597" y="64258"/>
                  </a:lnTo>
                  <a:lnTo>
                    <a:pt x="70216" y="51137"/>
                  </a:lnTo>
                  <a:lnTo>
                    <a:pt x="6676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049">
              <a:extLst>
                <a:ext uri="{FF2B5EF4-FFF2-40B4-BE49-F238E27FC236}">
                  <a16:creationId xmlns:a16="http://schemas.microsoft.com/office/drawing/2014/main" xmlns="" id="{71EDF6A7-62D1-4D9D-8B11-310A0BDAFA0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965950" y="3486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050">
              <a:extLst>
                <a:ext uri="{FF2B5EF4-FFF2-40B4-BE49-F238E27FC236}">
                  <a16:creationId xmlns:a16="http://schemas.microsoft.com/office/drawing/2014/main" xmlns="" id="{3DDACEE8-3A25-47C5-B1F8-F1C5018F39CB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870700" y="3568700"/>
              <a:ext cx="38101" cy="101601"/>
            </a:xfrm>
            <a:custGeom>
              <a:avLst/>
              <a:gdLst/>
              <a:ahLst/>
              <a:cxnLst/>
              <a:rect l="0" t="0" r="0" b="0"/>
              <a:pathLst>
                <a:path w="38101" h="101601">
                  <a:moveTo>
                    <a:pt x="38100" y="0"/>
                  </a:moveTo>
                  <a:lnTo>
                    <a:pt x="38100" y="0"/>
                  </a:lnTo>
                  <a:lnTo>
                    <a:pt x="22199" y="42632"/>
                  </a:lnTo>
                  <a:lnTo>
                    <a:pt x="5344" y="8670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051">
              <a:extLst>
                <a:ext uri="{FF2B5EF4-FFF2-40B4-BE49-F238E27FC236}">
                  <a16:creationId xmlns:a16="http://schemas.microsoft.com/office/drawing/2014/main" xmlns="" id="{528F3780-C2A5-4DAE-AD78-E95B7C64DB3A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740041" y="3568700"/>
              <a:ext cx="79860" cy="9461"/>
            </a:xfrm>
            <a:custGeom>
              <a:avLst/>
              <a:gdLst/>
              <a:ahLst/>
              <a:cxnLst/>
              <a:rect l="0" t="0" r="0" b="0"/>
              <a:pathLst>
                <a:path w="79860" h="946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3151" y="9460"/>
                  </a:lnTo>
                  <a:lnTo>
                    <a:pt x="54106" y="7247"/>
                  </a:lnTo>
                  <a:lnTo>
                    <a:pt x="798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052">
              <a:extLst>
                <a:ext uri="{FF2B5EF4-FFF2-40B4-BE49-F238E27FC236}">
                  <a16:creationId xmlns:a16="http://schemas.microsoft.com/office/drawing/2014/main" xmlns="" id="{32CBEE1B-E10C-48B3-BA13-C23965A6AE8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736133" y="3393591"/>
              <a:ext cx="83768" cy="285508"/>
            </a:xfrm>
            <a:custGeom>
              <a:avLst/>
              <a:gdLst/>
              <a:ahLst/>
              <a:cxnLst/>
              <a:rect l="0" t="0" r="0" b="0"/>
              <a:pathLst>
                <a:path w="83768" h="285508">
                  <a:moveTo>
                    <a:pt x="83767" y="3659"/>
                  </a:moveTo>
                  <a:lnTo>
                    <a:pt x="83767" y="3659"/>
                  </a:lnTo>
                  <a:lnTo>
                    <a:pt x="80396" y="288"/>
                  </a:lnTo>
                  <a:lnTo>
                    <a:pt x="79403" y="0"/>
                  </a:lnTo>
                  <a:lnTo>
                    <a:pt x="78741" y="515"/>
                  </a:lnTo>
                  <a:lnTo>
                    <a:pt x="61836" y="43565"/>
                  </a:lnTo>
                  <a:lnTo>
                    <a:pt x="44814" y="90507"/>
                  </a:lnTo>
                  <a:lnTo>
                    <a:pt x="33293" y="126219"/>
                  </a:lnTo>
                  <a:lnTo>
                    <a:pt x="23469" y="163258"/>
                  </a:lnTo>
                  <a:lnTo>
                    <a:pt x="14399" y="197124"/>
                  </a:lnTo>
                  <a:lnTo>
                    <a:pt x="3242" y="240193"/>
                  </a:lnTo>
                  <a:lnTo>
                    <a:pt x="0" y="261891"/>
                  </a:lnTo>
                  <a:lnTo>
                    <a:pt x="3263" y="276237"/>
                  </a:lnTo>
                  <a:lnTo>
                    <a:pt x="6814" y="280628"/>
                  </a:lnTo>
                  <a:lnTo>
                    <a:pt x="16404" y="285507"/>
                  </a:lnTo>
                  <a:lnTo>
                    <a:pt x="31485" y="282030"/>
                  </a:lnTo>
                  <a:lnTo>
                    <a:pt x="58367" y="270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053">
              <a:extLst>
                <a:ext uri="{FF2B5EF4-FFF2-40B4-BE49-F238E27FC236}">
                  <a16:creationId xmlns:a16="http://schemas.microsoft.com/office/drawing/2014/main" xmlns="" id="{32D7AE1F-C9ED-4015-94C3-798F70C4DC40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578750" y="3550795"/>
              <a:ext cx="88751" cy="149184"/>
            </a:xfrm>
            <a:custGeom>
              <a:avLst/>
              <a:gdLst/>
              <a:ahLst/>
              <a:cxnLst/>
              <a:rect l="0" t="0" r="0" b="0"/>
              <a:pathLst>
                <a:path w="88751" h="149184">
                  <a:moveTo>
                    <a:pt x="88750" y="11555"/>
                  </a:moveTo>
                  <a:lnTo>
                    <a:pt x="88750" y="11555"/>
                  </a:lnTo>
                  <a:lnTo>
                    <a:pt x="85379" y="8184"/>
                  </a:lnTo>
                  <a:lnTo>
                    <a:pt x="83724" y="4647"/>
                  </a:lnTo>
                  <a:lnTo>
                    <a:pt x="83283" y="2717"/>
                  </a:lnTo>
                  <a:lnTo>
                    <a:pt x="82283" y="1430"/>
                  </a:lnTo>
                  <a:lnTo>
                    <a:pt x="79290" y="0"/>
                  </a:lnTo>
                  <a:lnTo>
                    <a:pt x="77504" y="323"/>
                  </a:lnTo>
                  <a:lnTo>
                    <a:pt x="57383" y="14535"/>
                  </a:lnTo>
                  <a:lnTo>
                    <a:pt x="23418" y="59394"/>
                  </a:lnTo>
                  <a:lnTo>
                    <a:pt x="4952" y="93228"/>
                  </a:lnTo>
                  <a:lnTo>
                    <a:pt x="0" y="113470"/>
                  </a:lnTo>
                  <a:lnTo>
                    <a:pt x="2504" y="129523"/>
                  </a:lnTo>
                  <a:lnTo>
                    <a:pt x="10201" y="141832"/>
                  </a:lnTo>
                  <a:lnTo>
                    <a:pt x="15218" y="147089"/>
                  </a:lnTo>
                  <a:lnTo>
                    <a:pt x="21384" y="149183"/>
                  </a:lnTo>
                  <a:lnTo>
                    <a:pt x="35762" y="147747"/>
                  </a:lnTo>
                  <a:lnTo>
                    <a:pt x="88750" y="119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054">
              <a:extLst>
                <a:ext uri="{FF2B5EF4-FFF2-40B4-BE49-F238E27FC236}">
                  <a16:creationId xmlns:a16="http://schemas.microsoft.com/office/drawing/2014/main" xmlns="" id="{0A9518CE-92F3-4226-A6E5-149E2F5D52A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441134" y="3557852"/>
              <a:ext cx="70787" cy="144199"/>
            </a:xfrm>
            <a:custGeom>
              <a:avLst/>
              <a:gdLst/>
              <a:ahLst/>
              <a:cxnLst/>
              <a:rect l="0" t="0" r="0" b="0"/>
              <a:pathLst>
                <a:path w="70787" h="144199">
                  <a:moveTo>
                    <a:pt x="4116" y="48948"/>
                  </a:moveTo>
                  <a:lnTo>
                    <a:pt x="4116" y="48948"/>
                  </a:lnTo>
                  <a:lnTo>
                    <a:pt x="48961" y="26166"/>
                  </a:lnTo>
                  <a:lnTo>
                    <a:pt x="65616" y="11153"/>
                  </a:lnTo>
                  <a:lnTo>
                    <a:pt x="70255" y="4400"/>
                  </a:lnTo>
                  <a:lnTo>
                    <a:pt x="70786" y="2315"/>
                  </a:lnTo>
                  <a:lnTo>
                    <a:pt x="70434" y="926"/>
                  </a:lnTo>
                  <a:lnTo>
                    <a:pt x="69496" y="0"/>
                  </a:lnTo>
                  <a:lnTo>
                    <a:pt x="58060" y="2068"/>
                  </a:lnTo>
                  <a:lnTo>
                    <a:pt x="41266" y="13890"/>
                  </a:lnTo>
                  <a:lnTo>
                    <a:pt x="19514" y="37541"/>
                  </a:lnTo>
                  <a:lnTo>
                    <a:pt x="5307" y="70263"/>
                  </a:lnTo>
                  <a:lnTo>
                    <a:pt x="0" y="100027"/>
                  </a:lnTo>
                  <a:lnTo>
                    <a:pt x="3488" y="109106"/>
                  </a:lnTo>
                  <a:lnTo>
                    <a:pt x="35866" y="144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055">
              <a:extLst>
                <a:ext uri="{FF2B5EF4-FFF2-40B4-BE49-F238E27FC236}">
                  <a16:creationId xmlns:a16="http://schemas.microsoft.com/office/drawing/2014/main" xmlns="" id="{8D3060A3-6854-4CBE-B9A2-9CF1BF84389D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301670" y="3562350"/>
              <a:ext cx="118181" cy="12701"/>
            </a:xfrm>
            <a:custGeom>
              <a:avLst/>
              <a:gdLst/>
              <a:ahLst/>
              <a:cxnLst/>
              <a:rect l="0" t="0" r="0" b="0"/>
              <a:pathLst>
                <a:path w="118181" h="12701">
                  <a:moveTo>
                    <a:pt x="16580" y="0"/>
                  </a:moveTo>
                  <a:lnTo>
                    <a:pt x="16580" y="0"/>
                  </a:lnTo>
                  <a:lnTo>
                    <a:pt x="0" y="0"/>
                  </a:lnTo>
                  <a:lnTo>
                    <a:pt x="41892" y="5026"/>
                  </a:lnTo>
                  <a:lnTo>
                    <a:pt x="80054" y="7839"/>
                  </a:lnTo>
                  <a:lnTo>
                    <a:pt x="11818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056">
              <a:extLst>
                <a:ext uri="{FF2B5EF4-FFF2-40B4-BE49-F238E27FC236}">
                  <a16:creationId xmlns:a16="http://schemas.microsoft.com/office/drawing/2014/main" xmlns="" id="{9B273E70-0FBB-4F5B-9ADE-9C9DA81E655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350564" y="3393879"/>
              <a:ext cx="37537" cy="313002"/>
            </a:xfrm>
            <a:custGeom>
              <a:avLst/>
              <a:gdLst/>
              <a:ahLst/>
              <a:cxnLst/>
              <a:rect l="0" t="0" r="0" b="0"/>
              <a:pathLst>
                <a:path w="37537" h="313002">
                  <a:moveTo>
                    <a:pt x="37536" y="3371"/>
                  </a:moveTo>
                  <a:lnTo>
                    <a:pt x="37536" y="3371"/>
                  </a:lnTo>
                  <a:lnTo>
                    <a:pt x="34165" y="0"/>
                  </a:lnTo>
                  <a:lnTo>
                    <a:pt x="33172" y="418"/>
                  </a:lnTo>
                  <a:lnTo>
                    <a:pt x="21926" y="41958"/>
                  </a:lnTo>
                  <a:lnTo>
                    <a:pt x="16959" y="75789"/>
                  </a:lnTo>
                  <a:lnTo>
                    <a:pt x="12398" y="114344"/>
                  </a:lnTo>
                  <a:lnTo>
                    <a:pt x="8019" y="154998"/>
                  </a:lnTo>
                  <a:lnTo>
                    <a:pt x="3720" y="196585"/>
                  </a:lnTo>
                  <a:lnTo>
                    <a:pt x="1341" y="234824"/>
                  </a:lnTo>
                  <a:lnTo>
                    <a:pt x="0" y="280558"/>
                  </a:lnTo>
                  <a:lnTo>
                    <a:pt x="1096" y="300132"/>
                  </a:lnTo>
                  <a:lnTo>
                    <a:pt x="6289" y="311183"/>
                  </a:lnTo>
                  <a:lnTo>
                    <a:pt x="8237" y="313001"/>
                  </a:lnTo>
                  <a:lnTo>
                    <a:pt x="9537" y="312803"/>
                  </a:lnTo>
                  <a:lnTo>
                    <a:pt x="12136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057">
              <a:extLst>
                <a:ext uri="{FF2B5EF4-FFF2-40B4-BE49-F238E27FC236}">
                  <a16:creationId xmlns:a16="http://schemas.microsoft.com/office/drawing/2014/main" xmlns="" id="{E48EF1B9-8052-4148-ACDC-E884F1B3D1F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178550" y="3552096"/>
              <a:ext cx="107951" cy="136002"/>
            </a:xfrm>
            <a:custGeom>
              <a:avLst/>
              <a:gdLst/>
              <a:ahLst/>
              <a:cxnLst/>
              <a:rect l="0" t="0" r="0" b="0"/>
              <a:pathLst>
                <a:path w="107951" h="136002">
                  <a:moveTo>
                    <a:pt x="0" y="48354"/>
                  </a:moveTo>
                  <a:lnTo>
                    <a:pt x="0" y="48354"/>
                  </a:lnTo>
                  <a:lnTo>
                    <a:pt x="0" y="57192"/>
                  </a:lnTo>
                  <a:lnTo>
                    <a:pt x="1411" y="59185"/>
                  </a:lnTo>
                  <a:lnTo>
                    <a:pt x="6741" y="63281"/>
                  </a:lnTo>
                  <a:lnTo>
                    <a:pt x="21048" y="69553"/>
                  </a:lnTo>
                  <a:lnTo>
                    <a:pt x="42063" y="69138"/>
                  </a:lnTo>
                  <a:lnTo>
                    <a:pt x="52326" y="64412"/>
                  </a:lnTo>
                  <a:lnTo>
                    <a:pt x="59239" y="56902"/>
                  </a:lnTo>
                  <a:lnTo>
                    <a:pt x="64664" y="46509"/>
                  </a:lnTo>
                  <a:lnTo>
                    <a:pt x="64942" y="22015"/>
                  </a:lnTo>
                  <a:lnTo>
                    <a:pt x="60556" y="2528"/>
                  </a:lnTo>
                  <a:lnTo>
                    <a:pt x="57304" y="165"/>
                  </a:lnTo>
                  <a:lnTo>
                    <a:pt x="53018" y="0"/>
                  </a:lnTo>
                  <a:lnTo>
                    <a:pt x="48047" y="1301"/>
                  </a:lnTo>
                  <a:lnTo>
                    <a:pt x="36876" y="12155"/>
                  </a:lnTo>
                  <a:lnTo>
                    <a:pt x="26267" y="28738"/>
                  </a:lnTo>
                  <a:lnTo>
                    <a:pt x="17033" y="57907"/>
                  </a:lnTo>
                  <a:lnTo>
                    <a:pt x="15437" y="97487"/>
                  </a:lnTo>
                  <a:lnTo>
                    <a:pt x="16642" y="106509"/>
                  </a:lnTo>
                  <a:lnTo>
                    <a:pt x="25505" y="122179"/>
                  </a:lnTo>
                  <a:lnTo>
                    <a:pt x="31820" y="129320"/>
                  </a:lnTo>
                  <a:lnTo>
                    <a:pt x="38852" y="133376"/>
                  </a:lnTo>
                  <a:lnTo>
                    <a:pt x="54190" y="136001"/>
                  </a:lnTo>
                  <a:lnTo>
                    <a:pt x="107950" y="124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058">
              <a:extLst>
                <a:ext uri="{FF2B5EF4-FFF2-40B4-BE49-F238E27FC236}">
                  <a16:creationId xmlns:a16="http://schemas.microsoft.com/office/drawing/2014/main" xmlns="" id="{798D0BBE-B5EE-48C7-A50B-180218EC825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963662" y="3388370"/>
              <a:ext cx="157739" cy="324637"/>
            </a:xfrm>
            <a:custGeom>
              <a:avLst/>
              <a:gdLst/>
              <a:ahLst/>
              <a:cxnLst/>
              <a:rect l="0" t="0" r="0" b="0"/>
              <a:pathLst>
                <a:path w="157739" h="324637">
                  <a:moveTo>
                    <a:pt x="87888" y="231130"/>
                  </a:moveTo>
                  <a:lnTo>
                    <a:pt x="87888" y="231130"/>
                  </a:lnTo>
                  <a:lnTo>
                    <a:pt x="87886" y="194382"/>
                  </a:lnTo>
                  <a:lnTo>
                    <a:pt x="86477" y="191109"/>
                  </a:lnTo>
                  <a:lnTo>
                    <a:pt x="81147" y="185591"/>
                  </a:lnTo>
                  <a:lnTo>
                    <a:pt x="77043" y="185249"/>
                  </a:lnTo>
                  <a:lnTo>
                    <a:pt x="66840" y="188631"/>
                  </a:lnTo>
                  <a:lnTo>
                    <a:pt x="42454" y="211952"/>
                  </a:lnTo>
                  <a:lnTo>
                    <a:pt x="16257" y="252416"/>
                  </a:lnTo>
                  <a:lnTo>
                    <a:pt x="734" y="290040"/>
                  </a:lnTo>
                  <a:lnTo>
                    <a:pt x="0" y="308818"/>
                  </a:lnTo>
                  <a:lnTo>
                    <a:pt x="1779" y="316788"/>
                  </a:lnTo>
                  <a:lnTo>
                    <a:pt x="5786" y="321397"/>
                  </a:lnTo>
                  <a:lnTo>
                    <a:pt x="11281" y="323763"/>
                  </a:lnTo>
                  <a:lnTo>
                    <a:pt x="17767" y="324636"/>
                  </a:lnTo>
                  <a:lnTo>
                    <a:pt x="50492" y="312379"/>
                  </a:lnTo>
                  <a:lnTo>
                    <a:pt x="88097" y="280761"/>
                  </a:lnTo>
                  <a:lnTo>
                    <a:pt x="115937" y="236741"/>
                  </a:lnTo>
                  <a:lnTo>
                    <a:pt x="130693" y="198816"/>
                  </a:lnTo>
                  <a:lnTo>
                    <a:pt x="142190" y="156090"/>
                  </a:lnTo>
                  <a:lnTo>
                    <a:pt x="147300" y="111231"/>
                  </a:lnTo>
                  <a:lnTo>
                    <a:pt x="149572" y="71067"/>
                  </a:lnTo>
                  <a:lnTo>
                    <a:pt x="148968" y="24248"/>
                  </a:lnTo>
                  <a:lnTo>
                    <a:pt x="145374" y="5833"/>
                  </a:lnTo>
                  <a:lnTo>
                    <a:pt x="142439" y="1909"/>
                  </a:lnTo>
                  <a:lnTo>
                    <a:pt x="139072" y="0"/>
                  </a:lnTo>
                  <a:lnTo>
                    <a:pt x="136122" y="2254"/>
                  </a:lnTo>
                  <a:lnTo>
                    <a:pt x="130963" y="14166"/>
                  </a:lnTo>
                  <a:lnTo>
                    <a:pt x="120719" y="60932"/>
                  </a:lnTo>
                  <a:lnTo>
                    <a:pt x="120354" y="100218"/>
                  </a:lnTo>
                  <a:lnTo>
                    <a:pt x="124188" y="140491"/>
                  </a:lnTo>
                  <a:lnTo>
                    <a:pt x="128247" y="179557"/>
                  </a:lnTo>
                  <a:lnTo>
                    <a:pt x="134282" y="216205"/>
                  </a:lnTo>
                  <a:lnTo>
                    <a:pt x="141669" y="249896"/>
                  </a:lnTo>
                  <a:lnTo>
                    <a:pt x="152350" y="289842"/>
                  </a:lnTo>
                  <a:lnTo>
                    <a:pt x="157738" y="320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434">
            <a:extLst>
              <a:ext uri="{FF2B5EF4-FFF2-40B4-BE49-F238E27FC236}">
                <a16:creationId xmlns:a16="http://schemas.microsoft.com/office/drawing/2014/main" xmlns="" id="{34C8BEBD-039F-4B2E-8E93-DA54EE60190F}"/>
              </a:ext>
            </a:extLst>
          </p:cNvPr>
          <p:cNvGrpSpPr/>
          <p:nvPr/>
        </p:nvGrpSpPr>
        <p:grpSpPr>
          <a:xfrm>
            <a:off x="4815117" y="3387241"/>
            <a:ext cx="906234" cy="354479"/>
            <a:chOff x="4815117" y="3387241"/>
            <a:chExt cx="906234" cy="354479"/>
          </a:xfrm>
        </p:grpSpPr>
        <p:sp>
          <p:nvSpPr>
            <p:cNvPr id="286" name="SMARTInkShape-2059">
              <a:extLst>
                <a:ext uri="{FF2B5EF4-FFF2-40B4-BE49-F238E27FC236}">
                  <a16:creationId xmlns:a16="http://schemas.microsoft.com/office/drawing/2014/main" xmlns="" id="{94A0432D-1AB4-4B68-A0C3-989CD15EE02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620012" y="3517900"/>
              <a:ext cx="101339" cy="142705"/>
            </a:xfrm>
            <a:custGeom>
              <a:avLst/>
              <a:gdLst/>
              <a:ahLst/>
              <a:cxnLst/>
              <a:rect l="0" t="0" r="0" b="0"/>
              <a:pathLst>
                <a:path w="101339" h="142705">
                  <a:moveTo>
                    <a:pt x="6088" y="19050"/>
                  </a:moveTo>
                  <a:lnTo>
                    <a:pt x="6088" y="19050"/>
                  </a:lnTo>
                  <a:lnTo>
                    <a:pt x="1062" y="7116"/>
                  </a:lnTo>
                  <a:lnTo>
                    <a:pt x="0" y="1405"/>
                  </a:lnTo>
                  <a:lnTo>
                    <a:pt x="618" y="1643"/>
                  </a:lnTo>
                  <a:lnTo>
                    <a:pt x="11970" y="12333"/>
                  </a:lnTo>
                  <a:lnTo>
                    <a:pt x="23509" y="30543"/>
                  </a:lnTo>
                  <a:lnTo>
                    <a:pt x="34276" y="67051"/>
                  </a:lnTo>
                  <a:lnTo>
                    <a:pt x="35252" y="106352"/>
                  </a:lnTo>
                  <a:lnTo>
                    <a:pt x="31750" y="122762"/>
                  </a:lnTo>
                  <a:lnTo>
                    <a:pt x="25490" y="134759"/>
                  </a:lnTo>
                  <a:lnTo>
                    <a:pt x="19884" y="141031"/>
                  </a:lnTo>
                  <a:lnTo>
                    <a:pt x="17402" y="142704"/>
                  </a:lnTo>
                  <a:lnTo>
                    <a:pt x="15042" y="142408"/>
                  </a:lnTo>
                  <a:lnTo>
                    <a:pt x="12763" y="140800"/>
                  </a:lnTo>
                  <a:lnTo>
                    <a:pt x="10539" y="138316"/>
                  </a:lnTo>
                  <a:lnTo>
                    <a:pt x="11171" y="133133"/>
                  </a:lnTo>
                  <a:lnTo>
                    <a:pt x="27397" y="95704"/>
                  </a:lnTo>
                  <a:lnTo>
                    <a:pt x="48620" y="57284"/>
                  </a:lnTo>
                  <a:lnTo>
                    <a:pt x="89796" y="10993"/>
                  </a:lnTo>
                  <a:lnTo>
                    <a:pt x="1013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060">
              <a:extLst>
                <a:ext uri="{FF2B5EF4-FFF2-40B4-BE49-F238E27FC236}">
                  <a16:creationId xmlns:a16="http://schemas.microsoft.com/office/drawing/2014/main" xmlns="" id="{8F24FDC0-EA99-49DF-A9FA-A5ADDA264E5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493784" y="3517724"/>
              <a:ext cx="68817" cy="120827"/>
            </a:xfrm>
            <a:custGeom>
              <a:avLst/>
              <a:gdLst/>
              <a:ahLst/>
              <a:cxnLst/>
              <a:rect l="0" t="0" r="0" b="0"/>
              <a:pathLst>
                <a:path w="68817" h="120827">
                  <a:moveTo>
                    <a:pt x="24366" y="38276"/>
                  </a:moveTo>
                  <a:lnTo>
                    <a:pt x="24366" y="38276"/>
                  </a:lnTo>
                  <a:lnTo>
                    <a:pt x="15527" y="47114"/>
                  </a:lnTo>
                  <a:lnTo>
                    <a:pt x="16357" y="48401"/>
                  </a:lnTo>
                  <a:lnTo>
                    <a:pt x="22923" y="49831"/>
                  </a:lnTo>
                  <a:lnTo>
                    <a:pt x="38519" y="47266"/>
                  </a:lnTo>
                  <a:lnTo>
                    <a:pt x="48530" y="40155"/>
                  </a:lnTo>
                  <a:lnTo>
                    <a:pt x="56978" y="29939"/>
                  </a:lnTo>
                  <a:lnTo>
                    <a:pt x="63084" y="18343"/>
                  </a:lnTo>
                  <a:lnTo>
                    <a:pt x="64386" y="8015"/>
                  </a:lnTo>
                  <a:lnTo>
                    <a:pt x="63747" y="3285"/>
                  </a:lnTo>
                  <a:lnTo>
                    <a:pt x="60497" y="838"/>
                  </a:lnTo>
                  <a:lnTo>
                    <a:pt x="49361" y="0"/>
                  </a:lnTo>
                  <a:lnTo>
                    <a:pt x="27226" y="10237"/>
                  </a:lnTo>
                  <a:lnTo>
                    <a:pt x="6163" y="36788"/>
                  </a:lnTo>
                  <a:lnTo>
                    <a:pt x="518" y="57605"/>
                  </a:lnTo>
                  <a:lnTo>
                    <a:pt x="0" y="68095"/>
                  </a:lnTo>
                  <a:lnTo>
                    <a:pt x="6952" y="87277"/>
                  </a:lnTo>
                  <a:lnTo>
                    <a:pt x="24851" y="110180"/>
                  </a:lnTo>
                  <a:lnTo>
                    <a:pt x="31039" y="115845"/>
                  </a:lnTo>
                  <a:lnTo>
                    <a:pt x="37988" y="118917"/>
                  </a:lnTo>
                  <a:lnTo>
                    <a:pt x="68816" y="120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061">
              <a:extLst>
                <a:ext uri="{FF2B5EF4-FFF2-40B4-BE49-F238E27FC236}">
                  <a16:creationId xmlns:a16="http://schemas.microsoft.com/office/drawing/2014/main" xmlns="" id="{3C8AB3E2-65DC-44A5-B54C-EB7A732A7411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445230" y="3479800"/>
              <a:ext cx="9421" cy="25401"/>
            </a:xfrm>
            <a:custGeom>
              <a:avLst/>
              <a:gdLst/>
              <a:ahLst/>
              <a:cxnLst/>
              <a:rect l="0" t="0" r="0" b="0"/>
              <a:pathLst>
                <a:path w="9421" h="25401">
                  <a:moveTo>
                    <a:pt x="9420" y="25400"/>
                  </a:moveTo>
                  <a:lnTo>
                    <a:pt x="9420" y="25400"/>
                  </a:lnTo>
                  <a:lnTo>
                    <a:pt x="2512" y="8441"/>
                  </a:lnTo>
                  <a:lnTo>
                    <a:pt x="582" y="5627"/>
                  </a:lnTo>
                  <a:lnTo>
                    <a:pt x="0" y="3751"/>
                  </a:lnTo>
                  <a:lnTo>
                    <a:pt x="318" y="2501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062">
              <a:extLst>
                <a:ext uri="{FF2B5EF4-FFF2-40B4-BE49-F238E27FC236}">
                  <a16:creationId xmlns:a16="http://schemas.microsoft.com/office/drawing/2014/main" xmlns="" id="{F63A880B-E2D9-4E30-BF18-EE6D516B339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423239" y="3575050"/>
              <a:ext cx="12362" cy="76201"/>
            </a:xfrm>
            <a:custGeom>
              <a:avLst/>
              <a:gdLst/>
              <a:ahLst/>
              <a:cxnLst/>
              <a:rect l="0" t="0" r="0" b="0"/>
              <a:pathLst>
                <a:path w="12362" h="76201">
                  <a:moveTo>
                    <a:pt x="12361" y="0"/>
                  </a:moveTo>
                  <a:lnTo>
                    <a:pt x="12361" y="0"/>
                  </a:lnTo>
                  <a:lnTo>
                    <a:pt x="3523" y="21048"/>
                  </a:lnTo>
                  <a:lnTo>
                    <a:pt x="0" y="59422"/>
                  </a:lnTo>
                  <a:lnTo>
                    <a:pt x="1693" y="67096"/>
                  </a:lnTo>
                  <a:lnTo>
                    <a:pt x="601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063">
              <a:extLst>
                <a:ext uri="{FF2B5EF4-FFF2-40B4-BE49-F238E27FC236}">
                  <a16:creationId xmlns:a16="http://schemas.microsoft.com/office/drawing/2014/main" xmlns="" id="{F24F826D-AE18-4F30-8972-C856521A524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342026" y="3387241"/>
              <a:ext cx="42775" cy="289410"/>
            </a:xfrm>
            <a:custGeom>
              <a:avLst/>
              <a:gdLst/>
              <a:ahLst/>
              <a:cxnLst/>
              <a:rect l="0" t="0" r="0" b="0"/>
              <a:pathLst>
                <a:path w="42775" h="289410">
                  <a:moveTo>
                    <a:pt x="42774" y="3659"/>
                  </a:moveTo>
                  <a:lnTo>
                    <a:pt x="42774" y="3659"/>
                  </a:lnTo>
                  <a:lnTo>
                    <a:pt x="42774" y="0"/>
                  </a:lnTo>
                  <a:lnTo>
                    <a:pt x="42774" y="1563"/>
                  </a:lnTo>
                  <a:lnTo>
                    <a:pt x="38410" y="16912"/>
                  </a:lnTo>
                  <a:lnTo>
                    <a:pt x="37012" y="51251"/>
                  </a:lnTo>
                  <a:lnTo>
                    <a:pt x="33776" y="98272"/>
                  </a:lnTo>
                  <a:lnTo>
                    <a:pt x="23018" y="136256"/>
                  </a:lnTo>
                  <a:lnTo>
                    <a:pt x="14473" y="172893"/>
                  </a:lnTo>
                  <a:lnTo>
                    <a:pt x="8325" y="206580"/>
                  </a:lnTo>
                  <a:lnTo>
                    <a:pt x="1601" y="247228"/>
                  </a:lnTo>
                  <a:lnTo>
                    <a:pt x="0" y="272207"/>
                  </a:lnTo>
                  <a:lnTo>
                    <a:pt x="4674" y="28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064">
              <a:extLst>
                <a:ext uri="{FF2B5EF4-FFF2-40B4-BE49-F238E27FC236}">
                  <a16:creationId xmlns:a16="http://schemas.microsoft.com/office/drawing/2014/main" xmlns="" id="{8412EB79-6BD3-494C-9A73-FDD3A875C5A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183006" y="3530600"/>
              <a:ext cx="100195" cy="31751"/>
            </a:xfrm>
            <a:custGeom>
              <a:avLst/>
              <a:gdLst/>
              <a:ahLst/>
              <a:cxnLst/>
              <a:rect l="0" t="0" r="0" b="0"/>
              <a:pathLst>
                <a:path w="100195" h="31751">
                  <a:moveTo>
                    <a:pt x="17644" y="31750"/>
                  </a:moveTo>
                  <a:lnTo>
                    <a:pt x="17644" y="31750"/>
                  </a:lnTo>
                  <a:lnTo>
                    <a:pt x="5711" y="26724"/>
                  </a:lnTo>
                  <a:lnTo>
                    <a:pt x="0" y="25661"/>
                  </a:lnTo>
                  <a:lnTo>
                    <a:pt x="236" y="25574"/>
                  </a:lnTo>
                  <a:lnTo>
                    <a:pt x="40630" y="18935"/>
                  </a:lnTo>
                  <a:lnTo>
                    <a:pt x="1001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065">
              <a:extLst>
                <a:ext uri="{FF2B5EF4-FFF2-40B4-BE49-F238E27FC236}">
                  <a16:creationId xmlns:a16="http://schemas.microsoft.com/office/drawing/2014/main" xmlns="" id="{62F20510-3BB3-432F-878A-A10ABC6FA2B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986955" y="3404153"/>
              <a:ext cx="264496" cy="314188"/>
            </a:xfrm>
            <a:custGeom>
              <a:avLst/>
              <a:gdLst/>
              <a:ahLst/>
              <a:cxnLst/>
              <a:rect l="0" t="0" r="0" b="0"/>
              <a:pathLst>
                <a:path w="264496" h="314188">
                  <a:moveTo>
                    <a:pt x="35895" y="170897"/>
                  </a:moveTo>
                  <a:lnTo>
                    <a:pt x="35895" y="170897"/>
                  </a:lnTo>
                  <a:lnTo>
                    <a:pt x="30120" y="165827"/>
                  </a:lnTo>
                  <a:lnTo>
                    <a:pt x="23686" y="162059"/>
                  </a:lnTo>
                  <a:lnTo>
                    <a:pt x="20700" y="162183"/>
                  </a:lnTo>
                  <a:lnTo>
                    <a:pt x="18003" y="163677"/>
                  </a:lnTo>
                  <a:lnTo>
                    <a:pt x="15501" y="166083"/>
                  </a:lnTo>
                  <a:lnTo>
                    <a:pt x="5236" y="189697"/>
                  </a:lnTo>
                  <a:lnTo>
                    <a:pt x="0" y="223504"/>
                  </a:lnTo>
                  <a:lnTo>
                    <a:pt x="3300" y="267784"/>
                  </a:lnTo>
                  <a:lnTo>
                    <a:pt x="9461" y="297049"/>
                  </a:lnTo>
                  <a:lnTo>
                    <a:pt x="16150" y="307633"/>
                  </a:lnTo>
                  <a:lnTo>
                    <a:pt x="25709" y="312807"/>
                  </a:lnTo>
                  <a:lnTo>
                    <a:pt x="31220" y="314187"/>
                  </a:lnTo>
                  <a:lnTo>
                    <a:pt x="36306" y="312285"/>
                  </a:lnTo>
                  <a:lnTo>
                    <a:pt x="62324" y="284723"/>
                  </a:lnTo>
                  <a:lnTo>
                    <a:pt x="89851" y="243658"/>
                  </a:lnTo>
                  <a:lnTo>
                    <a:pt x="103513" y="224728"/>
                  </a:lnTo>
                  <a:lnTo>
                    <a:pt x="104257" y="225129"/>
                  </a:lnTo>
                  <a:lnTo>
                    <a:pt x="110684" y="258216"/>
                  </a:lnTo>
                  <a:lnTo>
                    <a:pt x="115187" y="289980"/>
                  </a:lnTo>
                  <a:lnTo>
                    <a:pt x="117685" y="294736"/>
                  </a:lnTo>
                  <a:lnTo>
                    <a:pt x="120760" y="297906"/>
                  </a:lnTo>
                  <a:lnTo>
                    <a:pt x="124223" y="300020"/>
                  </a:lnTo>
                  <a:lnTo>
                    <a:pt x="139357" y="296724"/>
                  </a:lnTo>
                  <a:lnTo>
                    <a:pt x="158078" y="287498"/>
                  </a:lnTo>
                  <a:lnTo>
                    <a:pt x="181223" y="265025"/>
                  </a:lnTo>
                  <a:lnTo>
                    <a:pt x="205642" y="230067"/>
                  </a:lnTo>
                  <a:lnTo>
                    <a:pt x="222344" y="197900"/>
                  </a:lnTo>
                  <a:lnTo>
                    <a:pt x="235413" y="160556"/>
                  </a:lnTo>
                  <a:lnTo>
                    <a:pt x="245926" y="120440"/>
                  </a:lnTo>
                  <a:lnTo>
                    <a:pt x="255301" y="79092"/>
                  </a:lnTo>
                  <a:lnTo>
                    <a:pt x="260408" y="44723"/>
                  </a:lnTo>
                  <a:lnTo>
                    <a:pt x="263251" y="1751"/>
                  </a:lnTo>
                  <a:lnTo>
                    <a:pt x="262255" y="278"/>
                  </a:lnTo>
                  <a:lnTo>
                    <a:pt x="260885" y="0"/>
                  </a:lnTo>
                  <a:lnTo>
                    <a:pt x="249716" y="37820"/>
                  </a:lnTo>
                  <a:lnTo>
                    <a:pt x="240361" y="83254"/>
                  </a:lnTo>
                  <a:lnTo>
                    <a:pt x="236130" y="120655"/>
                  </a:lnTo>
                  <a:lnTo>
                    <a:pt x="234249" y="158445"/>
                  </a:lnTo>
                  <a:lnTo>
                    <a:pt x="231532" y="194526"/>
                  </a:lnTo>
                  <a:lnTo>
                    <a:pt x="229799" y="240928"/>
                  </a:lnTo>
                  <a:lnTo>
                    <a:pt x="233753" y="269493"/>
                  </a:lnTo>
                  <a:lnTo>
                    <a:pt x="235534" y="274728"/>
                  </a:lnTo>
                  <a:lnTo>
                    <a:pt x="238132" y="278218"/>
                  </a:lnTo>
                  <a:lnTo>
                    <a:pt x="244782" y="282095"/>
                  </a:lnTo>
                  <a:lnTo>
                    <a:pt x="248530" y="280307"/>
                  </a:lnTo>
                  <a:lnTo>
                    <a:pt x="264495" y="259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066">
              <a:extLst>
                <a:ext uri="{FF2B5EF4-FFF2-40B4-BE49-F238E27FC236}">
                  <a16:creationId xmlns:a16="http://schemas.microsoft.com/office/drawing/2014/main" xmlns="" id="{628F0F6C-D214-4DB5-A531-B1AAB7CFFB7C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815117" y="3554139"/>
              <a:ext cx="112548" cy="187581"/>
            </a:xfrm>
            <a:custGeom>
              <a:avLst/>
              <a:gdLst/>
              <a:ahLst/>
              <a:cxnLst/>
              <a:rect l="0" t="0" r="0" b="0"/>
              <a:pathLst>
                <a:path w="112548" h="187581">
                  <a:moveTo>
                    <a:pt x="68033" y="39961"/>
                  </a:moveTo>
                  <a:lnTo>
                    <a:pt x="68033" y="39961"/>
                  </a:lnTo>
                  <a:lnTo>
                    <a:pt x="74775" y="29848"/>
                  </a:lnTo>
                  <a:lnTo>
                    <a:pt x="76055" y="25458"/>
                  </a:lnTo>
                  <a:lnTo>
                    <a:pt x="74743" y="7390"/>
                  </a:lnTo>
                  <a:lnTo>
                    <a:pt x="72661" y="2437"/>
                  </a:lnTo>
                  <a:lnTo>
                    <a:pt x="71118" y="128"/>
                  </a:lnTo>
                  <a:lnTo>
                    <a:pt x="67973" y="0"/>
                  </a:lnTo>
                  <a:lnTo>
                    <a:pt x="58834" y="3621"/>
                  </a:lnTo>
                  <a:lnTo>
                    <a:pt x="38418" y="27077"/>
                  </a:lnTo>
                  <a:lnTo>
                    <a:pt x="17866" y="64209"/>
                  </a:lnTo>
                  <a:lnTo>
                    <a:pt x="1741" y="109862"/>
                  </a:lnTo>
                  <a:lnTo>
                    <a:pt x="0" y="136880"/>
                  </a:lnTo>
                  <a:lnTo>
                    <a:pt x="6953" y="168161"/>
                  </a:lnTo>
                  <a:lnTo>
                    <a:pt x="10380" y="176227"/>
                  </a:lnTo>
                  <a:lnTo>
                    <a:pt x="15487" y="181605"/>
                  </a:lnTo>
                  <a:lnTo>
                    <a:pt x="28686" y="187580"/>
                  </a:lnTo>
                  <a:lnTo>
                    <a:pt x="45842" y="184592"/>
                  </a:lnTo>
                  <a:lnTo>
                    <a:pt x="64520" y="174797"/>
                  </a:lnTo>
                  <a:lnTo>
                    <a:pt x="82229" y="158684"/>
                  </a:lnTo>
                  <a:lnTo>
                    <a:pt x="101324" y="126408"/>
                  </a:lnTo>
                  <a:lnTo>
                    <a:pt x="112547" y="93405"/>
                  </a:lnTo>
                  <a:lnTo>
                    <a:pt x="110395" y="68183"/>
                  </a:lnTo>
                  <a:lnTo>
                    <a:pt x="99164" y="35623"/>
                  </a:lnTo>
                  <a:lnTo>
                    <a:pt x="95137" y="28602"/>
                  </a:lnTo>
                  <a:lnTo>
                    <a:pt x="90336" y="23922"/>
                  </a:lnTo>
                  <a:lnTo>
                    <a:pt x="79358" y="18721"/>
                  </a:lnTo>
                  <a:lnTo>
                    <a:pt x="74171" y="19451"/>
                  </a:lnTo>
                  <a:lnTo>
                    <a:pt x="55333" y="33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SMARTInkShape-Group435">
            <a:extLst>
              <a:ext uri="{FF2B5EF4-FFF2-40B4-BE49-F238E27FC236}">
                <a16:creationId xmlns:a16="http://schemas.microsoft.com/office/drawing/2014/main" xmlns="" id="{AF64F6BA-9312-4C09-B6E7-6DDDDEE65FF7}"/>
              </a:ext>
            </a:extLst>
          </p:cNvPr>
          <p:cNvGrpSpPr/>
          <p:nvPr/>
        </p:nvGrpSpPr>
        <p:grpSpPr>
          <a:xfrm>
            <a:off x="4229983" y="3364312"/>
            <a:ext cx="303918" cy="359611"/>
            <a:chOff x="4229983" y="3364312"/>
            <a:chExt cx="303918" cy="359611"/>
          </a:xfrm>
        </p:grpSpPr>
        <p:sp>
          <p:nvSpPr>
            <p:cNvPr id="295" name="SMARTInkShape-2067">
              <a:extLst>
                <a:ext uri="{FF2B5EF4-FFF2-40B4-BE49-F238E27FC236}">
                  <a16:creationId xmlns:a16="http://schemas.microsoft.com/office/drawing/2014/main" xmlns="" id="{FE0AC005-7648-4508-B999-70C2F283588E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229983" y="3562350"/>
              <a:ext cx="303918" cy="123928"/>
            </a:xfrm>
            <a:custGeom>
              <a:avLst/>
              <a:gdLst/>
              <a:ahLst/>
              <a:cxnLst/>
              <a:rect l="0" t="0" r="0" b="0"/>
              <a:pathLst>
                <a:path w="303918" h="123928">
                  <a:moveTo>
                    <a:pt x="5467" y="76200"/>
                  </a:moveTo>
                  <a:lnTo>
                    <a:pt x="5467" y="76200"/>
                  </a:lnTo>
                  <a:lnTo>
                    <a:pt x="0" y="65265"/>
                  </a:lnTo>
                  <a:lnTo>
                    <a:pt x="5154" y="62403"/>
                  </a:lnTo>
                  <a:lnTo>
                    <a:pt x="42507" y="52067"/>
                  </a:lnTo>
                  <a:lnTo>
                    <a:pt x="89062" y="41277"/>
                  </a:lnTo>
                  <a:lnTo>
                    <a:pt x="135035" y="33448"/>
                  </a:lnTo>
                  <a:lnTo>
                    <a:pt x="143721" y="29447"/>
                  </a:lnTo>
                  <a:lnTo>
                    <a:pt x="146320" y="26687"/>
                  </a:lnTo>
                  <a:lnTo>
                    <a:pt x="149207" y="19857"/>
                  </a:lnTo>
                  <a:lnTo>
                    <a:pt x="148566" y="17471"/>
                  </a:lnTo>
                  <a:lnTo>
                    <a:pt x="146728" y="15880"/>
                  </a:lnTo>
                  <a:lnTo>
                    <a:pt x="140922" y="14114"/>
                  </a:lnTo>
                  <a:lnTo>
                    <a:pt x="133637" y="13328"/>
                  </a:lnTo>
                  <a:lnTo>
                    <a:pt x="114861" y="22999"/>
                  </a:lnTo>
                  <a:lnTo>
                    <a:pt x="105122" y="37268"/>
                  </a:lnTo>
                  <a:lnTo>
                    <a:pt x="99852" y="55369"/>
                  </a:lnTo>
                  <a:lnTo>
                    <a:pt x="102219" y="91971"/>
                  </a:lnTo>
                  <a:lnTo>
                    <a:pt x="106323" y="105787"/>
                  </a:lnTo>
                  <a:lnTo>
                    <a:pt x="112851" y="116631"/>
                  </a:lnTo>
                  <a:lnTo>
                    <a:pt x="120456" y="122391"/>
                  </a:lnTo>
                  <a:lnTo>
                    <a:pt x="124460" y="123927"/>
                  </a:lnTo>
                  <a:lnTo>
                    <a:pt x="128540" y="123541"/>
                  </a:lnTo>
                  <a:lnTo>
                    <a:pt x="136837" y="119347"/>
                  </a:lnTo>
                  <a:lnTo>
                    <a:pt x="149440" y="105682"/>
                  </a:lnTo>
                  <a:lnTo>
                    <a:pt x="158741" y="81486"/>
                  </a:lnTo>
                  <a:lnTo>
                    <a:pt x="163736" y="36468"/>
                  </a:lnTo>
                  <a:lnTo>
                    <a:pt x="164074" y="28679"/>
                  </a:lnTo>
                  <a:lnTo>
                    <a:pt x="164827" y="27586"/>
                  </a:lnTo>
                  <a:lnTo>
                    <a:pt x="166035" y="26858"/>
                  </a:lnTo>
                  <a:lnTo>
                    <a:pt x="167545" y="26372"/>
                  </a:lnTo>
                  <a:lnTo>
                    <a:pt x="169258" y="26753"/>
                  </a:lnTo>
                  <a:lnTo>
                    <a:pt x="173042" y="29059"/>
                  </a:lnTo>
                  <a:lnTo>
                    <a:pt x="190655" y="47132"/>
                  </a:lnTo>
                  <a:lnTo>
                    <a:pt x="215628" y="88485"/>
                  </a:lnTo>
                  <a:lnTo>
                    <a:pt x="224522" y="116824"/>
                  </a:lnTo>
                  <a:lnTo>
                    <a:pt x="224175" y="119511"/>
                  </a:lnTo>
                  <a:lnTo>
                    <a:pt x="223239" y="122007"/>
                  </a:lnTo>
                  <a:lnTo>
                    <a:pt x="221910" y="122966"/>
                  </a:lnTo>
                  <a:lnTo>
                    <a:pt x="220318" y="122899"/>
                  </a:lnTo>
                  <a:lnTo>
                    <a:pt x="218551" y="122150"/>
                  </a:lnTo>
                  <a:lnTo>
                    <a:pt x="217373" y="120238"/>
                  </a:lnTo>
                  <a:lnTo>
                    <a:pt x="216064" y="114352"/>
                  </a:lnTo>
                  <a:lnTo>
                    <a:pt x="218699" y="96363"/>
                  </a:lnTo>
                  <a:lnTo>
                    <a:pt x="241738" y="54858"/>
                  </a:lnTo>
                  <a:lnTo>
                    <a:pt x="261739" y="28484"/>
                  </a:lnTo>
                  <a:lnTo>
                    <a:pt x="283659" y="11026"/>
                  </a:lnTo>
                  <a:lnTo>
                    <a:pt x="303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068">
              <a:extLst>
                <a:ext uri="{FF2B5EF4-FFF2-40B4-BE49-F238E27FC236}">
                  <a16:creationId xmlns:a16="http://schemas.microsoft.com/office/drawing/2014/main" xmlns="" id="{692B9318-56BB-4FA3-9712-389F877EB57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271313" y="3364312"/>
              <a:ext cx="91138" cy="359611"/>
            </a:xfrm>
            <a:custGeom>
              <a:avLst/>
              <a:gdLst/>
              <a:ahLst/>
              <a:cxnLst/>
              <a:rect l="0" t="0" r="0" b="0"/>
              <a:pathLst>
                <a:path w="91138" h="359611">
                  <a:moveTo>
                    <a:pt x="91137" y="20238"/>
                  </a:moveTo>
                  <a:lnTo>
                    <a:pt x="91137" y="20238"/>
                  </a:lnTo>
                  <a:lnTo>
                    <a:pt x="80998" y="6440"/>
                  </a:lnTo>
                  <a:lnTo>
                    <a:pt x="73460" y="465"/>
                  </a:lnTo>
                  <a:lnTo>
                    <a:pt x="69474" y="0"/>
                  </a:lnTo>
                  <a:lnTo>
                    <a:pt x="61283" y="3248"/>
                  </a:lnTo>
                  <a:lnTo>
                    <a:pt x="41996" y="19751"/>
                  </a:lnTo>
                  <a:lnTo>
                    <a:pt x="21778" y="52627"/>
                  </a:lnTo>
                  <a:lnTo>
                    <a:pt x="12569" y="85198"/>
                  </a:lnTo>
                  <a:lnTo>
                    <a:pt x="6123" y="123898"/>
                  </a:lnTo>
                  <a:lnTo>
                    <a:pt x="906" y="166968"/>
                  </a:lnTo>
                  <a:lnTo>
                    <a:pt x="0" y="208218"/>
                  </a:lnTo>
                  <a:lnTo>
                    <a:pt x="1948" y="247718"/>
                  </a:lnTo>
                  <a:lnTo>
                    <a:pt x="5166" y="286440"/>
                  </a:lnTo>
                  <a:lnTo>
                    <a:pt x="7573" y="330456"/>
                  </a:lnTo>
                  <a:lnTo>
                    <a:pt x="7681" y="358904"/>
                  </a:lnTo>
                  <a:lnTo>
                    <a:pt x="6572" y="359610"/>
                  </a:lnTo>
                  <a:lnTo>
                    <a:pt x="2237" y="356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436">
            <a:extLst>
              <a:ext uri="{FF2B5EF4-FFF2-40B4-BE49-F238E27FC236}">
                <a16:creationId xmlns:a16="http://schemas.microsoft.com/office/drawing/2014/main" xmlns="" id="{CC35B820-F9E5-4EC7-948F-C7CAA22FA4FD}"/>
              </a:ext>
            </a:extLst>
          </p:cNvPr>
          <p:cNvGrpSpPr/>
          <p:nvPr/>
        </p:nvGrpSpPr>
        <p:grpSpPr>
          <a:xfrm>
            <a:off x="3321050" y="3416783"/>
            <a:ext cx="571501" cy="329254"/>
            <a:chOff x="3321050" y="3416783"/>
            <a:chExt cx="571501" cy="329254"/>
          </a:xfrm>
        </p:grpSpPr>
        <p:sp>
          <p:nvSpPr>
            <p:cNvPr id="298" name="SMARTInkShape-2069">
              <a:extLst>
                <a:ext uri="{FF2B5EF4-FFF2-40B4-BE49-F238E27FC236}">
                  <a16:creationId xmlns:a16="http://schemas.microsoft.com/office/drawing/2014/main" xmlns="" id="{3345AEBB-9003-4E48-88C0-03768D19E6D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514872" y="3416783"/>
              <a:ext cx="377679" cy="324337"/>
            </a:xfrm>
            <a:custGeom>
              <a:avLst/>
              <a:gdLst/>
              <a:ahLst/>
              <a:cxnLst/>
              <a:rect l="0" t="0" r="0" b="0"/>
              <a:pathLst>
                <a:path w="377679" h="324337">
                  <a:moveTo>
                    <a:pt x="9378" y="164617"/>
                  </a:moveTo>
                  <a:lnTo>
                    <a:pt x="9378" y="164617"/>
                  </a:lnTo>
                  <a:lnTo>
                    <a:pt x="9378" y="152440"/>
                  </a:lnTo>
                  <a:lnTo>
                    <a:pt x="5014" y="169345"/>
                  </a:lnTo>
                  <a:lnTo>
                    <a:pt x="1539" y="216900"/>
                  </a:lnTo>
                  <a:lnTo>
                    <a:pt x="0" y="262894"/>
                  </a:lnTo>
                  <a:lnTo>
                    <a:pt x="5800" y="309618"/>
                  </a:lnTo>
                  <a:lnTo>
                    <a:pt x="8404" y="316318"/>
                  </a:lnTo>
                  <a:lnTo>
                    <a:pt x="11551" y="320784"/>
                  </a:lnTo>
                  <a:lnTo>
                    <a:pt x="15060" y="323762"/>
                  </a:lnTo>
                  <a:lnTo>
                    <a:pt x="19516" y="324336"/>
                  </a:lnTo>
                  <a:lnTo>
                    <a:pt x="30111" y="321210"/>
                  </a:lnTo>
                  <a:lnTo>
                    <a:pt x="39995" y="311355"/>
                  </a:lnTo>
                  <a:lnTo>
                    <a:pt x="64579" y="268548"/>
                  </a:lnTo>
                  <a:lnTo>
                    <a:pt x="85063" y="223063"/>
                  </a:lnTo>
                  <a:lnTo>
                    <a:pt x="91024" y="200161"/>
                  </a:lnTo>
                  <a:lnTo>
                    <a:pt x="90620" y="200308"/>
                  </a:lnTo>
                  <a:lnTo>
                    <a:pt x="88289" y="204233"/>
                  </a:lnTo>
                  <a:lnTo>
                    <a:pt x="86819" y="233460"/>
                  </a:lnTo>
                  <a:lnTo>
                    <a:pt x="91512" y="261529"/>
                  </a:lnTo>
                  <a:lnTo>
                    <a:pt x="103500" y="286928"/>
                  </a:lnTo>
                  <a:lnTo>
                    <a:pt x="105993" y="290607"/>
                  </a:lnTo>
                  <a:lnTo>
                    <a:pt x="109066" y="292355"/>
                  </a:lnTo>
                  <a:lnTo>
                    <a:pt x="112525" y="292815"/>
                  </a:lnTo>
                  <a:lnTo>
                    <a:pt x="116242" y="292415"/>
                  </a:lnTo>
                  <a:lnTo>
                    <a:pt x="134959" y="274999"/>
                  </a:lnTo>
                  <a:lnTo>
                    <a:pt x="162909" y="229616"/>
                  </a:lnTo>
                  <a:lnTo>
                    <a:pt x="181095" y="194681"/>
                  </a:lnTo>
                  <a:lnTo>
                    <a:pt x="197175" y="155636"/>
                  </a:lnTo>
                  <a:lnTo>
                    <a:pt x="210670" y="115470"/>
                  </a:lnTo>
                  <a:lnTo>
                    <a:pt x="221373" y="76451"/>
                  </a:lnTo>
                  <a:lnTo>
                    <a:pt x="231960" y="28897"/>
                  </a:lnTo>
                  <a:lnTo>
                    <a:pt x="233422" y="10693"/>
                  </a:lnTo>
                  <a:lnTo>
                    <a:pt x="232824" y="4851"/>
                  </a:lnTo>
                  <a:lnTo>
                    <a:pt x="231014" y="1662"/>
                  </a:lnTo>
                  <a:lnTo>
                    <a:pt x="228396" y="241"/>
                  </a:lnTo>
                  <a:lnTo>
                    <a:pt x="225240" y="0"/>
                  </a:lnTo>
                  <a:lnTo>
                    <a:pt x="217971" y="11021"/>
                  </a:lnTo>
                  <a:lnTo>
                    <a:pt x="207826" y="46670"/>
                  </a:lnTo>
                  <a:lnTo>
                    <a:pt x="202705" y="80446"/>
                  </a:lnTo>
                  <a:lnTo>
                    <a:pt x="198077" y="118976"/>
                  </a:lnTo>
                  <a:lnTo>
                    <a:pt x="193668" y="161501"/>
                  </a:lnTo>
                  <a:lnTo>
                    <a:pt x="190062" y="203448"/>
                  </a:lnTo>
                  <a:lnTo>
                    <a:pt x="188460" y="238555"/>
                  </a:lnTo>
                  <a:lnTo>
                    <a:pt x="190929" y="279344"/>
                  </a:lnTo>
                  <a:lnTo>
                    <a:pt x="196136" y="295099"/>
                  </a:lnTo>
                  <a:lnTo>
                    <a:pt x="199501" y="300289"/>
                  </a:lnTo>
                  <a:lnTo>
                    <a:pt x="203859" y="303042"/>
                  </a:lnTo>
                  <a:lnTo>
                    <a:pt x="214347" y="304221"/>
                  </a:lnTo>
                  <a:lnTo>
                    <a:pt x="227946" y="296748"/>
                  </a:lnTo>
                  <a:lnTo>
                    <a:pt x="251468" y="272912"/>
                  </a:lnTo>
                  <a:lnTo>
                    <a:pt x="281330" y="226931"/>
                  </a:lnTo>
                  <a:lnTo>
                    <a:pt x="294411" y="199778"/>
                  </a:lnTo>
                  <a:lnTo>
                    <a:pt x="296455" y="187064"/>
                  </a:lnTo>
                  <a:lnTo>
                    <a:pt x="296013" y="181699"/>
                  </a:lnTo>
                  <a:lnTo>
                    <a:pt x="294307" y="178827"/>
                  </a:lnTo>
                  <a:lnTo>
                    <a:pt x="291758" y="177618"/>
                  </a:lnTo>
                  <a:lnTo>
                    <a:pt x="288649" y="177518"/>
                  </a:lnTo>
                  <a:lnTo>
                    <a:pt x="279548" y="183051"/>
                  </a:lnTo>
                  <a:lnTo>
                    <a:pt x="274158" y="187490"/>
                  </a:lnTo>
                  <a:lnTo>
                    <a:pt x="259830" y="210592"/>
                  </a:lnTo>
                  <a:lnTo>
                    <a:pt x="250018" y="239779"/>
                  </a:lnTo>
                  <a:lnTo>
                    <a:pt x="249385" y="264028"/>
                  </a:lnTo>
                  <a:lnTo>
                    <a:pt x="257037" y="284619"/>
                  </a:lnTo>
                  <a:lnTo>
                    <a:pt x="268085" y="295797"/>
                  </a:lnTo>
                  <a:lnTo>
                    <a:pt x="274983" y="300754"/>
                  </a:lnTo>
                  <a:lnTo>
                    <a:pt x="293936" y="304379"/>
                  </a:lnTo>
                  <a:lnTo>
                    <a:pt x="332169" y="302454"/>
                  </a:lnTo>
                  <a:lnTo>
                    <a:pt x="377678" y="297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070">
              <a:extLst>
                <a:ext uri="{FF2B5EF4-FFF2-40B4-BE49-F238E27FC236}">
                  <a16:creationId xmlns:a16="http://schemas.microsoft.com/office/drawing/2014/main" xmlns="" id="{48F0EB39-609D-4E4A-BB26-CFA25242626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321050" y="3556000"/>
              <a:ext cx="152401" cy="190037"/>
            </a:xfrm>
            <a:custGeom>
              <a:avLst/>
              <a:gdLst/>
              <a:ahLst/>
              <a:cxnLst/>
              <a:rect l="0" t="0" r="0" b="0"/>
              <a:pathLst>
                <a:path w="152401" h="190037">
                  <a:moveTo>
                    <a:pt x="0" y="63500"/>
                  </a:moveTo>
                  <a:lnTo>
                    <a:pt x="0" y="63500"/>
                  </a:lnTo>
                  <a:lnTo>
                    <a:pt x="5775" y="58431"/>
                  </a:lnTo>
                  <a:lnTo>
                    <a:pt x="12209" y="54662"/>
                  </a:lnTo>
                  <a:lnTo>
                    <a:pt x="23535" y="54398"/>
                  </a:lnTo>
                  <a:lnTo>
                    <a:pt x="30507" y="55315"/>
                  </a:lnTo>
                  <a:lnTo>
                    <a:pt x="45779" y="63860"/>
                  </a:lnTo>
                  <a:lnTo>
                    <a:pt x="61268" y="78477"/>
                  </a:lnTo>
                  <a:lnTo>
                    <a:pt x="80477" y="110506"/>
                  </a:lnTo>
                  <a:lnTo>
                    <a:pt x="89853" y="145396"/>
                  </a:lnTo>
                  <a:lnTo>
                    <a:pt x="89794" y="165045"/>
                  </a:lnTo>
                  <a:lnTo>
                    <a:pt x="85534" y="179422"/>
                  </a:lnTo>
                  <a:lnTo>
                    <a:pt x="82423" y="185231"/>
                  </a:lnTo>
                  <a:lnTo>
                    <a:pt x="78938" y="188399"/>
                  </a:lnTo>
                  <a:lnTo>
                    <a:pt x="75203" y="189804"/>
                  </a:lnTo>
                  <a:lnTo>
                    <a:pt x="71301" y="190036"/>
                  </a:lnTo>
                  <a:lnTo>
                    <a:pt x="67995" y="187368"/>
                  </a:lnTo>
                  <a:lnTo>
                    <a:pt x="62440" y="176879"/>
                  </a:lnTo>
                  <a:lnTo>
                    <a:pt x="55346" y="151735"/>
                  </a:lnTo>
                  <a:lnTo>
                    <a:pt x="55518" y="118571"/>
                  </a:lnTo>
                  <a:lnTo>
                    <a:pt x="66780" y="85305"/>
                  </a:lnTo>
                  <a:lnTo>
                    <a:pt x="93206" y="39506"/>
                  </a:lnTo>
                  <a:lnTo>
                    <a:pt x="115360" y="9763"/>
                  </a:lnTo>
                  <a:lnTo>
                    <a:pt x="121356" y="4392"/>
                  </a:lnTo>
                  <a:lnTo>
                    <a:pt x="127471" y="151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437">
            <a:extLst>
              <a:ext uri="{FF2B5EF4-FFF2-40B4-BE49-F238E27FC236}">
                <a16:creationId xmlns:a16="http://schemas.microsoft.com/office/drawing/2014/main" xmlns="" id="{F74B8B20-FBFC-41C5-8B19-9F10A9C8B0ED}"/>
              </a:ext>
            </a:extLst>
          </p:cNvPr>
          <p:cNvGrpSpPr/>
          <p:nvPr/>
        </p:nvGrpSpPr>
        <p:grpSpPr>
          <a:xfrm>
            <a:off x="1809750" y="3460750"/>
            <a:ext cx="1104901" cy="485211"/>
            <a:chOff x="1809750" y="3460750"/>
            <a:chExt cx="1104901" cy="485211"/>
          </a:xfrm>
        </p:grpSpPr>
        <p:sp>
          <p:nvSpPr>
            <p:cNvPr id="301" name="SMARTInkShape-2071">
              <a:extLst>
                <a:ext uri="{FF2B5EF4-FFF2-40B4-BE49-F238E27FC236}">
                  <a16:creationId xmlns:a16="http://schemas.microsoft.com/office/drawing/2014/main" xmlns="" id="{926537E3-CB5A-4354-8554-3AF02911CD7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775833" y="3460750"/>
              <a:ext cx="11818" cy="88901"/>
            </a:xfrm>
            <a:custGeom>
              <a:avLst/>
              <a:gdLst/>
              <a:ahLst/>
              <a:cxnLst/>
              <a:rect l="0" t="0" r="0" b="0"/>
              <a:pathLst>
                <a:path w="11818" h="88901">
                  <a:moveTo>
                    <a:pt x="5467" y="0"/>
                  </a:moveTo>
                  <a:lnTo>
                    <a:pt x="5467" y="0"/>
                  </a:lnTo>
                  <a:lnTo>
                    <a:pt x="3585" y="12552"/>
                  </a:lnTo>
                  <a:lnTo>
                    <a:pt x="0" y="41442"/>
                  </a:lnTo>
                  <a:lnTo>
                    <a:pt x="1181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072">
              <a:extLst>
                <a:ext uri="{FF2B5EF4-FFF2-40B4-BE49-F238E27FC236}">
                  <a16:creationId xmlns:a16="http://schemas.microsoft.com/office/drawing/2014/main" xmlns="" id="{95CFB7D3-D293-4B4F-B2BF-EB10A6B30D3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661309" y="3635801"/>
              <a:ext cx="123955" cy="310160"/>
            </a:xfrm>
            <a:custGeom>
              <a:avLst/>
              <a:gdLst/>
              <a:ahLst/>
              <a:cxnLst/>
              <a:rect l="0" t="0" r="0" b="0"/>
              <a:pathLst>
                <a:path w="123955" h="310160">
                  <a:moveTo>
                    <a:pt x="24741" y="9099"/>
                  </a:moveTo>
                  <a:lnTo>
                    <a:pt x="24741" y="9099"/>
                  </a:lnTo>
                  <a:lnTo>
                    <a:pt x="21370" y="5728"/>
                  </a:lnTo>
                  <a:lnTo>
                    <a:pt x="18966" y="6146"/>
                  </a:lnTo>
                  <a:lnTo>
                    <a:pt x="12532" y="10374"/>
                  </a:lnTo>
                  <a:lnTo>
                    <a:pt x="4347" y="24058"/>
                  </a:lnTo>
                  <a:lnTo>
                    <a:pt x="0" y="60754"/>
                  </a:lnTo>
                  <a:lnTo>
                    <a:pt x="1418" y="81790"/>
                  </a:lnTo>
                  <a:lnTo>
                    <a:pt x="2842" y="87192"/>
                  </a:lnTo>
                  <a:lnTo>
                    <a:pt x="5908" y="91500"/>
                  </a:lnTo>
                  <a:lnTo>
                    <a:pt x="14960" y="98168"/>
                  </a:lnTo>
                  <a:lnTo>
                    <a:pt x="20337" y="98817"/>
                  </a:lnTo>
                  <a:lnTo>
                    <a:pt x="31956" y="95775"/>
                  </a:lnTo>
                  <a:lnTo>
                    <a:pt x="50397" y="82758"/>
                  </a:lnTo>
                  <a:lnTo>
                    <a:pt x="74886" y="53622"/>
                  </a:lnTo>
                  <a:lnTo>
                    <a:pt x="97039" y="6173"/>
                  </a:lnTo>
                  <a:lnTo>
                    <a:pt x="99207" y="743"/>
                  </a:lnTo>
                  <a:lnTo>
                    <a:pt x="99079" y="0"/>
                  </a:lnTo>
                  <a:lnTo>
                    <a:pt x="98289" y="211"/>
                  </a:lnTo>
                  <a:lnTo>
                    <a:pt x="97056" y="1056"/>
                  </a:lnTo>
                  <a:lnTo>
                    <a:pt x="90371" y="40918"/>
                  </a:lnTo>
                  <a:lnTo>
                    <a:pt x="90543" y="79799"/>
                  </a:lnTo>
                  <a:lnTo>
                    <a:pt x="97162" y="124821"/>
                  </a:lnTo>
                  <a:lnTo>
                    <a:pt x="106563" y="165291"/>
                  </a:lnTo>
                  <a:lnTo>
                    <a:pt x="118286" y="205191"/>
                  </a:lnTo>
                  <a:lnTo>
                    <a:pt x="123954" y="243824"/>
                  </a:lnTo>
                  <a:lnTo>
                    <a:pt x="118892" y="278711"/>
                  </a:lnTo>
                  <a:lnTo>
                    <a:pt x="108455" y="301278"/>
                  </a:lnTo>
                  <a:lnTo>
                    <a:pt x="103833" y="305485"/>
                  </a:lnTo>
                  <a:lnTo>
                    <a:pt x="93054" y="310159"/>
                  </a:lnTo>
                  <a:lnTo>
                    <a:pt x="87922" y="309995"/>
                  </a:lnTo>
                  <a:lnTo>
                    <a:pt x="78457" y="306049"/>
                  </a:lnTo>
                  <a:lnTo>
                    <a:pt x="71428" y="295828"/>
                  </a:lnTo>
                  <a:lnTo>
                    <a:pt x="62841" y="275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073">
              <a:extLst>
                <a:ext uri="{FF2B5EF4-FFF2-40B4-BE49-F238E27FC236}">
                  <a16:creationId xmlns:a16="http://schemas.microsoft.com/office/drawing/2014/main" xmlns="" id="{4801D7DA-59E6-4A15-B4EF-DE502161768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523686" y="3637140"/>
              <a:ext cx="98865" cy="138977"/>
            </a:xfrm>
            <a:custGeom>
              <a:avLst/>
              <a:gdLst/>
              <a:ahLst/>
              <a:cxnLst/>
              <a:rect l="0" t="0" r="0" b="0"/>
              <a:pathLst>
                <a:path w="98865" h="138977">
                  <a:moveTo>
                    <a:pt x="22664" y="83960"/>
                  </a:moveTo>
                  <a:lnTo>
                    <a:pt x="22664" y="83960"/>
                  </a:lnTo>
                  <a:lnTo>
                    <a:pt x="26035" y="83960"/>
                  </a:lnTo>
                  <a:lnTo>
                    <a:pt x="29572" y="82078"/>
                  </a:lnTo>
                  <a:lnTo>
                    <a:pt x="46789" y="69213"/>
                  </a:lnTo>
                  <a:lnTo>
                    <a:pt x="56279" y="53922"/>
                  </a:lnTo>
                  <a:lnTo>
                    <a:pt x="56889" y="41917"/>
                  </a:lnTo>
                  <a:lnTo>
                    <a:pt x="51532" y="14585"/>
                  </a:lnTo>
                  <a:lnTo>
                    <a:pt x="45721" y="1943"/>
                  </a:lnTo>
                  <a:lnTo>
                    <a:pt x="42974" y="354"/>
                  </a:lnTo>
                  <a:lnTo>
                    <a:pt x="39732" y="0"/>
                  </a:lnTo>
                  <a:lnTo>
                    <a:pt x="36159" y="470"/>
                  </a:lnTo>
                  <a:lnTo>
                    <a:pt x="26545" y="8518"/>
                  </a:lnTo>
                  <a:lnTo>
                    <a:pt x="15922" y="22208"/>
                  </a:lnTo>
                  <a:lnTo>
                    <a:pt x="3419" y="49749"/>
                  </a:lnTo>
                  <a:lnTo>
                    <a:pt x="0" y="69931"/>
                  </a:lnTo>
                  <a:lnTo>
                    <a:pt x="2243" y="88778"/>
                  </a:lnTo>
                  <a:lnTo>
                    <a:pt x="14722" y="125961"/>
                  </a:lnTo>
                  <a:lnTo>
                    <a:pt x="21721" y="133907"/>
                  </a:lnTo>
                  <a:lnTo>
                    <a:pt x="29536" y="137909"/>
                  </a:lnTo>
                  <a:lnTo>
                    <a:pt x="33595" y="138976"/>
                  </a:lnTo>
                  <a:lnTo>
                    <a:pt x="45632" y="134517"/>
                  </a:lnTo>
                  <a:lnTo>
                    <a:pt x="98864" y="103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074">
              <a:extLst>
                <a:ext uri="{FF2B5EF4-FFF2-40B4-BE49-F238E27FC236}">
                  <a16:creationId xmlns:a16="http://schemas.microsoft.com/office/drawing/2014/main" xmlns="" id="{185166AC-90AB-4E02-AA7E-316C42EA86F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358288" y="3626111"/>
              <a:ext cx="73763" cy="145790"/>
            </a:xfrm>
            <a:custGeom>
              <a:avLst/>
              <a:gdLst/>
              <a:ahLst/>
              <a:cxnLst/>
              <a:rect l="0" t="0" r="0" b="0"/>
              <a:pathLst>
                <a:path w="73763" h="145790">
                  <a:moveTo>
                    <a:pt x="73762" y="6089"/>
                  </a:moveTo>
                  <a:lnTo>
                    <a:pt x="73762" y="6089"/>
                  </a:lnTo>
                  <a:lnTo>
                    <a:pt x="73762" y="0"/>
                  </a:lnTo>
                  <a:lnTo>
                    <a:pt x="64923" y="31744"/>
                  </a:lnTo>
                  <a:lnTo>
                    <a:pt x="52093" y="50615"/>
                  </a:lnTo>
                  <a:lnTo>
                    <a:pt x="10717" y="86595"/>
                  </a:lnTo>
                  <a:lnTo>
                    <a:pt x="160" y="93331"/>
                  </a:lnTo>
                  <a:lnTo>
                    <a:pt x="0" y="94589"/>
                  </a:lnTo>
                  <a:lnTo>
                    <a:pt x="1703" y="97869"/>
                  </a:lnTo>
                  <a:lnTo>
                    <a:pt x="17436" y="107789"/>
                  </a:lnTo>
                  <a:lnTo>
                    <a:pt x="46294" y="125882"/>
                  </a:lnTo>
                  <a:lnTo>
                    <a:pt x="67412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075">
              <a:extLst>
                <a:ext uri="{FF2B5EF4-FFF2-40B4-BE49-F238E27FC236}">
                  <a16:creationId xmlns:a16="http://schemas.microsoft.com/office/drawing/2014/main" xmlns="" id="{E7DF9DC7-2333-4F35-96A4-B0E2F5E319B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345842" y="3495191"/>
              <a:ext cx="22276" cy="314593"/>
            </a:xfrm>
            <a:custGeom>
              <a:avLst/>
              <a:gdLst/>
              <a:ahLst/>
              <a:cxnLst/>
              <a:rect l="0" t="0" r="0" b="0"/>
              <a:pathLst>
                <a:path w="22276" h="314593">
                  <a:moveTo>
                    <a:pt x="3658" y="3659"/>
                  </a:moveTo>
                  <a:lnTo>
                    <a:pt x="3658" y="3659"/>
                  </a:lnTo>
                  <a:lnTo>
                    <a:pt x="0" y="0"/>
                  </a:lnTo>
                  <a:lnTo>
                    <a:pt x="1562" y="1563"/>
                  </a:lnTo>
                  <a:lnTo>
                    <a:pt x="9779" y="16522"/>
                  </a:lnTo>
                  <a:lnTo>
                    <a:pt x="19422" y="62776"/>
                  </a:lnTo>
                  <a:lnTo>
                    <a:pt x="21734" y="109918"/>
                  </a:lnTo>
                  <a:lnTo>
                    <a:pt x="22275" y="145429"/>
                  </a:lnTo>
                  <a:lnTo>
                    <a:pt x="20634" y="184260"/>
                  </a:lnTo>
                  <a:lnTo>
                    <a:pt x="18258" y="223626"/>
                  </a:lnTo>
                  <a:lnTo>
                    <a:pt x="17203" y="259937"/>
                  </a:lnTo>
                  <a:lnTo>
                    <a:pt x="12161" y="306139"/>
                  </a:lnTo>
                  <a:lnTo>
                    <a:pt x="10965" y="314483"/>
                  </a:lnTo>
                  <a:lnTo>
                    <a:pt x="11352" y="314592"/>
                  </a:lnTo>
                  <a:lnTo>
                    <a:pt x="16358" y="302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076">
              <a:extLst>
                <a:ext uri="{FF2B5EF4-FFF2-40B4-BE49-F238E27FC236}">
                  <a16:creationId xmlns:a16="http://schemas.microsoft.com/office/drawing/2014/main" xmlns="" id="{1F1C09C1-1753-4BCB-B728-E686A2A0051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103017" y="3702050"/>
              <a:ext cx="157584" cy="131203"/>
            </a:xfrm>
            <a:custGeom>
              <a:avLst/>
              <a:gdLst/>
              <a:ahLst/>
              <a:cxnLst/>
              <a:rect l="0" t="0" r="0" b="0"/>
              <a:pathLst>
                <a:path w="157584" h="131203">
                  <a:moveTo>
                    <a:pt x="17883" y="0"/>
                  </a:moveTo>
                  <a:lnTo>
                    <a:pt x="17883" y="0"/>
                  </a:lnTo>
                  <a:lnTo>
                    <a:pt x="14512" y="0"/>
                  </a:lnTo>
                  <a:lnTo>
                    <a:pt x="13519" y="2117"/>
                  </a:lnTo>
                  <a:lnTo>
                    <a:pt x="4742" y="49266"/>
                  </a:lnTo>
                  <a:lnTo>
                    <a:pt x="0" y="89459"/>
                  </a:lnTo>
                  <a:lnTo>
                    <a:pt x="4996" y="105377"/>
                  </a:lnTo>
                  <a:lnTo>
                    <a:pt x="18708" y="126099"/>
                  </a:lnTo>
                  <a:lnTo>
                    <a:pt x="25540" y="130127"/>
                  </a:lnTo>
                  <a:lnTo>
                    <a:pt x="29338" y="131202"/>
                  </a:lnTo>
                  <a:lnTo>
                    <a:pt x="41083" y="126750"/>
                  </a:lnTo>
                  <a:lnTo>
                    <a:pt x="55711" y="115600"/>
                  </a:lnTo>
                  <a:lnTo>
                    <a:pt x="84334" y="75830"/>
                  </a:lnTo>
                  <a:lnTo>
                    <a:pt x="100624" y="33794"/>
                  </a:lnTo>
                  <a:lnTo>
                    <a:pt x="106242" y="3617"/>
                  </a:lnTo>
                  <a:lnTo>
                    <a:pt x="105717" y="3823"/>
                  </a:lnTo>
                  <a:lnTo>
                    <a:pt x="103252" y="7814"/>
                  </a:lnTo>
                  <a:lnTo>
                    <a:pt x="101268" y="24736"/>
                  </a:lnTo>
                  <a:lnTo>
                    <a:pt x="109344" y="68909"/>
                  </a:lnTo>
                  <a:lnTo>
                    <a:pt x="118752" y="85250"/>
                  </a:lnTo>
                  <a:lnTo>
                    <a:pt x="130477" y="95658"/>
                  </a:lnTo>
                  <a:lnTo>
                    <a:pt x="135279" y="96227"/>
                  </a:lnTo>
                  <a:lnTo>
                    <a:pt x="157583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077">
              <a:extLst>
                <a:ext uri="{FF2B5EF4-FFF2-40B4-BE49-F238E27FC236}">
                  <a16:creationId xmlns:a16="http://schemas.microsoft.com/office/drawing/2014/main" xmlns="" id="{9F9187D2-8429-40AE-8A69-D5C5FBB1B3F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809750" y="3485605"/>
              <a:ext cx="342901" cy="114846"/>
            </a:xfrm>
            <a:custGeom>
              <a:avLst/>
              <a:gdLst/>
              <a:ahLst/>
              <a:cxnLst/>
              <a:rect l="0" t="0" r="0" b="0"/>
              <a:pathLst>
                <a:path w="342901" h="114846">
                  <a:moveTo>
                    <a:pt x="0" y="114845"/>
                  </a:moveTo>
                  <a:lnTo>
                    <a:pt x="0" y="114845"/>
                  </a:lnTo>
                  <a:lnTo>
                    <a:pt x="0" y="108103"/>
                  </a:lnTo>
                  <a:lnTo>
                    <a:pt x="3763" y="101030"/>
                  </a:lnTo>
                  <a:lnTo>
                    <a:pt x="11550" y="93182"/>
                  </a:lnTo>
                  <a:lnTo>
                    <a:pt x="48953" y="74765"/>
                  </a:lnTo>
                  <a:lnTo>
                    <a:pt x="83140" y="63165"/>
                  </a:lnTo>
                  <a:lnTo>
                    <a:pt x="126557" y="50954"/>
                  </a:lnTo>
                  <a:lnTo>
                    <a:pt x="174075" y="38471"/>
                  </a:lnTo>
                  <a:lnTo>
                    <a:pt x="198600" y="32179"/>
                  </a:lnTo>
                  <a:lnTo>
                    <a:pt x="244665" y="21425"/>
                  </a:lnTo>
                  <a:lnTo>
                    <a:pt x="285129" y="11942"/>
                  </a:lnTo>
                  <a:lnTo>
                    <a:pt x="330443" y="0"/>
                  </a:lnTo>
                  <a:lnTo>
                    <a:pt x="342900" y="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078">
              <a:extLst>
                <a:ext uri="{FF2B5EF4-FFF2-40B4-BE49-F238E27FC236}">
                  <a16:creationId xmlns:a16="http://schemas.microsoft.com/office/drawing/2014/main" xmlns="" id="{6F840C52-7BD4-4037-88BE-EA937375805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981200" y="3533466"/>
              <a:ext cx="19051" cy="327742"/>
            </a:xfrm>
            <a:custGeom>
              <a:avLst/>
              <a:gdLst/>
              <a:ahLst/>
              <a:cxnLst/>
              <a:rect l="0" t="0" r="0" b="0"/>
              <a:pathLst>
                <a:path w="19051" h="327742">
                  <a:moveTo>
                    <a:pt x="0" y="9834"/>
                  </a:moveTo>
                  <a:lnTo>
                    <a:pt x="0" y="9834"/>
                  </a:lnTo>
                  <a:lnTo>
                    <a:pt x="0" y="0"/>
                  </a:lnTo>
                  <a:lnTo>
                    <a:pt x="0" y="41209"/>
                  </a:lnTo>
                  <a:lnTo>
                    <a:pt x="1881" y="74343"/>
                  </a:lnTo>
                  <a:lnTo>
                    <a:pt x="4364" y="113999"/>
                  </a:lnTo>
                  <a:lnTo>
                    <a:pt x="5467" y="159846"/>
                  </a:lnTo>
                  <a:lnTo>
                    <a:pt x="7839" y="202800"/>
                  </a:lnTo>
                  <a:lnTo>
                    <a:pt x="10540" y="240941"/>
                  </a:lnTo>
                  <a:lnTo>
                    <a:pt x="12765" y="284802"/>
                  </a:lnTo>
                  <a:lnTo>
                    <a:pt x="15718" y="319978"/>
                  </a:lnTo>
                  <a:lnTo>
                    <a:pt x="14712" y="324547"/>
                  </a:lnTo>
                  <a:lnTo>
                    <a:pt x="14747" y="326887"/>
                  </a:lnTo>
                  <a:lnTo>
                    <a:pt x="15476" y="327741"/>
                  </a:lnTo>
                  <a:lnTo>
                    <a:pt x="19050" y="327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079">
              <a:extLst>
                <a:ext uri="{FF2B5EF4-FFF2-40B4-BE49-F238E27FC236}">
                  <a16:creationId xmlns:a16="http://schemas.microsoft.com/office/drawing/2014/main" xmlns="" id="{40E30E8D-A7CE-47F7-B99F-978FDA9FB68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865679" y="3592141"/>
              <a:ext cx="48972" cy="179760"/>
            </a:xfrm>
            <a:custGeom>
              <a:avLst/>
              <a:gdLst/>
              <a:ahLst/>
              <a:cxnLst/>
              <a:rect l="0" t="0" r="0" b="0"/>
              <a:pathLst>
                <a:path w="48972" h="179760">
                  <a:moveTo>
                    <a:pt x="48971" y="33709"/>
                  </a:moveTo>
                  <a:lnTo>
                    <a:pt x="48971" y="33709"/>
                  </a:lnTo>
                  <a:lnTo>
                    <a:pt x="48971" y="10565"/>
                  </a:lnTo>
                  <a:lnTo>
                    <a:pt x="47559" y="6990"/>
                  </a:lnTo>
                  <a:lnTo>
                    <a:pt x="42229" y="1137"/>
                  </a:lnTo>
                  <a:lnTo>
                    <a:pt x="38126" y="0"/>
                  </a:lnTo>
                  <a:lnTo>
                    <a:pt x="27923" y="618"/>
                  </a:lnTo>
                  <a:lnTo>
                    <a:pt x="18215" y="7008"/>
                  </a:lnTo>
                  <a:lnTo>
                    <a:pt x="9901" y="16903"/>
                  </a:lnTo>
                  <a:lnTo>
                    <a:pt x="1960" y="34374"/>
                  </a:lnTo>
                  <a:lnTo>
                    <a:pt x="0" y="53662"/>
                  </a:lnTo>
                  <a:lnTo>
                    <a:pt x="4279" y="76231"/>
                  </a:lnTo>
                  <a:lnTo>
                    <a:pt x="30155" y="122496"/>
                  </a:lnTo>
                  <a:lnTo>
                    <a:pt x="43529" y="144615"/>
                  </a:lnTo>
                  <a:lnTo>
                    <a:pt x="44638" y="149274"/>
                  </a:lnTo>
                  <a:lnTo>
                    <a:pt x="43988" y="158214"/>
                  </a:lnTo>
                  <a:lnTo>
                    <a:pt x="42121" y="161868"/>
                  </a:lnTo>
                  <a:lnTo>
                    <a:pt x="36284" y="167809"/>
                  </a:lnTo>
                  <a:lnTo>
                    <a:pt x="10871" y="179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438">
            <a:extLst>
              <a:ext uri="{FF2B5EF4-FFF2-40B4-BE49-F238E27FC236}">
                <a16:creationId xmlns:a16="http://schemas.microsoft.com/office/drawing/2014/main" xmlns="" id="{23D78DDF-1417-47DA-B949-EDE7E2EC326A}"/>
              </a:ext>
            </a:extLst>
          </p:cNvPr>
          <p:cNvGrpSpPr/>
          <p:nvPr/>
        </p:nvGrpSpPr>
        <p:grpSpPr>
          <a:xfrm>
            <a:off x="9810750" y="2489200"/>
            <a:ext cx="292101" cy="292101"/>
            <a:chOff x="9810750" y="2489200"/>
            <a:chExt cx="292101" cy="292101"/>
          </a:xfrm>
        </p:grpSpPr>
        <p:sp>
          <p:nvSpPr>
            <p:cNvPr id="311" name="SMARTInkShape-2080">
              <a:extLst>
                <a:ext uri="{FF2B5EF4-FFF2-40B4-BE49-F238E27FC236}">
                  <a16:creationId xmlns:a16="http://schemas.microsoft.com/office/drawing/2014/main" xmlns="" id="{30574C2B-00E8-4783-9EF7-F55796AD709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972425" y="2660102"/>
              <a:ext cx="130426" cy="120963"/>
            </a:xfrm>
            <a:custGeom>
              <a:avLst/>
              <a:gdLst/>
              <a:ahLst/>
              <a:cxnLst/>
              <a:rect l="0" t="0" r="0" b="0"/>
              <a:pathLst>
                <a:path w="130426" h="120963">
                  <a:moveTo>
                    <a:pt x="16125" y="44998"/>
                  </a:moveTo>
                  <a:lnTo>
                    <a:pt x="16125" y="44998"/>
                  </a:lnTo>
                  <a:lnTo>
                    <a:pt x="12754" y="41627"/>
                  </a:lnTo>
                  <a:lnTo>
                    <a:pt x="11055" y="41340"/>
                  </a:lnTo>
                  <a:lnTo>
                    <a:pt x="9218" y="41854"/>
                  </a:lnTo>
                  <a:lnTo>
                    <a:pt x="7286" y="42902"/>
                  </a:lnTo>
                  <a:lnTo>
                    <a:pt x="5999" y="44306"/>
                  </a:lnTo>
                  <a:lnTo>
                    <a:pt x="4568" y="47748"/>
                  </a:lnTo>
                  <a:lnTo>
                    <a:pt x="5599" y="49654"/>
                  </a:lnTo>
                  <a:lnTo>
                    <a:pt x="10505" y="53652"/>
                  </a:lnTo>
                  <a:lnTo>
                    <a:pt x="24573" y="56499"/>
                  </a:lnTo>
                  <a:lnTo>
                    <a:pt x="42147" y="53972"/>
                  </a:lnTo>
                  <a:lnTo>
                    <a:pt x="60759" y="45383"/>
                  </a:lnTo>
                  <a:lnTo>
                    <a:pt x="64931" y="41022"/>
                  </a:lnTo>
                  <a:lnTo>
                    <a:pt x="69567" y="30531"/>
                  </a:lnTo>
                  <a:lnTo>
                    <a:pt x="72175" y="12724"/>
                  </a:lnTo>
                  <a:lnTo>
                    <a:pt x="70425" y="7960"/>
                  </a:lnTo>
                  <a:lnTo>
                    <a:pt x="62836" y="785"/>
                  </a:lnTo>
                  <a:lnTo>
                    <a:pt x="57143" y="0"/>
                  </a:lnTo>
                  <a:lnTo>
                    <a:pt x="43292" y="2891"/>
                  </a:lnTo>
                  <a:lnTo>
                    <a:pt x="29610" y="12643"/>
                  </a:lnTo>
                  <a:lnTo>
                    <a:pt x="11890" y="34000"/>
                  </a:lnTo>
                  <a:lnTo>
                    <a:pt x="6951" y="41899"/>
                  </a:lnTo>
                  <a:lnTo>
                    <a:pt x="0" y="73243"/>
                  </a:lnTo>
                  <a:lnTo>
                    <a:pt x="1313" y="99228"/>
                  </a:lnTo>
                  <a:lnTo>
                    <a:pt x="4839" y="105846"/>
                  </a:lnTo>
                  <a:lnTo>
                    <a:pt x="16284" y="116962"/>
                  </a:lnTo>
                  <a:lnTo>
                    <a:pt x="34539" y="120962"/>
                  </a:lnTo>
                  <a:lnTo>
                    <a:pt x="80752" y="117780"/>
                  </a:lnTo>
                  <a:lnTo>
                    <a:pt x="130425" y="108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081">
              <a:extLst>
                <a:ext uri="{FF2B5EF4-FFF2-40B4-BE49-F238E27FC236}">
                  <a16:creationId xmlns:a16="http://schemas.microsoft.com/office/drawing/2014/main" xmlns="" id="{6569928C-AFDA-4A6C-AE8E-C2F49A80787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918700" y="2489200"/>
              <a:ext cx="44451" cy="292101"/>
            </a:xfrm>
            <a:custGeom>
              <a:avLst/>
              <a:gdLst/>
              <a:ahLst/>
              <a:cxnLst/>
              <a:rect l="0" t="0" r="0" b="0"/>
              <a:pathLst>
                <a:path w="44451" h="292101">
                  <a:moveTo>
                    <a:pt x="44450" y="0"/>
                  </a:moveTo>
                  <a:lnTo>
                    <a:pt x="44450" y="0"/>
                  </a:lnTo>
                  <a:lnTo>
                    <a:pt x="41079" y="0"/>
                  </a:lnTo>
                  <a:lnTo>
                    <a:pt x="37543" y="7526"/>
                  </a:lnTo>
                  <a:lnTo>
                    <a:pt x="34323" y="22395"/>
                  </a:lnTo>
                  <a:lnTo>
                    <a:pt x="32512" y="59944"/>
                  </a:lnTo>
                  <a:lnTo>
                    <a:pt x="32089" y="92964"/>
                  </a:lnTo>
                  <a:lnTo>
                    <a:pt x="30018" y="130688"/>
                  </a:lnTo>
                  <a:lnTo>
                    <a:pt x="26042" y="170267"/>
                  </a:lnTo>
                  <a:lnTo>
                    <a:pt x="19569" y="209024"/>
                  </a:lnTo>
                  <a:lnTo>
                    <a:pt x="11992" y="243653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082">
              <a:extLst>
                <a:ext uri="{FF2B5EF4-FFF2-40B4-BE49-F238E27FC236}">
                  <a16:creationId xmlns:a16="http://schemas.microsoft.com/office/drawing/2014/main" xmlns="" id="{26D470E0-6CA7-4177-A018-1F4BBA9C8CF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817100" y="25082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9329" y="5958"/>
                  </a:lnTo>
                  <a:lnTo>
                    <a:pt x="7631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083">
              <a:extLst>
                <a:ext uri="{FF2B5EF4-FFF2-40B4-BE49-F238E27FC236}">
                  <a16:creationId xmlns:a16="http://schemas.microsoft.com/office/drawing/2014/main" xmlns="" id="{43DE990F-A264-4643-86E6-D8595609A566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810750" y="2647950"/>
              <a:ext cx="16072" cy="101601"/>
            </a:xfrm>
            <a:custGeom>
              <a:avLst/>
              <a:gdLst/>
              <a:ahLst/>
              <a:cxnLst/>
              <a:rect l="0" t="0" r="0" b="0"/>
              <a:pathLst>
                <a:path w="16072" h="101601">
                  <a:moveTo>
                    <a:pt x="12700" y="0"/>
                  </a:moveTo>
                  <a:lnTo>
                    <a:pt x="12700" y="0"/>
                  </a:lnTo>
                  <a:lnTo>
                    <a:pt x="16071" y="6742"/>
                  </a:lnTo>
                  <a:lnTo>
                    <a:pt x="9951" y="5427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439">
            <a:extLst>
              <a:ext uri="{FF2B5EF4-FFF2-40B4-BE49-F238E27FC236}">
                <a16:creationId xmlns:a16="http://schemas.microsoft.com/office/drawing/2014/main" xmlns="" id="{FF46DA7E-C016-4FBD-9FC0-0168E7CA0C56}"/>
              </a:ext>
            </a:extLst>
          </p:cNvPr>
          <p:cNvGrpSpPr/>
          <p:nvPr/>
        </p:nvGrpSpPr>
        <p:grpSpPr>
          <a:xfrm>
            <a:off x="9271145" y="2475533"/>
            <a:ext cx="231447" cy="286718"/>
            <a:chOff x="9271145" y="2475533"/>
            <a:chExt cx="231447" cy="286718"/>
          </a:xfrm>
        </p:grpSpPr>
        <p:sp>
          <p:nvSpPr>
            <p:cNvPr id="316" name="SMARTInkShape-2084">
              <a:extLst>
                <a:ext uri="{FF2B5EF4-FFF2-40B4-BE49-F238E27FC236}">
                  <a16:creationId xmlns:a16="http://schemas.microsoft.com/office/drawing/2014/main" xmlns="" id="{E0BDF090-349B-4445-8ED4-2A5D0021FC7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453842" y="2654300"/>
              <a:ext cx="48750" cy="79018"/>
            </a:xfrm>
            <a:custGeom>
              <a:avLst/>
              <a:gdLst/>
              <a:ahLst/>
              <a:cxnLst/>
              <a:rect l="0" t="0" r="0" b="0"/>
              <a:pathLst>
                <a:path w="48750" h="79018">
                  <a:moveTo>
                    <a:pt x="45758" y="19050"/>
                  </a:moveTo>
                  <a:lnTo>
                    <a:pt x="45758" y="19050"/>
                  </a:lnTo>
                  <a:lnTo>
                    <a:pt x="39982" y="13980"/>
                  </a:lnTo>
                  <a:lnTo>
                    <a:pt x="33549" y="10212"/>
                  </a:lnTo>
                  <a:lnTo>
                    <a:pt x="29856" y="9630"/>
                  </a:lnTo>
                  <a:lnTo>
                    <a:pt x="21993" y="10865"/>
                  </a:lnTo>
                  <a:lnTo>
                    <a:pt x="9632" y="18898"/>
                  </a:lnTo>
                  <a:lnTo>
                    <a:pt x="403" y="33587"/>
                  </a:lnTo>
                  <a:lnTo>
                    <a:pt x="0" y="39324"/>
                  </a:lnTo>
                  <a:lnTo>
                    <a:pt x="3313" y="51344"/>
                  </a:lnTo>
                  <a:lnTo>
                    <a:pt x="13113" y="70011"/>
                  </a:lnTo>
                  <a:lnTo>
                    <a:pt x="20901" y="76977"/>
                  </a:lnTo>
                  <a:lnTo>
                    <a:pt x="24953" y="78835"/>
                  </a:lnTo>
                  <a:lnTo>
                    <a:pt x="35101" y="79017"/>
                  </a:lnTo>
                  <a:lnTo>
                    <a:pt x="40769" y="78078"/>
                  </a:lnTo>
                  <a:lnTo>
                    <a:pt x="44549" y="76041"/>
                  </a:lnTo>
                  <a:lnTo>
                    <a:pt x="47069" y="73272"/>
                  </a:lnTo>
                  <a:lnTo>
                    <a:pt x="48749" y="70015"/>
                  </a:lnTo>
                  <a:lnTo>
                    <a:pt x="48733" y="60751"/>
                  </a:lnTo>
                  <a:lnTo>
                    <a:pt x="42877" y="41754"/>
                  </a:lnTo>
                  <a:lnTo>
                    <a:pt x="26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085">
              <a:extLst>
                <a:ext uri="{FF2B5EF4-FFF2-40B4-BE49-F238E27FC236}">
                  <a16:creationId xmlns:a16="http://schemas.microsoft.com/office/drawing/2014/main" xmlns="" id="{521677FB-8F6D-4388-8853-E2665FFAFEE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271145" y="2549042"/>
              <a:ext cx="85686" cy="80734"/>
            </a:xfrm>
            <a:custGeom>
              <a:avLst/>
              <a:gdLst/>
              <a:ahLst/>
              <a:cxnLst/>
              <a:rect l="0" t="0" r="0" b="0"/>
              <a:pathLst>
                <a:path w="85686" h="80734">
                  <a:moveTo>
                    <a:pt x="31605" y="3658"/>
                  </a:moveTo>
                  <a:lnTo>
                    <a:pt x="31605" y="3658"/>
                  </a:lnTo>
                  <a:lnTo>
                    <a:pt x="21492" y="287"/>
                  </a:lnTo>
                  <a:lnTo>
                    <a:pt x="17808" y="0"/>
                  </a:lnTo>
                  <a:lnTo>
                    <a:pt x="11832" y="1562"/>
                  </a:lnTo>
                  <a:lnTo>
                    <a:pt x="1130" y="13150"/>
                  </a:lnTo>
                  <a:lnTo>
                    <a:pt x="0" y="18453"/>
                  </a:lnTo>
                  <a:lnTo>
                    <a:pt x="2506" y="29989"/>
                  </a:lnTo>
                  <a:lnTo>
                    <a:pt x="11850" y="51755"/>
                  </a:lnTo>
                  <a:lnTo>
                    <a:pt x="27057" y="64075"/>
                  </a:lnTo>
                  <a:lnTo>
                    <a:pt x="61201" y="80111"/>
                  </a:lnTo>
                  <a:lnTo>
                    <a:pt x="67563" y="80733"/>
                  </a:lnTo>
                  <a:lnTo>
                    <a:pt x="78396" y="77659"/>
                  </a:lnTo>
                  <a:lnTo>
                    <a:pt x="81849" y="74865"/>
                  </a:lnTo>
                  <a:lnTo>
                    <a:pt x="85685" y="67996"/>
                  </a:lnTo>
                  <a:lnTo>
                    <a:pt x="84591" y="63483"/>
                  </a:lnTo>
                  <a:lnTo>
                    <a:pt x="77732" y="52825"/>
                  </a:lnTo>
                  <a:lnTo>
                    <a:pt x="57493" y="35216"/>
                  </a:lnTo>
                  <a:lnTo>
                    <a:pt x="50637" y="31795"/>
                  </a:lnTo>
                  <a:lnTo>
                    <a:pt x="48526" y="31588"/>
                  </a:lnTo>
                  <a:lnTo>
                    <a:pt x="47118" y="32156"/>
                  </a:lnTo>
                  <a:lnTo>
                    <a:pt x="44305" y="35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086">
              <a:extLst>
                <a:ext uri="{FF2B5EF4-FFF2-40B4-BE49-F238E27FC236}">
                  <a16:creationId xmlns:a16="http://schemas.microsoft.com/office/drawing/2014/main" xmlns="" id="{1EF2B25C-0F3E-459D-9271-753BD24F32E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309100" y="2475533"/>
              <a:ext cx="117958" cy="286718"/>
            </a:xfrm>
            <a:custGeom>
              <a:avLst/>
              <a:gdLst/>
              <a:ahLst/>
              <a:cxnLst/>
              <a:rect l="0" t="0" r="0" b="0"/>
              <a:pathLst>
                <a:path w="117958" h="286718">
                  <a:moveTo>
                    <a:pt x="114300" y="7317"/>
                  </a:moveTo>
                  <a:lnTo>
                    <a:pt x="114300" y="7317"/>
                  </a:lnTo>
                  <a:lnTo>
                    <a:pt x="117957" y="0"/>
                  </a:lnTo>
                  <a:lnTo>
                    <a:pt x="103868" y="35364"/>
                  </a:lnTo>
                  <a:lnTo>
                    <a:pt x="93436" y="67995"/>
                  </a:lnTo>
                  <a:lnTo>
                    <a:pt x="79863" y="106017"/>
                  </a:lnTo>
                  <a:lnTo>
                    <a:pt x="63716" y="146434"/>
                  </a:lnTo>
                  <a:lnTo>
                    <a:pt x="44781" y="187915"/>
                  </a:lnTo>
                  <a:lnTo>
                    <a:pt x="28370" y="224225"/>
                  </a:lnTo>
                  <a:lnTo>
                    <a:pt x="10992" y="264908"/>
                  </a:lnTo>
                  <a:lnTo>
                    <a:pt x="3256" y="282842"/>
                  </a:lnTo>
                  <a:lnTo>
                    <a:pt x="0" y="286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440">
            <a:extLst>
              <a:ext uri="{FF2B5EF4-FFF2-40B4-BE49-F238E27FC236}">
                <a16:creationId xmlns:a16="http://schemas.microsoft.com/office/drawing/2014/main" xmlns="" id="{687C80E9-D1FA-4EAD-92EF-0EE59789A67D}"/>
              </a:ext>
            </a:extLst>
          </p:cNvPr>
          <p:cNvGrpSpPr/>
          <p:nvPr/>
        </p:nvGrpSpPr>
        <p:grpSpPr>
          <a:xfrm>
            <a:off x="8218482" y="2204594"/>
            <a:ext cx="817569" cy="505519"/>
            <a:chOff x="8218482" y="2204594"/>
            <a:chExt cx="817569" cy="505519"/>
          </a:xfrm>
        </p:grpSpPr>
        <p:sp>
          <p:nvSpPr>
            <p:cNvPr id="320" name="SMARTInkShape-2087">
              <a:extLst>
                <a:ext uri="{FF2B5EF4-FFF2-40B4-BE49-F238E27FC236}">
                  <a16:creationId xmlns:a16="http://schemas.microsoft.com/office/drawing/2014/main" xmlns="" id="{974711A3-D467-4FDA-B843-086AC26627B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802999" y="2204594"/>
              <a:ext cx="233052" cy="233007"/>
            </a:xfrm>
            <a:custGeom>
              <a:avLst/>
              <a:gdLst/>
              <a:ahLst/>
              <a:cxnLst/>
              <a:rect l="0" t="0" r="0" b="0"/>
              <a:pathLst>
                <a:path w="233052" h="233007">
                  <a:moveTo>
                    <a:pt x="67951" y="11556"/>
                  </a:moveTo>
                  <a:lnTo>
                    <a:pt x="67951" y="11556"/>
                  </a:lnTo>
                  <a:lnTo>
                    <a:pt x="71321" y="8185"/>
                  </a:lnTo>
                  <a:lnTo>
                    <a:pt x="72977" y="4648"/>
                  </a:lnTo>
                  <a:lnTo>
                    <a:pt x="74039" y="0"/>
                  </a:lnTo>
                  <a:lnTo>
                    <a:pt x="74184" y="1246"/>
                  </a:lnTo>
                  <a:lnTo>
                    <a:pt x="67536" y="38134"/>
                  </a:lnTo>
                  <a:lnTo>
                    <a:pt x="58594" y="70170"/>
                  </a:lnTo>
                  <a:lnTo>
                    <a:pt x="49682" y="102518"/>
                  </a:lnTo>
                  <a:lnTo>
                    <a:pt x="44663" y="147790"/>
                  </a:lnTo>
                  <a:lnTo>
                    <a:pt x="44589" y="186918"/>
                  </a:lnTo>
                  <a:lnTo>
                    <a:pt x="52874" y="215601"/>
                  </a:lnTo>
                  <a:lnTo>
                    <a:pt x="60310" y="228302"/>
                  </a:lnTo>
                  <a:lnTo>
                    <a:pt x="64269" y="231548"/>
                  </a:lnTo>
                  <a:lnTo>
                    <a:pt x="68318" y="233006"/>
                  </a:lnTo>
                  <a:lnTo>
                    <a:pt x="76581" y="232745"/>
                  </a:lnTo>
                  <a:lnTo>
                    <a:pt x="84957" y="230277"/>
                  </a:lnTo>
                  <a:lnTo>
                    <a:pt x="87048" y="226514"/>
                  </a:lnTo>
                  <a:lnTo>
                    <a:pt x="87492" y="214808"/>
                  </a:lnTo>
                  <a:lnTo>
                    <a:pt x="80405" y="188979"/>
                  </a:lnTo>
                  <a:lnTo>
                    <a:pt x="62625" y="162355"/>
                  </a:lnTo>
                  <a:lnTo>
                    <a:pt x="16026" y="126665"/>
                  </a:lnTo>
                  <a:lnTo>
                    <a:pt x="4509" y="118256"/>
                  </a:lnTo>
                  <a:lnTo>
                    <a:pt x="950" y="113541"/>
                  </a:lnTo>
                  <a:lnTo>
                    <a:pt x="0" y="111296"/>
                  </a:lnTo>
                  <a:lnTo>
                    <a:pt x="1483" y="108388"/>
                  </a:lnTo>
                  <a:lnTo>
                    <a:pt x="8776" y="101394"/>
                  </a:lnTo>
                  <a:lnTo>
                    <a:pt x="52467" y="79369"/>
                  </a:lnTo>
                  <a:lnTo>
                    <a:pt x="97033" y="55604"/>
                  </a:lnTo>
                  <a:lnTo>
                    <a:pt x="137877" y="26084"/>
                  </a:lnTo>
                  <a:lnTo>
                    <a:pt x="145594" y="18013"/>
                  </a:lnTo>
                  <a:lnTo>
                    <a:pt x="151378" y="14426"/>
                  </a:lnTo>
                  <a:lnTo>
                    <a:pt x="153202" y="14880"/>
                  </a:lnTo>
                  <a:lnTo>
                    <a:pt x="154418" y="16594"/>
                  </a:lnTo>
                  <a:lnTo>
                    <a:pt x="155770" y="24379"/>
                  </a:lnTo>
                  <a:lnTo>
                    <a:pt x="154757" y="61884"/>
                  </a:lnTo>
                  <a:lnTo>
                    <a:pt x="149879" y="102197"/>
                  </a:lnTo>
                  <a:lnTo>
                    <a:pt x="143967" y="139777"/>
                  </a:lnTo>
                  <a:lnTo>
                    <a:pt x="138343" y="175796"/>
                  </a:lnTo>
                  <a:lnTo>
                    <a:pt x="138163" y="176083"/>
                  </a:lnTo>
                  <a:lnTo>
                    <a:pt x="148011" y="164992"/>
                  </a:lnTo>
                  <a:lnTo>
                    <a:pt x="176889" y="123087"/>
                  </a:lnTo>
                  <a:lnTo>
                    <a:pt x="189041" y="114512"/>
                  </a:lnTo>
                  <a:lnTo>
                    <a:pt x="199616" y="112112"/>
                  </a:lnTo>
                  <a:lnTo>
                    <a:pt x="204410" y="112460"/>
                  </a:lnTo>
                  <a:lnTo>
                    <a:pt x="209018" y="115514"/>
                  </a:lnTo>
                  <a:lnTo>
                    <a:pt x="217901" y="126434"/>
                  </a:lnTo>
                  <a:lnTo>
                    <a:pt x="222790" y="140694"/>
                  </a:lnTo>
                  <a:lnTo>
                    <a:pt x="230550" y="181171"/>
                  </a:lnTo>
                  <a:lnTo>
                    <a:pt x="233051" y="21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088">
              <a:extLst>
                <a:ext uri="{FF2B5EF4-FFF2-40B4-BE49-F238E27FC236}">
                  <a16:creationId xmlns:a16="http://schemas.microsoft.com/office/drawing/2014/main" xmlns="" id="{2923EC50-EC4E-4BBD-BDEA-52AC0B08A25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559187" y="2423706"/>
              <a:ext cx="139431" cy="269102"/>
            </a:xfrm>
            <a:custGeom>
              <a:avLst/>
              <a:gdLst/>
              <a:ahLst/>
              <a:cxnLst/>
              <a:rect l="0" t="0" r="0" b="0"/>
              <a:pathLst>
                <a:path w="139431" h="269102">
                  <a:moveTo>
                    <a:pt x="133963" y="33744"/>
                  </a:moveTo>
                  <a:lnTo>
                    <a:pt x="133963" y="33744"/>
                  </a:lnTo>
                  <a:lnTo>
                    <a:pt x="139430" y="13971"/>
                  </a:lnTo>
                  <a:lnTo>
                    <a:pt x="138314" y="11390"/>
                  </a:lnTo>
                  <a:lnTo>
                    <a:pt x="133310" y="6640"/>
                  </a:lnTo>
                  <a:lnTo>
                    <a:pt x="119188" y="0"/>
                  </a:lnTo>
                  <a:lnTo>
                    <a:pt x="75424" y="1244"/>
                  </a:lnTo>
                  <a:lnTo>
                    <a:pt x="44651" y="5535"/>
                  </a:lnTo>
                  <a:lnTo>
                    <a:pt x="26535" y="12034"/>
                  </a:lnTo>
                  <a:lnTo>
                    <a:pt x="2937" y="31834"/>
                  </a:lnTo>
                  <a:lnTo>
                    <a:pt x="751" y="35999"/>
                  </a:lnTo>
                  <a:lnTo>
                    <a:pt x="0" y="40186"/>
                  </a:lnTo>
                  <a:lnTo>
                    <a:pt x="3948" y="81942"/>
                  </a:lnTo>
                  <a:lnTo>
                    <a:pt x="6068" y="99452"/>
                  </a:lnTo>
                  <a:lnTo>
                    <a:pt x="684" y="122408"/>
                  </a:lnTo>
                  <a:lnTo>
                    <a:pt x="7375" y="119203"/>
                  </a:lnTo>
                  <a:lnTo>
                    <a:pt x="16319" y="119468"/>
                  </a:lnTo>
                  <a:lnTo>
                    <a:pt x="50528" y="128706"/>
                  </a:lnTo>
                  <a:lnTo>
                    <a:pt x="88420" y="155192"/>
                  </a:lnTo>
                  <a:lnTo>
                    <a:pt x="97965" y="169330"/>
                  </a:lnTo>
                  <a:lnTo>
                    <a:pt x="105423" y="191275"/>
                  </a:lnTo>
                  <a:lnTo>
                    <a:pt x="106469" y="198031"/>
                  </a:lnTo>
                  <a:lnTo>
                    <a:pt x="103869" y="213064"/>
                  </a:lnTo>
                  <a:lnTo>
                    <a:pt x="101201" y="221024"/>
                  </a:lnTo>
                  <a:lnTo>
                    <a:pt x="90710" y="235513"/>
                  </a:lnTo>
                  <a:lnTo>
                    <a:pt x="68935" y="253689"/>
                  </a:lnTo>
                  <a:lnTo>
                    <a:pt x="36296" y="269101"/>
                  </a:lnTo>
                  <a:lnTo>
                    <a:pt x="21410" y="268640"/>
                  </a:lnTo>
                  <a:lnTo>
                    <a:pt x="613" y="262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089">
              <a:extLst>
                <a:ext uri="{FF2B5EF4-FFF2-40B4-BE49-F238E27FC236}">
                  <a16:creationId xmlns:a16="http://schemas.microsoft.com/office/drawing/2014/main" xmlns="" id="{A57375EE-BDF6-4C47-A32B-1A81D7875C0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218482" y="2430778"/>
              <a:ext cx="271469" cy="279335"/>
            </a:xfrm>
            <a:custGeom>
              <a:avLst/>
              <a:gdLst/>
              <a:ahLst/>
              <a:cxnLst/>
              <a:rect l="0" t="0" r="0" b="0"/>
              <a:pathLst>
                <a:path w="271469" h="279335">
                  <a:moveTo>
                    <a:pt x="30168" y="52072"/>
                  </a:moveTo>
                  <a:lnTo>
                    <a:pt x="30168" y="52072"/>
                  </a:lnTo>
                  <a:lnTo>
                    <a:pt x="33538" y="41959"/>
                  </a:lnTo>
                  <a:lnTo>
                    <a:pt x="45748" y="25557"/>
                  </a:lnTo>
                  <a:lnTo>
                    <a:pt x="62771" y="10663"/>
                  </a:lnTo>
                  <a:lnTo>
                    <a:pt x="87961" y="683"/>
                  </a:lnTo>
                  <a:lnTo>
                    <a:pt x="117770" y="0"/>
                  </a:lnTo>
                  <a:lnTo>
                    <a:pt x="145573" y="11008"/>
                  </a:lnTo>
                  <a:lnTo>
                    <a:pt x="152261" y="18346"/>
                  </a:lnTo>
                  <a:lnTo>
                    <a:pt x="161572" y="37788"/>
                  </a:lnTo>
                  <a:lnTo>
                    <a:pt x="162418" y="62422"/>
                  </a:lnTo>
                  <a:lnTo>
                    <a:pt x="155973" y="91244"/>
                  </a:lnTo>
                  <a:lnTo>
                    <a:pt x="141350" y="125221"/>
                  </a:lnTo>
                  <a:lnTo>
                    <a:pt x="115565" y="161488"/>
                  </a:lnTo>
                  <a:lnTo>
                    <a:pt x="85055" y="196657"/>
                  </a:lnTo>
                  <a:lnTo>
                    <a:pt x="44784" y="238140"/>
                  </a:lnTo>
                  <a:lnTo>
                    <a:pt x="1849" y="269139"/>
                  </a:lnTo>
                  <a:lnTo>
                    <a:pt x="0" y="271572"/>
                  </a:lnTo>
                  <a:lnTo>
                    <a:pt x="178" y="273900"/>
                  </a:lnTo>
                  <a:lnTo>
                    <a:pt x="1708" y="276157"/>
                  </a:lnTo>
                  <a:lnTo>
                    <a:pt x="24087" y="279334"/>
                  </a:lnTo>
                  <a:lnTo>
                    <a:pt x="67642" y="276905"/>
                  </a:lnTo>
                  <a:lnTo>
                    <a:pt x="110087" y="269825"/>
                  </a:lnTo>
                  <a:lnTo>
                    <a:pt x="156704" y="260329"/>
                  </a:lnTo>
                  <a:lnTo>
                    <a:pt x="198590" y="251405"/>
                  </a:lnTo>
                  <a:lnTo>
                    <a:pt x="244387" y="238447"/>
                  </a:lnTo>
                  <a:lnTo>
                    <a:pt x="271468" y="229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4" name="SMARTInkShape-2090">
            <a:extLst>
              <a:ext uri="{FF2B5EF4-FFF2-40B4-BE49-F238E27FC236}">
                <a16:creationId xmlns:a16="http://schemas.microsoft.com/office/drawing/2014/main" xmlns="" id="{2802E4F6-0547-4E14-8D88-C55189B558D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633115" y="2597150"/>
            <a:ext cx="202786" cy="12694"/>
          </a:xfrm>
          <a:custGeom>
            <a:avLst/>
            <a:gdLst/>
            <a:ahLst/>
            <a:cxnLst/>
            <a:rect l="0" t="0" r="0" b="0"/>
            <a:pathLst>
              <a:path w="202786" h="12694">
                <a:moveTo>
                  <a:pt x="18635" y="0"/>
                </a:moveTo>
                <a:lnTo>
                  <a:pt x="18635" y="0"/>
                </a:lnTo>
                <a:lnTo>
                  <a:pt x="0" y="0"/>
                </a:lnTo>
                <a:lnTo>
                  <a:pt x="39621" y="3371"/>
                </a:lnTo>
                <a:lnTo>
                  <a:pt x="83100" y="5467"/>
                </a:lnTo>
                <a:lnTo>
                  <a:pt x="124989" y="9460"/>
                </a:lnTo>
                <a:lnTo>
                  <a:pt x="170590" y="12060"/>
                </a:lnTo>
                <a:lnTo>
                  <a:pt x="202376" y="12693"/>
                </a:lnTo>
                <a:lnTo>
                  <a:pt x="202785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2" name="SMARTInkShape-Group442">
            <a:extLst>
              <a:ext uri="{FF2B5EF4-FFF2-40B4-BE49-F238E27FC236}">
                <a16:creationId xmlns:a16="http://schemas.microsoft.com/office/drawing/2014/main" xmlns="" id="{64E9A581-4027-4C55-BFB6-DD08F030C3C9}"/>
              </a:ext>
            </a:extLst>
          </p:cNvPr>
          <p:cNvGrpSpPr/>
          <p:nvPr/>
        </p:nvGrpSpPr>
        <p:grpSpPr>
          <a:xfrm>
            <a:off x="6408556" y="2393950"/>
            <a:ext cx="697095" cy="342901"/>
            <a:chOff x="6408556" y="2393950"/>
            <a:chExt cx="697095" cy="342901"/>
          </a:xfrm>
        </p:grpSpPr>
        <p:sp>
          <p:nvSpPr>
            <p:cNvPr id="325" name="SMARTInkShape-2091">
              <a:extLst>
                <a:ext uri="{FF2B5EF4-FFF2-40B4-BE49-F238E27FC236}">
                  <a16:creationId xmlns:a16="http://schemas.microsoft.com/office/drawing/2014/main" xmlns="" id="{2CF43F27-BD21-4D86-BD48-05B49315B57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965950" y="2571590"/>
              <a:ext cx="139701" cy="125106"/>
            </a:xfrm>
            <a:custGeom>
              <a:avLst/>
              <a:gdLst/>
              <a:ahLst/>
              <a:cxnLst/>
              <a:rect l="0" t="0" r="0" b="0"/>
              <a:pathLst>
                <a:path w="139701" h="125106">
                  <a:moveTo>
                    <a:pt x="0" y="38260"/>
                  </a:moveTo>
                  <a:lnTo>
                    <a:pt x="0" y="38260"/>
                  </a:lnTo>
                  <a:lnTo>
                    <a:pt x="8838" y="47098"/>
                  </a:lnTo>
                  <a:lnTo>
                    <a:pt x="21668" y="53187"/>
                  </a:lnTo>
                  <a:lnTo>
                    <a:pt x="27146" y="53150"/>
                  </a:lnTo>
                  <a:lnTo>
                    <a:pt x="38876" y="49346"/>
                  </a:lnTo>
                  <a:lnTo>
                    <a:pt x="74978" y="24511"/>
                  </a:lnTo>
                  <a:lnTo>
                    <a:pt x="81735" y="18511"/>
                  </a:lnTo>
                  <a:lnTo>
                    <a:pt x="85534" y="13100"/>
                  </a:lnTo>
                  <a:lnTo>
                    <a:pt x="87361" y="8081"/>
                  </a:lnTo>
                  <a:lnTo>
                    <a:pt x="87874" y="3324"/>
                  </a:lnTo>
                  <a:lnTo>
                    <a:pt x="83982" y="858"/>
                  </a:lnTo>
                  <a:lnTo>
                    <a:pt x="68369" y="0"/>
                  </a:lnTo>
                  <a:lnTo>
                    <a:pt x="51083" y="5733"/>
                  </a:lnTo>
                  <a:lnTo>
                    <a:pt x="34698" y="16748"/>
                  </a:lnTo>
                  <a:lnTo>
                    <a:pt x="20361" y="33403"/>
                  </a:lnTo>
                  <a:lnTo>
                    <a:pt x="7130" y="62613"/>
                  </a:lnTo>
                  <a:lnTo>
                    <a:pt x="2112" y="86868"/>
                  </a:lnTo>
                  <a:lnTo>
                    <a:pt x="4702" y="100786"/>
                  </a:lnTo>
                  <a:lnTo>
                    <a:pt x="7369" y="107461"/>
                  </a:lnTo>
                  <a:lnTo>
                    <a:pt x="11967" y="112616"/>
                  </a:lnTo>
                  <a:lnTo>
                    <a:pt x="24604" y="120226"/>
                  </a:lnTo>
                  <a:lnTo>
                    <a:pt x="50956" y="125105"/>
                  </a:lnTo>
                  <a:lnTo>
                    <a:pt x="95829" y="120979"/>
                  </a:lnTo>
                  <a:lnTo>
                    <a:pt x="139700" y="108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092">
              <a:extLst>
                <a:ext uri="{FF2B5EF4-FFF2-40B4-BE49-F238E27FC236}">
                  <a16:creationId xmlns:a16="http://schemas.microsoft.com/office/drawing/2014/main" xmlns="" id="{84A98155-C9F2-431F-B0EF-B6AB37C266F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877050" y="2406650"/>
              <a:ext cx="59397" cy="304801"/>
            </a:xfrm>
            <a:custGeom>
              <a:avLst/>
              <a:gdLst/>
              <a:ahLst/>
              <a:cxnLst/>
              <a:rect l="0" t="0" r="0" b="0"/>
              <a:pathLst>
                <a:path w="59397" h="304801">
                  <a:moveTo>
                    <a:pt x="57150" y="0"/>
                  </a:moveTo>
                  <a:lnTo>
                    <a:pt x="57150" y="0"/>
                  </a:lnTo>
                  <a:lnTo>
                    <a:pt x="59031" y="46139"/>
                  </a:lnTo>
                  <a:lnTo>
                    <a:pt x="59396" y="76951"/>
                  </a:lnTo>
                  <a:lnTo>
                    <a:pt x="52504" y="114163"/>
                  </a:lnTo>
                  <a:lnTo>
                    <a:pt x="42386" y="154221"/>
                  </a:lnTo>
                  <a:lnTo>
                    <a:pt x="31538" y="194132"/>
                  </a:lnTo>
                  <a:lnTo>
                    <a:pt x="22013" y="230684"/>
                  </a:lnTo>
                  <a:lnTo>
                    <a:pt x="8717" y="27625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093">
              <a:extLst>
                <a:ext uri="{FF2B5EF4-FFF2-40B4-BE49-F238E27FC236}">
                  <a16:creationId xmlns:a16="http://schemas.microsoft.com/office/drawing/2014/main" xmlns="" id="{55036082-6F3C-4479-B0D4-F955796DCA5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838950" y="2472621"/>
              <a:ext cx="6351" cy="16580"/>
            </a:xfrm>
            <a:custGeom>
              <a:avLst/>
              <a:gdLst/>
              <a:ahLst/>
              <a:cxnLst/>
              <a:rect l="0" t="0" r="0" b="0"/>
              <a:pathLst>
                <a:path w="6351" h="16580">
                  <a:moveTo>
                    <a:pt x="6350" y="16579"/>
                  </a:moveTo>
                  <a:lnTo>
                    <a:pt x="6350" y="16579"/>
                  </a:lnTo>
                  <a:lnTo>
                    <a:pt x="6350" y="6466"/>
                  </a:lnTo>
                  <a:lnTo>
                    <a:pt x="5645" y="3487"/>
                  </a:lnTo>
                  <a:lnTo>
                    <a:pt x="4468" y="1501"/>
                  </a:lnTo>
                  <a:lnTo>
                    <a:pt x="2979" y="177"/>
                  </a:lnTo>
                  <a:lnTo>
                    <a:pt x="1986" y="0"/>
                  </a:lnTo>
                  <a:lnTo>
                    <a:pt x="1323" y="587"/>
                  </a:lnTo>
                  <a:lnTo>
                    <a:pt x="0" y="3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094">
              <a:extLst>
                <a:ext uri="{FF2B5EF4-FFF2-40B4-BE49-F238E27FC236}">
                  <a16:creationId xmlns:a16="http://schemas.microsoft.com/office/drawing/2014/main" xmlns="" id="{39F4B60A-7D28-478E-910B-7451C11FBC6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800850" y="26162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3240" y="5299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095">
              <a:extLst>
                <a:ext uri="{FF2B5EF4-FFF2-40B4-BE49-F238E27FC236}">
                  <a16:creationId xmlns:a16="http://schemas.microsoft.com/office/drawing/2014/main" xmlns="" id="{3640F883-649D-4FE3-B528-78E82AECDF1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586172" y="2614232"/>
              <a:ext cx="39329" cy="62999"/>
            </a:xfrm>
            <a:custGeom>
              <a:avLst/>
              <a:gdLst/>
              <a:ahLst/>
              <a:cxnLst/>
              <a:rect l="0" t="0" r="0" b="0"/>
              <a:pathLst>
                <a:path w="39329" h="62999">
                  <a:moveTo>
                    <a:pt x="17828" y="21018"/>
                  </a:moveTo>
                  <a:lnTo>
                    <a:pt x="17828" y="21018"/>
                  </a:lnTo>
                  <a:lnTo>
                    <a:pt x="17123" y="7220"/>
                  </a:lnTo>
                  <a:lnTo>
                    <a:pt x="14457" y="1245"/>
                  </a:lnTo>
                  <a:lnTo>
                    <a:pt x="12759" y="75"/>
                  </a:lnTo>
                  <a:lnTo>
                    <a:pt x="10921" y="0"/>
                  </a:lnTo>
                  <a:lnTo>
                    <a:pt x="8989" y="656"/>
                  </a:lnTo>
                  <a:lnTo>
                    <a:pt x="4963" y="5148"/>
                  </a:lnTo>
                  <a:lnTo>
                    <a:pt x="2900" y="8321"/>
                  </a:lnTo>
                  <a:lnTo>
                    <a:pt x="0" y="26271"/>
                  </a:lnTo>
                  <a:lnTo>
                    <a:pt x="3084" y="37699"/>
                  </a:lnTo>
                  <a:lnTo>
                    <a:pt x="9863" y="47482"/>
                  </a:lnTo>
                  <a:lnTo>
                    <a:pt x="24170" y="59512"/>
                  </a:lnTo>
                  <a:lnTo>
                    <a:pt x="30759" y="62821"/>
                  </a:lnTo>
                  <a:lnTo>
                    <a:pt x="33506" y="62998"/>
                  </a:lnTo>
                  <a:lnTo>
                    <a:pt x="38436" y="61313"/>
                  </a:lnTo>
                  <a:lnTo>
                    <a:pt x="39328" y="58464"/>
                  </a:lnTo>
                  <a:lnTo>
                    <a:pt x="38437" y="49655"/>
                  </a:lnTo>
                  <a:lnTo>
                    <a:pt x="33968" y="36167"/>
                  </a:lnTo>
                  <a:lnTo>
                    <a:pt x="30175" y="31279"/>
                  </a:lnTo>
                  <a:lnTo>
                    <a:pt x="24178" y="27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096">
              <a:extLst>
                <a:ext uri="{FF2B5EF4-FFF2-40B4-BE49-F238E27FC236}">
                  <a16:creationId xmlns:a16="http://schemas.microsoft.com/office/drawing/2014/main" xmlns="" id="{C3C037DF-17F6-4DBB-B0CB-D014F1CF5F4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408556" y="2527300"/>
              <a:ext cx="52944" cy="36517"/>
            </a:xfrm>
            <a:custGeom>
              <a:avLst/>
              <a:gdLst/>
              <a:ahLst/>
              <a:cxnLst/>
              <a:rect l="0" t="0" r="0" b="0"/>
              <a:pathLst>
                <a:path w="52944" h="36517">
                  <a:moveTo>
                    <a:pt x="17644" y="0"/>
                  </a:moveTo>
                  <a:lnTo>
                    <a:pt x="17644" y="0"/>
                  </a:lnTo>
                  <a:lnTo>
                    <a:pt x="10903" y="0"/>
                  </a:lnTo>
                  <a:lnTo>
                    <a:pt x="5711" y="1882"/>
                  </a:lnTo>
                  <a:lnTo>
                    <a:pt x="3339" y="3371"/>
                  </a:lnTo>
                  <a:lnTo>
                    <a:pt x="1757" y="5775"/>
                  </a:lnTo>
                  <a:lnTo>
                    <a:pt x="0" y="12209"/>
                  </a:lnTo>
                  <a:lnTo>
                    <a:pt x="1101" y="19773"/>
                  </a:lnTo>
                  <a:lnTo>
                    <a:pt x="2381" y="23765"/>
                  </a:lnTo>
                  <a:lnTo>
                    <a:pt x="9449" y="30082"/>
                  </a:lnTo>
                  <a:lnTo>
                    <a:pt x="19646" y="34537"/>
                  </a:lnTo>
                  <a:lnTo>
                    <a:pt x="31234" y="36516"/>
                  </a:lnTo>
                  <a:lnTo>
                    <a:pt x="41558" y="33633"/>
                  </a:lnTo>
                  <a:lnTo>
                    <a:pt x="46286" y="30889"/>
                  </a:lnTo>
                  <a:lnTo>
                    <a:pt x="49439" y="26942"/>
                  </a:lnTo>
                  <a:lnTo>
                    <a:pt x="52943" y="16913"/>
                  </a:lnTo>
                  <a:lnTo>
                    <a:pt x="52465" y="12687"/>
                  </a:lnTo>
                  <a:lnTo>
                    <a:pt x="50735" y="9163"/>
                  </a:lnTo>
                  <a:lnTo>
                    <a:pt x="48171" y="6109"/>
                  </a:lnTo>
                  <a:lnTo>
                    <a:pt x="41560" y="2715"/>
                  </a:lnTo>
                  <a:lnTo>
                    <a:pt x="37821" y="1810"/>
                  </a:lnTo>
                  <a:lnTo>
                    <a:pt x="35328" y="1912"/>
                  </a:lnTo>
                  <a:lnTo>
                    <a:pt x="33666" y="2686"/>
                  </a:lnTo>
                  <a:lnTo>
                    <a:pt x="3034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097">
              <a:extLst>
                <a:ext uri="{FF2B5EF4-FFF2-40B4-BE49-F238E27FC236}">
                  <a16:creationId xmlns:a16="http://schemas.microsoft.com/office/drawing/2014/main" xmlns="" id="{A7906E4E-48AA-4531-9FE6-45BD6B5001E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457950" y="2393950"/>
              <a:ext cx="146051" cy="342901"/>
            </a:xfrm>
            <a:custGeom>
              <a:avLst/>
              <a:gdLst/>
              <a:ahLst/>
              <a:cxnLst/>
              <a:rect l="0" t="0" r="0" b="0"/>
              <a:pathLst>
                <a:path w="146051" h="342901">
                  <a:moveTo>
                    <a:pt x="146050" y="0"/>
                  </a:moveTo>
                  <a:lnTo>
                    <a:pt x="146050" y="0"/>
                  </a:lnTo>
                  <a:lnTo>
                    <a:pt x="125786" y="39693"/>
                  </a:lnTo>
                  <a:lnTo>
                    <a:pt x="116818" y="69853"/>
                  </a:lnTo>
                  <a:lnTo>
                    <a:pt x="104364" y="106305"/>
                  </a:lnTo>
                  <a:lnTo>
                    <a:pt x="89423" y="147435"/>
                  </a:lnTo>
                  <a:lnTo>
                    <a:pt x="73375" y="193938"/>
                  </a:lnTo>
                  <a:lnTo>
                    <a:pt x="54953" y="237184"/>
                  </a:lnTo>
                  <a:lnTo>
                    <a:pt x="37124" y="274748"/>
                  </a:lnTo>
                  <a:lnTo>
                    <a:pt x="14179" y="321964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" name="SMARTInkShape-Group443">
            <a:extLst>
              <a:ext uri="{FF2B5EF4-FFF2-40B4-BE49-F238E27FC236}">
                <a16:creationId xmlns:a16="http://schemas.microsoft.com/office/drawing/2014/main" xmlns="" id="{97CBC4F2-5182-48E3-846F-A0DC583B2112}"/>
              </a:ext>
            </a:extLst>
          </p:cNvPr>
          <p:cNvGrpSpPr/>
          <p:nvPr/>
        </p:nvGrpSpPr>
        <p:grpSpPr>
          <a:xfrm>
            <a:off x="5514492" y="2241550"/>
            <a:ext cx="587859" cy="444876"/>
            <a:chOff x="5514492" y="2241550"/>
            <a:chExt cx="587859" cy="444876"/>
          </a:xfrm>
        </p:grpSpPr>
        <p:sp>
          <p:nvSpPr>
            <p:cNvPr id="333" name="SMARTInkShape-2098">
              <a:extLst>
                <a:ext uri="{FF2B5EF4-FFF2-40B4-BE49-F238E27FC236}">
                  <a16:creationId xmlns:a16="http://schemas.microsoft.com/office/drawing/2014/main" xmlns="" id="{4B1AB3B1-5E15-4BA5-9490-A01267EE765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926315" y="2256337"/>
              <a:ext cx="176036" cy="194764"/>
            </a:xfrm>
            <a:custGeom>
              <a:avLst/>
              <a:gdLst/>
              <a:ahLst/>
              <a:cxnLst/>
              <a:rect l="0" t="0" r="0" b="0"/>
              <a:pathLst>
                <a:path w="176036" h="194764">
                  <a:moveTo>
                    <a:pt x="10935" y="118563"/>
                  </a:moveTo>
                  <a:lnTo>
                    <a:pt x="10935" y="118563"/>
                  </a:lnTo>
                  <a:lnTo>
                    <a:pt x="4194" y="115192"/>
                  </a:lnTo>
                  <a:lnTo>
                    <a:pt x="2206" y="113493"/>
                  </a:lnTo>
                  <a:lnTo>
                    <a:pt x="0" y="109724"/>
                  </a:lnTo>
                  <a:lnTo>
                    <a:pt x="823" y="107732"/>
                  </a:lnTo>
                  <a:lnTo>
                    <a:pt x="19438" y="93993"/>
                  </a:lnTo>
                  <a:lnTo>
                    <a:pt x="64412" y="63025"/>
                  </a:lnTo>
                  <a:lnTo>
                    <a:pt x="107959" y="17987"/>
                  </a:lnTo>
                  <a:lnTo>
                    <a:pt x="123392" y="0"/>
                  </a:lnTo>
                  <a:lnTo>
                    <a:pt x="116235" y="36821"/>
                  </a:lnTo>
                  <a:lnTo>
                    <a:pt x="106889" y="76626"/>
                  </a:lnTo>
                  <a:lnTo>
                    <a:pt x="98553" y="117426"/>
                  </a:lnTo>
                  <a:lnTo>
                    <a:pt x="82995" y="161406"/>
                  </a:lnTo>
                  <a:lnTo>
                    <a:pt x="83670" y="162647"/>
                  </a:lnTo>
                  <a:lnTo>
                    <a:pt x="85530" y="162064"/>
                  </a:lnTo>
                  <a:lnTo>
                    <a:pt x="105398" y="144246"/>
                  </a:lnTo>
                  <a:lnTo>
                    <a:pt x="132135" y="111302"/>
                  </a:lnTo>
                  <a:lnTo>
                    <a:pt x="147587" y="101695"/>
                  </a:lnTo>
                  <a:lnTo>
                    <a:pt x="153543" y="100262"/>
                  </a:lnTo>
                  <a:lnTo>
                    <a:pt x="158217" y="100718"/>
                  </a:lnTo>
                  <a:lnTo>
                    <a:pt x="162040" y="102433"/>
                  </a:lnTo>
                  <a:lnTo>
                    <a:pt x="168168" y="113746"/>
                  </a:lnTo>
                  <a:lnTo>
                    <a:pt x="173705" y="139949"/>
                  </a:lnTo>
                  <a:lnTo>
                    <a:pt x="176035" y="194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099">
              <a:extLst>
                <a:ext uri="{FF2B5EF4-FFF2-40B4-BE49-F238E27FC236}">
                  <a16:creationId xmlns:a16="http://schemas.microsoft.com/office/drawing/2014/main" xmlns="" id="{22DFF442-5C40-43DF-908C-67CFE67F721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952116" y="2241550"/>
              <a:ext cx="48635" cy="223465"/>
            </a:xfrm>
            <a:custGeom>
              <a:avLst/>
              <a:gdLst/>
              <a:ahLst/>
              <a:cxnLst/>
              <a:rect l="0" t="0" r="0" b="0"/>
              <a:pathLst>
                <a:path w="48635" h="223465">
                  <a:moveTo>
                    <a:pt x="42284" y="0"/>
                  </a:moveTo>
                  <a:lnTo>
                    <a:pt x="42284" y="0"/>
                  </a:lnTo>
                  <a:lnTo>
                    <a:pt x="33445" y="24419"/>
                  </a:lnTo>
                  <a:lnTo>
                    <a:pt x="28935" y="61451"/>
                  </a:lnTo>
                  <a:lnTo>
                    <a:pt x="20377" y="97230"/>
                  </a:lnTo>
                  <a:lnTo>
                    <a:pt x="12353" y="138091"/>
                  </a:lnTo>
                  <a:lnTo>
                    <a:pt x="2762" y="175912"/>
                  </a:lnTo>
                  <a:lnTo>
                    <a:pt x="0" y="203503"/>
                  </a:lnTo>
                  <a:lnTo>
                    <a:pt x="1854" y="213447"/>
                  </a:lnTo>
                  <a:lnTo>
                    <a:pt x="6911" y="220220"/>
                  </a:lnTo>
                  <a:lnTo>
                    <a:pt x="10236" y="223013"/>
                  </a:lnTo>
                  <a:lnTo>
                    <a:pt x="14569" y="223464"/>
                  </a:lnTo>
                  <a:lnTo>
                    <a:pt x="25027" y="220203"/>
                  </a:lnTo>
                  <a:lnTo>
                    <a:pt x="34850" y="212168"/>
                  </a:lnTo>
                  <a:lnTo>
                    <a:pt x="48634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100">
              <a:extLst>
                <a:ext uri="{FF2B5EF4-FFF2-40B4-BE49-F238E27FC236}">
                  <a16:creationId xmlns:a16="http://schemas.microsoft.com/office/drawing/2014/main" xmlns="" id="{46F9F4F6-7423-4405-8C9C-AE02973E0A2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726453" y="2406729"/>
              <a:ext cx="127986" cy="261585"/>
            </a:xfrm>
            <a:custGeom>
              <a:avLst/>
              <a:gdLst/>
              <a:ahLst/>
              <a:cxnLst/>
              <a:rect l="0" t="0" r="0" b="0"/>
              <a:pathLst>
                <a:path w="127986" h="261585">
                  <a:moveTo>
                    <a:pt x="121897" y="18971"/>
                  </a:moveTo>
                  <a:lnTo>
                    <a:pt x="121897" y="18971"/>
                  </a:lnTo>
                  <a:lnTo>
                    <a:pt x="125268" y="15600"/>
                  </a:lnTo>
                  <a:lnTo>
                    <a:pt x="126923" y="10182"/>
                  </a:lnTo>
                  <a:lnTo>
                    <a:pt x="127985" y="1948"/>
                  </a:lnTo>
                  <a:lnTo>
                    <a:pt x="122485" y="822"/>
                  </a:lnTo>
                  <a:lnTo>
                    <a:pt x="78971" y="0"/>
                  </a:lnTo>
                  <a:lnTo>
                    <a:pt x="57663" y="1367"/>
                  </a:lnTo>
                  <a:lnTo>
                    <a:pt x="10151" y="16517"/>
                  </a:lnTo>
                  <a:lnTo>
                    <a:pt x="2147" y="20938"/>
                  </a:lnTo>
                  <a:lnTo>
                    <a:pt x="436" y="23810"/>
                  </a:lnTo>
                  <a:lnTo>
                    <a:pt x="0" y="27136"/>
                  </a:lnTo>
                  <a:lnTo>
                    <a:pt x="2104" y="36005"/>
                  </a:lnTo>
                  <a:lnTo>
                    <a:pt x="18851" y="76108"/>
                  </a:lnTo>
                  <a:lnTo>
                    <a:pt x="25963" y="122109"/>
                  </a:lnTo>
                  <a:lnTo>
                    <a:pt x="26557" y="134946"/>
                  </a:lnTo>
                  <a:lnTo>
                    <a:pt x="26587" y="134387"/>
                  </a:lnTo>
                  <a:lnTo>
                    <a:pt x="30000" y="130231"/>
                  </a:lnTo>
                  <a:lnTo>
                    <a:pt x="33547" y="128392"/>
                  </a:lnTo>
                  <a:lnTo>
                    <a:pt x="41572" y="127212"/>
                  </a:lnTo>
                  <a:lnTo>
                    <a:pt x="57959" y="137120"/>
                  </a:lnTo>
                  <a:lnTo>
                    <a:pt x="90992" y="175080"/>
                  </a:lnTo>
                  <a:lnTo>
                    <a:pt x="97578" y="191129"/>
                  </a:lnTo>
                  <a:lnTo>
                    <a:pt x="99334" y="199360"/>
                  </a:lnTo>
                  <a:lnTo>
                    <a:pt x="97523" y="216031"/>
                  </a:lnTo>
                  <a:lnTo>
                    <a:pt x="84862" y="246358"/>
                  </a:lnTo>
                  <a:lnTo>
                    <a:pt x="73216" y="255969"/>
                  </a:lnTo>
                  <a:lnTo>
                    <a:pt x="66159" y="259520"/>
                  </a:lnTo>
                  <a:lnTo>
                    <a:pt x="52676" y="261584"/>
                  </a:lnTo>
                  <a:lnTo>
                    <a:pt x="23400" y="257159"/>
                  </a:lnTo>
                  <a:lnTo>
                    <a:pt x="18132" y="254669"/>
                  </a:lnTo>
                  <a:lnTo>
                    <a:pt x="14621" y="251597"/>
                  </a:lnTo>
                  <a:lnTo>
                    <a:pt x="7597" y="241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101">
              <a:extLst>
                <a:ext uri="{FF2B5EF4-FFF2-40B4-BE49-F238E27FC236}">
                  <a16:creationId xmlns:a16="http://schemas.microsoft.com/office/drawing/2014/main" xmlns="" id="{8F8E492F-91B3-42E4-AE82-50A451E7D6A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514492" y="2540000"/>
              <a:ext cx="181459" cy="38101"/>
            </a:xfrm>
            <a:custGeom>
              <a:avLst/>
              <a:gdLst/>
              <a:ahLst/>
              <a:cxnLst/>
              <a:rect l="0" t="0" r="0" b="0"/>
              <a:pathLst>
                <a:path w="181459" h="38101">
                  <a:moveTo>
                    <a:pt x="3658" y="38100"/>
                  </a:moveTo>
                  <a:lnTo>
                    <a:pt x="3658" y="38100"/>
                  </a:lnTo>
                  <a:lnTo>
                    <a:pt x="0" y="38100"/>
                  </a:lnTo>
                  <a:lnTo>
                    <a:pt x="35073" y="32325"/>
                  </a:lnTo>
                  <a:lnTo>
                    <a:pt x="78661" y="22905"/>
                  </a:lnTo>
                  <a:lnTo>
                    <a:pt x="125913" y="14626"/>
                  </a:lnTo>
                  <a:lnTo>
                    <a:pt x="181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102">
              <a:extLst>
                <a:ext uri="{FF2B5EF4-FFF2-40B4-BE49-F238E27FC236}">
                  <a16:creationId xmlns:a16="http://schemas.microsoft.com/office/drawing/2014/main" xmlns="" id="{23EE6DD0-7F36-4028-B1C4-88DE00B24F1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543550" y="2401913"/>
              <a:ext cx="100720" cy="284513"/>
            </a:xfrm>
            <a:custGeom>
              <a:avLst/>
              <a:gdLst/>
              <a:ahLst/>
              <a:cxnLst/>
              <a:rect l="0" t="0" r="0" b="0"/>
              <a:pathLst>
                <a:path w="100720" h="284513">
                  <a:moveTo>
                    <a:pt x="0" y="49187"/>
                  </a:moveTo>
                  <a:lnTo>
                    <a:pt x="0" y="49187"/>
                  </a:lnTo>
                  <a:lnTo>
                    <a:pt x="0" y="45816"/>
                  </a:lnTo>
                  <a:lnTo>
                    <a:pt x="10113" y="36978"/>
                  </a:lnTo>
                  <a:lnTo>
                    <a:pt x="53619" y="13061"/>
                  </a:lnTo>
                  <a:lnTo>
                    <a:pt x="86554" y="807"/>
                  </a:lnTo>
                  <a:lnTo>
                    <a:pt x="91568" y="0"/>
                  </a:lnTo>
                  <a:lnTo>
                    <a:pt x="94913" y="874"/>
                  </a:lnTo>
                  <a:lnTo>
                    <a:pt x="97143" y="2867"/>
                  </a:lnTo>
                  <a:lnTo>
                    <a:pt x="98628" y="5607"/>
                  </a:lnTo>
                  <a:lnTo>
                    <a:pt x="100719" y="19576"/>
                  </a:lnTo>
                  <a:lnTo>
                    <a:pt x="90581" y="55515"/>
                  </a:lnTo>
                  <a:lnTo>
                    <a:pt x="75522" y="98883"/>
                  </a:lnTo>
                  <a:lnTo>
                    <a:pt x="66256" y="131011"/>
                  </a:lnTo>
                  <a:lnTo>
                    <a:pt x="55552" y="164105"/>
                  </a:lnTo>
                  <a:lnTo>
                    <a:pt x="44445" y="196923"/>
                  </a:lnTo>
                  <a:lnTo>
                    <a:pt x="31671" y="241049"/>
                  </a:lnTo>
                  <a:lnTo>
                    <a:pt x="27963" y="270822"/>
                  </a:lnTo>
                  <a:lnTo>
                    <a:pt x="29596" y="281276"/>
                  </a:lnTo>
                  <a:lnTo>
                    <a:pt x="32431" y="283641"/>
                  </a:lnTo>
                  <a:lnTo>
                    <a:pt x="36437" y="284512"/>
                  </a:lnTo>
                  <a:lnTo>
                    <a:pt x="50800" y="284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1" name="SMARTInkShape-Group444">
            <a:extLst>
              <a:ext uri="{FF2B5EF4-FFF2-40B4-BE49-F238E27FC236}">
                <a16:creationId xmlns:a16="http://schemas.microsoft.com/office/drawing/2014/main" xmlns="" id="{3A5BF42B-9994-494F-B3D5-AB3A6B74F0F0}"/>
              </a:ext>
            </a:extLst>
          </p:cNvPr>
          <p:cNvGrpSpPr/>
          <p:nvPr/>
        </p:nvGrpSpPr>
        <p:grpSpPr>
          <a:xfrm>
            <a:off x="4981092" y="2514600"/>
            <a:ext cx="130659" cy="136103"/>
            <a:chOff x="4981092" y="2514600"/>
            <a:chExt cx="130659" cy="136103"/>
          </a:xfrm>
        </p:grpSpPr>
        <p:sp>
          <p:nvSpPr>
            <p:cNvPr id="339" name="SMARTInkShape-2103">
              <a:extLst>
                <a:ext uri="{FF2B5EF4-FFF2-40B4-BE49-F238E27FC236}">
                  <a16:creationId xmlns:a16="http://schemas.microsoft.com/office/drawing/2014/main" xmlns="" id="{16A4FE19-3A10-4439-A30B-61556037179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981092" y="2641600"/>
              <a:ext cx="130659" cy="9103"/>
            </a:xfrm>
            <a:custGeom>
              <a:avLst/>
              <a:gdLst/>
              <a:ahLst/>
              <a:cxnLst/>
              <a:rect l="0" t="0" r="0" b="0"/>
              <a:pathLst>
                <a:path w="130659" h="9103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69"/>
                  </a:lnTo>
                  <a:lnTo>
                    <a:pt x="513" y="6907"/>
                  </a:lnTo>
                  <a:lnTo>
                    <a:pt x="1561" y="8838"/>
                  </a:lnTo>
                  <a:lnTo>
                    <a:pt x="12134" y="9102"/>
                  </a:lnTo>
                  <a:lnTo>
                    <a:pt x="54408" y="6894"/>
                  </a:lnTo>
                  <a:lnTo>
                    <a:pt x="99285" y="3140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104">
              <a:extLst>
                <a:ext uri="{FF2B5EF4-FFF2-40B4-BE49-F238E27FC236}">
                  <a16:creationId xmlns:a16="http://schemas.microsoft.com/office/drawing/2014/main" xmlns="" id="{D556EC02-DCD1-4DBA-AA52-58B389629FD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991983" y="2514600"/>
              <a:ext cx="94368" cy="12701"/>
            </a:xfrm>
            <a:custGeom>
              <a:avLst/>
              <a:gdLst/>
              <a:ahLst/>
              <a:cxnLst/>
              <a:rect l="0" t="0" r="0" b="0"/>
              <a:pathLst>
                <a:path w="94368" h="127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2528" y="4364"/>
                  </a:lnTo>
                  <a:lnTo>
                    <a:pt x="48268" y="6881"/>
                  </a:lnTo>
                  <a:lnTo>
                    <a:pt x="943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SMARTInkShape-Group445">
            <a:extLst>
              <a:ext uri="{FF2B5EF4-FFF2-40B4-BE49-F238E27FC236}">
                <a16:creationId xmlns:a16="http://schemas.microsoft.com/office/drawing/2014/main" xmlns="" id="{C0ECE855-F078-4CEC-89BF-7406D321AE09}"/>
              </a:ext>
            </a:extLst>
          </p:cNvPr>
          <p:cNvGrpSpPr/>
          <p:nvPr/>
        </p:nvGrpSpPr>
        <p:grpSpPr>
          <a:xfrm>
            <a:off x="5528724" y="1536817"/>
            <a:ext cx="1157827" cy="425334"/>
            <a:chOff x="5528724" y="1536817"/>
            <a:chExt cx="1157827" cy="425334"/>
          </a:xfrm>
        </p:grpSpPr>
        <p:sp>
          <p:nvSpPr>
            <p:cNvPr id="342" name="SMARTInkShape-2105">
              <a:extLst>
                <a:ext uri="{FF2B5EF4-FFF2-40B4-BE49-F238E27FC236}">
                  <a16:creationId xmlns:a16="http://schemas.microsoft.com/office/drawing/2014/main" xmlns="" id="{B6EDB71C-B411-4A1C-BB98-3D118C622FD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673850" y="17843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12700" y="45779"/>
                  </a:lnTo>
                  <a:lnTo>
                    <a:pt x="7631" y="8625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106">
              <a:extLst>
                <a:ext uri="{FF2B5EF4-FFF2-40B4-BE49-F238E27FC236}">
                  <a16:creationId xmlns:a16="http://schemas.microsoft.com/office/drawing/2014/main" xmlns="" id="{72E5E1A2-4609-48A8-BC06-0524917EB23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372440" y="1536817"/>
              <a:ext cx="189159" cy="317384"/>
            </a:xfrm>
            <a:custGeom>
              <a:avLst/>
              <a:gdLst/>
              <a:ahLst/>
              <a:cxnLst/>
              <a:rect l="0" t="0" r="0" b="0"/>
              <a:pathLst>
                <a:path w="189159" h="317384">
                  <a:moveTo>
                    <a:pt x="110910" y="101483"/>
                  </a:moveTo>
                  <a:lnTo>
                    <a:pt x="110910" y="101483"/>
                  </a:lnTo>
                  <a:lnTo>
                    <a:pt x="121894" y="62887"/>
                  </a:lnTo>
                  <a:lnTo>
                    <a:pt x="122142" y="50463"/>
                  </a:lnTo>
                  <a:lnTo>
                    <a:pt x="119900" y="37885"/>
                  </a:lnTo>
                  <a:lnTo>
                    <a:pt x="112789" y="27121"/>
                  </a:lnTo>
                  <a:lnTo>
                    <a:pt x="107929" y="22275"/>
                  </a:lnTo>
                  <a:lnTo>
                    <a:pt x="95004" y="16891"/>
                  </a:lnTo>
                  <a:lnTo>
                    <a:pt x="87604" y="15455"/>
                  </a:lnTo>
                  <a:lnTo>
                    <a:pt x="56968" y="23547"/>
                  </a:lnTo>
                  <a:lnTo>
                    <a:pt x="37077" y="39328"/>
                  </a:lnTo>
                  <a:lnTo>
                    <a:pt x="20239" y="61864"/>
                  </a:lnTo>
                  <a:lnTo>
                    <a:pt x="4239" y="107697"/>
                  </a:lnTo>
                  <a:lnTo>
                    <a:pt x="0" y="145402"/>
                  </a:lnTo>
                  <a:lnTo>
                    <a:pt x="1879" y="181915"/>
                  </a:lnTo>
                  <a:lnTo>
                    <a:pt x="7418" y="215547"/>
                  </a:lnTo>
                  <a:lnTo>
                    <a:pt x="19881" y="256165"/>
                  </a:lnTo>
                  <a:lnTo>
                    <a:pt x="33293" y="274653"/>
                  </a:lnTo>
                  <a:lnTo>
                    <a:pt x="46780" y="284281"/>
                  </a:lnTo>
                  <a:lnTo>
                    <a:pt x="53340" y="286848"/>
                  </a:lnTo>
                  <a:lnTo>
                    <a:pt x="70037" y="285938"/>
                  </a:lnTo>
                  <a:lnTo>
                    <a:pt x="79427" y="283720"/>
                  </a:lnTo>
                  <a:lnTo>
                    <a:pt x="99270" y="269966"/>
                  </a:lnTo>
                  <a:lnTo>
                    <a:pt x="137381" y="223271"/>
                  </a:lnTo>
                  <a:lnTo>
                    <a:pt x="154896" y="191594"/>
                  </a:lnTo>
                  <a:lnTo>
                    <a:pt x="170675" y="156349"/>
                  </a:lnTo>
                  <a:lnTo>
                    <a:pt x="182392" y="119518"/>
                  </a:lnTo>
                  <a:lnTo>
                    <a:pt x="188541" y="83863"/>
                  </a:lnTo>
                  <a:lnTo>
                    <a:pt x="189158" y="51319"/>
                  </a:lnTo>
                  <a:lnTo>
                    <a:pt x="182375" y="25095"/>
                  </a:lnTo>
                  <a:lnTo>
                    <a:pt x="170423" y="9207"/>
                  </a:lnTo>
                  <a:lnTo>
                    <a:pt x="163287" y="3982"/>
                  </a:lnTo>
                  <a:lnTo>
                    <a:pt x="144066" y="59"/>
                  </a:lnTo>
                  <a:lnTo>
                    <a:pt x="133013" y="0"/>
                  </a:lnTo>
                  <a:lnTo>
                    <a:pt x="109445" y="9343"/>
                  </a:lnTo>
                  <a:lnTo>
                    <a:pt x="86975" y="25254"/>
                  </a:lnTo>
                  <a:lnTo>
                    <a:pt x="69933" y="44085"/>
                  </a:lnTo>
                  <a:lnTo>
                    <a:pt x="62829" y="64213"/>
                  </a:lnTo>
                  <a:lnTo>
                    <a:pt x="61923" y="74520"/>
                  </a:lnTo>
                  <a:lnTo>
                    <a:pt x="68442" y="97261"/>
                  </a:lnTo>
                  <a:lnTo>
                    <a:pt x="95622" y="142982"/>
                  </a:lnTo>
                  <a:lnTo>
                    <a:pt x="127738" y="189716"/>
                  </a:lnTo>
                  <a:lnTo>
                    <a:pt x="145764" y="232628"/>
                  </a:lnTo>
                  <a:lnTo>
                    <a:pt x="153957" y="275038"/>
                  </a:lnTo>
                  <a:lnTo>
                    <a:pt x="155788" y="302433"/>
                  </a:lnTo>
                  <a:lnTo>
                    <a:pt x="161710" y="317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107">
              <a:extLst>
                <a:ext uri="{FF2B5EF4-FFF2-40B4-BE49-F238E27FC236}">
                  <a16:creationId xmlns:a16="http://schemas.microsoft.com/office/drawing/2014/main" xmlns="" id="{B3384E7B-8068-4A7C-ABBC-827D70D3661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052510" y="1733628"/>
              <a:ext cx="202241" cy="12623"/>
            </a:xfrm>
            <a:custGeom>
              <a:avLst/>
              <a:gdLst/>
              <a:ahLst/>
              <a:cxnLst/>
              <a:rect l="0" t="0" r="0" b="0"/>
              <a:pathLst>
                <a:path w="202241" h="12623">
                  <a:moveTo>
                    <a:pt x="11740" y="12622"/>
                  </a:moveTo>
                  <a:lnTo>
                    <a:pt x="11740" y="12622"/>
                  </a:lnTo>
                  <a:lnTo>
                    <a:pt x="6273" y="7155"/>
                  </a:lnTo>
                  <a:lnTo>
                    <a:pt x="0" y="6350"/>
                  </a:lnTo>
                  <a:lnTo>
                    <a:pt x="35752" y="2908"/>
                  </a:lnTo>
                  <a:lnTo>
                    <a:pt x="77102" y="807"/>
                  </a:lnTo>
                  <a:lnTo>
                    <a:pt x="121732" y="184"/>
                  </a:lnTo>
                  <a:lnTo>
                    <a:pt x="159493" y="0"/>
                  </a:lnTo>
                  <a:lnTo>
                    <a:pt x="202240" y="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108">
              <a:extLst>
                <a:ext uri="{FF2B5EF4-FFF2-40B4-BE49-F238E27FC236}">
                  <a16:creationId xmlns:a16="http://schemas.microsoft.com/office/drawing/2014/main" xmlns="" id="{01FC944D-0B82-4E1C-BFB9-E905EBFE608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784850" y="1785282"/>
              <a:ext cx="70173" cy="176869"/>
            </a:xfrm>
            <a:custGeom>
              <a:avLst/>
              <a:gdLst/>
              <a:ahLst/>
              <a:cxnLst/>
              <a:rect l="0" t="0" r="0" b="0"/>
              <a:pathLst>
                <a:path w="70173" h="176869">
                  <a:moveTo>
                    <a:pt x="6350" y="11768"/>
                  </a:moveTo>
                  <a:lnTo>
                    <a:pt x="6350" y="11768"/>
                  </a:lnTo>
                  <a:lnTo>
                    <a:pt x="2979" y="8397"/>
                  </a:lnTo>
                  <a:lnTo>
                    <a:pt x="1324" y="4860"/>
                  </a:lnTo>
                  <a:lnTo>
                    <a:pt x="883" y="2930"/>
                  </a:lnTo>
                  <a:lnTo>
                    <a:pt x="1999" y="1642"/>
                  </a:lnTo>
                  <a:lnTo>
                    <a:pt x="7003" y="212"/>
                  </a:lnTo>
                  <a:lnTo>
                    <a:pt x="26784" y="0"/>
                  </a:lnTo>
                  <a:lnTo>
                    <a:pt x="38715" y="2539"/>
                  </a:lnTo>
                  <a:lnTo>
                    <a:pt x="43449" y="5616"/>
                  </a:lnTo>
                  <a:lnTo>
                    <a:pt x="50591" y="14678"/>
                  </a:lnTo>
                  <a:lnTo>
                    <a:pt x="52072" y="19352"/>
                  </a:lnTo>
                  <a:lnTo>
                    <a:pt x="51836" y="28309"/>
                  </a:lnTo>
                  <a:lnTo>
                    <a:pt x="40994" y="44656"/>
                  </a:lnTo>
                  <a:lnTo>
                    <a:pt x="19152" y="66629"/>
                  </a:lnTo>
                  <a:lnTo>
                    <a:pt x="5508" y="76932"/>
                  </a:lnTo>
                  <a:lnTo>
                    <a:pt x="2448" y="81417"/>
                  </a:lnTo>
                  <a:lnTo>
                    <a:pt x="1632" y="83600"/>
                  </a:lnTo>
                  <a:lnTo>
                    <a:pt x="2499" y="85056"/>
                  </a:lnTo>
                  <a:lnTo>
                    <a:pt x="17819" y="90956"/>
                  </a:lnTo>
                  <a:lnTo>
                    <a:pt x="53346" y="97394"/>
                  </a:lnTo>
                  <a:lnTo>
                    <a:pt x="67232" y="106440"/>
                  </a:lnTo>
                  <a:lnTo>
                    <a:pt x="69517" y="110866"/>
                  </a:lnTo>
                  <a:lnTo>
                    <a:pt x="70172" y="121428"/>
                  </a:lnTo>
                  <a:lnTo>
                    <a:pt x="62468" y="133178"/>
                  </a:lnTo>
                  <a:lnTo>
                    <a:pt x="30908" y="162857"/>
                  </a:lnTo>
                  <a:lnTo>
                    <a:pt x="0" y="176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109">
              <a:extLst>
                <a:ext uri="{FF2B5EF4-FFF2-40B4-BE49-F238E27FC236}">
                  <a16:creationId xmlns:a16="http://schemas.microsoft.com/office/drawing/2014/main" xmlns="" id="{A8C7B91B-2E17-4421-A14F-01CDCDDA499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611580" y="1709556"/>
              <a:ext cx="90721" cy="144645"/>
            </a:xfrm>
            <a:custGeom>
              <a:avLst/>
              <a:gdLst/>
              <a:ahLst/>
              <a:cxnLst/>
              <a:rect l="0" t="0" r="0" b="0"/>
              <a:pathLst>
                <a:path w="90721" h="144645">
                  <a:moveTo>
                    <a:pt x="8170" y="17644"/>
                  </a:moveTo>
                  <a:lnTo>
                    <a:pt x="8170" y="17644"/>
                  </a:lnTo>
                  <a:lnTo>
                    <a:pt x="1428" y="10902"/>
                  </a:lnTo>
                  <a:lnTo>
                    <a:pt x="147" y="8210"/>
                  </a:lnTo>
                  <a:lnTo>
                    <a:pt x="0" y="5710"/>
                  </a:lnTo>
                  <a:lnTo>
                    <a:pt x="607" y="3338"/>
                  </a:lnTo>
                  <a:lnTo>
                    <a:pt x="2422" y="1757"/>
                  </a:lnTo>
                  <a:lnTo>
                    <a:pt x="8203" y="0"/>
                  </a:lnTo>
                  <a:lnTo>
                    <a:pt x="19238" y="4863"/>
                  </a:lnTo>
                  <a:lnTo>
                    <a:pt x="32845" y="14786"/>
                  </a:lnTo>
                  <a:lnTo>
                    <a:pt x="56945" y="44152"/>
                  </a:lnTo>
                  <a:lnTo>
                    <a:pt x="79165" y="90593"/>
                  </a:lnTo>
                  <a:lnTo>
                    <a:pt x="89613" y="136577"/>
                  </a:lnTo>
                  <a:lnTo>
                    <a:pt x="90720" y="14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110">
              <a:extLst>
                <a:ext uri="{FF2B5EF4-FFF2-40B4-BE49-F238E27FC236}">
                  <a16:creationId xmlns:a16="http://schemas.microsoft.com/office/drawing/2014/main" xmlns="" id="{D95E2E5B-5FA1-435E-8BAD-140AEAAC25E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528724" y="1557384"/>
              <a:ext cx="188906" cy="279472"/>
            </a:xfrm>
            <a:custGeom>
              <a:avLst/>
              <a:gdLst/>
              <a:ahLst/>
              <a:cxnLst/>
              <a:rect l="0" t="0" r="0" b="0"/>
              <a:pathLst>
                <a:path w="188906" h="279472">
                  <a:moveTo>
                    <a:pt x="122776" y="36466"/>
                  </a:moveTo>
                  <a:lnTo>
                    <a:pt x="122776" y="36466"/>
                  </a:lnTo>
                  <a:lnTo>
                    <a:pt x="122776" y="29724"/>
                  </a:lnTo>
                  <a:lnTo>
                    <a:pt x="119013" y="22651"/>
                  </a:lnTo>
                  <a:lnTo>
                    <a:pt x="116034" y="18789"/>
                  </a:lnTo>
                  <a:lnTo>
                    <a:pt x="108961" y="14499"/>
                  </a:lnTo>
                  <a:lnTo>
                    <a:pt x="95164" y="12083"/>
                  </a:lnTo>
                  <a:lnTo>
                    <a:pt x="89552" y="11744"/>
                  </a:lnTo>
                  <a:lnTo>
                    <a:pt x="75789" y="18893"/>
                  </a:lnTo>
                  <a:lnTo>
                    <a:pt x="60971" y="32889"/>
                  </a:lnTo>
                  <a:lnTo>
                    <a:pt x="32330" y="80131"/>
                  </a:lnTo>
                  <a:lnTo>
                    <a:pt x="17667" y="111611"/>
                  </a:lnTo>
                  <a:lnTo>
                    <a:pt x="6446" y="146770"/>
                  </a:lnTo>
                  <a:lnTo>
                    <a:pt x="518" y="181681"/>
                  </a:lnTo>
                  <a:lnTo>
                    <a:pt x="0" y="213895"/>
                  </a:lnTo>
                  <a:lnTo>
                    <a:pt x="6825" y="239971"/>
                  </a:lnTo>
                  <a:lnTo>
                    <a:pt x="18796" y="259557"/>
                  </a:lnTo>
                  <a:lnTo>
                    <a:pt x="25939" y="267744"/>
                  </a:lnTo>
                  <a:lnTo>
                    <a:pt x="45165" y="276839"/>
                  </a:lnTo>
                  <a:lnTo>
                    <a:pt x="67820" y="279471"/>
                  </a:lnTo>
                  <a:lnTo>
                    <a:pt x="92002" y="275937"/>
                  </a:lnTo>
                  <a:lnTo>
                    <a:pt x="129416" y="255900"/>
                  </a:lnTo>
                  <a:lnTo>
                    <a:pt x="160570" y="224250"/>
                  </a:lnTo>
                  <a:lnTo>
                    <a:pt x="180933" y="177948"/>
                  </a:lnTo>
                  <a:lnTo>
                    <a:pt x="187429" y="142386"/>
                  </a:lnTo>
                  <a:lnTo>
                    <a:pt x="188905" y="104708"/>
                  </a:lnTo>
                  <a:lnTo>
                    <a:pt x="184857" y="64444"/>
                  </a:lnTo>
                  <a:lnTo>
                    <a:pt x="167903" y="18964"/>
                  </a:lnTo>
                  <a:lnTo>
                    <a:pt x="159211" y="9981"/>
                  </a:lnTo>
                  <a:lnTo>
                    <a:pt x="138264" y="0"/>
                  </a:lnTo>
                  <a:lnTo>
                    <a:pt x="116724" y="1209"/>
                  </a:lnTo>
                  <a:lnTo>
                    <a:pt x="106041" y="4495"/>
                  </a:lnTo>
                  <a:lnTo>
                    <a:pt x="90409" y="15671"/>
                  </a:lnTo>
                  <a:lnTo>
                    <a:pt x="71976" y="36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SMARTInkShape-Group446">
            <a:extLst>
              <a:ext uri="{FF2B5EF4-FFF2-40B4-BE49-F238E27FC236}">
                <a16:creationId xmlns:a16="http://schemas.microsoft.com/office/drawing/2014/main" xmlns="" id="{53100CFB-C5CB-4687-9E84-3AC135782362}"/>
              </a:ext>
            </a:extLst>
          </p:cNvPr>
          <p:cNvGrpSpPr/>
          <p:nvPr/>
        </p:nvGrpSpPr>
        <p:grpSpPr>
          <a:xfrm>
            <a:off x="4959350" y="1631950"/>
            <a:ext cx="165101" cy="141307"/>
            <a:chOff x="4959350" y="1631950"/>
            <a:chExt cx="165101" cy="141307"/>
          </a:xfrm>
        </p:grpSpPr>
        <p:sp>
          <p:nvSpPr>
            <p:cNvPr id="349" name="SMARTInkShape-2111">
              <a:extLst>
                <a:ext uri="{FF2B5EF4-FFF2-40B4-BE49-F238E27FC236}">
                  <a16:creationId xmlns:a16="http://schemas.microsoft.com/office/drawing/2014/main" xmlns="" id="{98195323-27F1-472A-9F0D-38706AB3A9F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959350" y="1752600"/>
              <a:ext cx="158751" cy="20657"/>
            </a:xfrm>
            <a:custGeom>
              <a:avLst/>
              <a:gdLst/>
              <a:ahLst/>
              <a:cxnLst/>
              <a:rect l="0" t="0" r="0" b="0"/>
              <a:pathLst>
                <a:path w="158751" h="20657">
                  <a:moveTo>
                    <a:pt x="0" y="6350"/>
                  </a:moveTo>
                  <a:lnTo>
                    <a:pt x="0" y="6350"/>
                  </a:lnTo>
                  <a:lnTo>
                    <a:pt x="0" y="13092"/>
                  </a:lnTo>
                  <a:lnTo>
                    <a:pt x="1411" y="15784"/>
                  </a:lnTo>
                  <a:lnTo>
                    <a:pt x="6742" y="20656"/>
                  </a:lnTo>
                  <a:lnTo>
                    <a:pt x="34532" y="20623"/>
                  </a:lnTo>
                  <a:lnTo>
                    <a:pt x="80787" y="12774"/>
                  </a:lnTo>
                  <a:lnTo>
                    <a:pt x="127967" y="488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112">
              <a:extLst>
                <a:ext uri="{FF2B5EF4-FFF2-40B4-BE49-F238E27FC236}">
                  <a16:creationId xmlns:a16="http://schemas.microsoft.com/office/drawing/2014/main" xmlns="" id="{12FEEAA0-979A-46E8-BFA3-976CAB08F5D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972050" y="16319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580" y="8838"/>
                  </a:lnTo>
                  <a:lnTo>
                    <a:pt x="59653" y="7573"/>
                  </a:lnTo>
                  <a:lnTo>
                    <a:pt x="103596" y="7418"/>
                  </a:lnTo>
                  <a:lnTo>
                    <a:pt x="1524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447">
            <a:extLst>
              <a:ext uri="{FF2B5EF4-FFF2-40B4-BE49-F238E27FC236}">
                <a16:creationId xmlns:a16="http://schemas.microsoft.com/office/drawing/2014/main" xmlns="" id="{A8669EF9-BB1D-4476-AC98-E17048DA13DF}"/>
              </a:ext>
            </a:extLst>
          </p:cNvPr>
          <p:cNvGrpSpPr/>
          <p:nvPr/>
        </p:nvGrpSpPr>
        <p:grpSpPr>
          <a:xfrm>
            <a:off x="7990991" y="868280"/>
            <a:ext cx="803760" cy="380121"/>
            <a:chOff x="7990991" y="868280"/>
            <a:chExt cx="803760" cy="380121"/>
          </a:xfrm>
        </p:grpSpPr>
        <p:sp>
          <p:nvSpPr>
            <p:cNvPr id="352" name="SMARTInkShape-2113">
              <a:extLst>
                <a:ext uri="{FF2B5EF4-FFF2-40B4-BE49-F238E27FC236}">
                  <a16:creationId xmlns:a16="http://schemas.microsoft.com/office/drawing/2014/main" xmlns="" id="{C6ACB277-2B97-4B9D-8D82-44E0C8863A8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683776" y="881669"/>
              <a:ext cx="110975" cy="144030"/>
            </a:xfrm>
            <a:custGeom>
              <a:avLst/>
              <a:gdLst/>
              <a:ahLst/>
              <a:cxnLst/>
              <a:rect l="0" t="0" r="0" b="0"/>
              <a:pathLst>
                <a:path w="110975" h="144030">
                  <a:moveTo>
                    <a:pt x="34774" y="39081"/>
                  </a:moveTo>
                  <a:lnTo>
                    <a:pt x="34774" y="39081"/>
                  </a:lnTo>
                  <a:lnTo>
                    <a:pt x="34772" y="42452"/>
                  </a:lnTo>
                  <a:lnTo>
                    <a:pt x="36655" y="45989"/>
                  </a:lnTo>
                  <a:lnTo>
                    <a:pt x="38144" y="47919"/>
                  </a:lnTo>
                  <a:lnTo>
                    <a:pt x="47327" y="50065"/>
                  </a:lnTo>
                  <a:lnTo>
                    <a:pt x="53727" y="50637"/>
                  </a:lnTo>
                  <a:lnTo>
                    <a:pt x="66478" y="47509"/>
                  </a:lnTo>
                  <a:lnTo>
                    <a:pt x="72844" y="44700"/>
                  </a:lnTo>
                  <a:lnTo>
                    <a:pt x="81797" y="34052"/>
                  </a:lnTo>
                  <a:lnTo>
                    <a:pt x="86717" y="21324"/>
                  </a:lnTo>
                  <a:lnTo>
                    <a:pt x="86551" y="10963"/>
                  </a:lnTo>
                  <a:lnTo>
                    <a:pt x="84814" y="6930"/>
                  </a:lnTo>
                  <a:lnTo>
                    <a:pt x="79122" y="568"/>
                  </a:lnTo>
                  <a:lnTo>
                    <a:pt x="74217" y="0"/>
                  </a:lnTo>
                  <a:lnTo>
                    <a:pt x="61242" y="3132"/>
                  </a:lnTo>
                  <a:lnTo>
                    <a:pt x="34697" y="19571"/>
                  </a:lnTo>
                  <a:lnTo>
                    <a:pt x="7862" y="49058"/>
                  </a:lnTo>
                  <a:lnTo>
                    <a:pt x="0" y="72443"/>
                  </a:lnTo>
                  <a:lnTo>
                    <a:pt x="268" y="95536"/>
                  </a:lnTo>
                  <a:lnTo>
                    <a:pt x="7443" y="115207"/>
                  </a:lnTo>
                  <a:lnTo>
                    <a:pt x="21452" y="129595"/>
                  </a:lnTo>
                  <a:lnTo>
                    <a:pt x="40142" y="139281"/>
                  </a:lnTo>
                  <a:lnTo>
                    <a:pt x="73054" y="144029"/>
                  </a:lnTo>
                  <a:lnTo>
                    <a:pt x="110974" y="140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114">
              <a:extLst>
                <a:ext uri="{FF2B5EF4-FFF2-40B4-BE49-F238E27FC236}">
                  <a16:creationId xmlns:a16="http://schemas.microsoft.com/office/drawing/2014/main" xmlns="" id="{7EB70CEA-34FA-4B6E-A929-C88B12776A5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350264" y="884556"/>
              <a:ext cx="239535" cy="363845"/>
            </a:xfrm>
            <a:custGeom>
              <a:avLst/>
              <a:gdLst/>
              <a:ahLst/>
              <a:cxnLst/>
              <a:rect l="0" t="0" r="0" b="0"/>
              <a:pathLst>
                <a:path w="239535" h="363845">
                  <a:moveTo>
                    <a:pt x="12686" y="42544"/>
                  </a:moveTo>
                  <a:lnTo>
                    <a:pt x="12686" y="42544"/>
                  </a:lnTo>
                  <a:lnTo>
                    <a:pt x="5944" y="49286"/>
                  </a:lnTo>
                  <a:lnTo>
                    <a:pt x="2634" y="58240"/>
                  </a:lnTo>
                  <a:lnTo>
                    <a:pt x="140" y="105337"/>
                  </a:lnTo>
                  <a:lnTo>
                    <a:pt x="0" y="133969"/>
                  </a:lnTo>
                  <a:lnTo>
                    <a:pt x="701" y="133833"/>
                  </a:lnTo>
                  <a:lnTo>
                    <a:pt x="3361" y="129919"/>
                  </a:lnTo>
                  <a:lnTo>
                    <a:pt x="19759" y="87429"/>
                  </a:lnTo>
                  <a:lnTo>
                    <a:pt x="33830" y="49023"/>
                  </a:lnTo>
                  <a:lnTo>
                    <a:pt x="57550" y="8232"/>
                  </a:lnTo>
                  <a:lnTo>
                    <a:pt x="66257" y="954"/>
                  </a:lnTo>
                  <a:lnTo>
                    <a:pt x="69566" y="0"/>
                  </a:lnTo>
                  <a:lnTo>
                    <a:pt x="71772" y="1482"/>
                  </a:lnTo>
                  <a:lnTo>
                    <a:pt x="84526" y="40838"/>
                  </a:lnTo>
                  <a:lnTo>
                    <a:pt x="91684" y="88189"/>
                  </a:lnTo>
                  <a:lnTo>
                    <a:pt x="100925" y="117609"/>
                  </a:lnTo>
                  <a:lnTo>
                    <a:pt x="105378" y="124337"/>
                  </a:lnTo>
                  <a:lnTo>
                    <a:pt x="110464" y="128823"/>
                  </a:lnTo>
                  <a:lnTo>
                    <a:pt x="115971" y="131813"/>
                  </a:lnTo>
                  <a:lnTo>
                    <a:pt x="131497" y="133254"/>
                  </a:lnTo>
                  <a:lnTo>
                    <a:pt x="150158" y="130132"/>
                  </a:lnTo>
                  <a:lnTo>
                    <a:pt x="190881" y="108999"/>
                  </a:lnTo>
                  <a:lnTo>
                    <a:pt x="209712" y="93952"/>
                  </a:lnTo>
                  <a:lnTo>
                    <a:pt x="227540" y="69614"/>
                  </a:lnTo>
                  <a:lnTo>
                    <a:pt x="234707" y="52929"/>
                  </a:lnTo>
                  <a:lnTo>
                    <a:pt x="236480" y="36106"/>
                  </a:lnTo>
                  <a:lnTo>
                    <a:pt x="235964" y="27668"/>
                  </a:lnTo>
                  <a:lnTo>
                    <a:pt x="232800" y="21338"/>
                  </a:lnTo>
                  <a:lnTo>
                    <a:pt x="221757" y="12423"/>
                  </a:lnTo>
                  <a:lnTo>
                    <a:pt x="213450" y="11880"/>
                  </a:lnTo>
                  <a:lnTo>
                    <a:pt x="192931" y="16921"/>
                  </a:lnTo>
                  <a:lnTo>
                    <a:pt x="167692" y="31659"/>
                  </a:lnTo>
                  <a:lnTo>
                    <a:pt x="159189" y="45232"/>
                  </a:lnTo>
                  <a:lnTo>
                    <a:pt x="156114" y="59967"/>
                  </a:lnTo>
                  <a:lnTo>
                    <a:pt x="157100" y="73571"/>
                  </a:lnTo>
                  <a:lnTo>
                    <a:pt x="159762" y="78045"/>
                  </a:lnTo>
                  <a:lnTo>
                    <a:pt x="163654" y="81028"/>
                  </a:lnTo>
                  <a:lnTo>
                    <a:pt x="168364" y="83017"/>
                  </a:lnTo>
                  <a:lnTo>
                    <a:pt x="181125" y="83345"/>
                  </a:lnTo>
                  <a:lnTo>
                    <a:pt x="195498" y="80433"/>
                  </a:lnTo>
                  <a:lnTo>
                    <a:pt x="225037" y="69867"/>
                  </a:lnTo>
                  <a:lnTo>
                    <a:pt x="232420" y="70680"/>
                  </a:lnTo>
                  <a:lnTo>
                    <a:pt x="235374" y="71885"/>
                  </a:lnTo>
                  <a:lnTo>
                    <a:pt x="237344" y="75510"/>
                  </a:lnTo>
                  <a:lnTo>
                    <a:pt x="239534" y="87064"/>
                  </a:lnTo>
                  <a:lnTo>
                    <a:pt x="235870" y="129028"/>
                  </a:lnTo>
                  <a:lnTo>
                    <a:pt x="231763" y="174786"/>
                  </a:lnTo>
                  <a:lnTo>
                    <a:pt x="233055" y="209974"/>
                  </a:lnTo>
                  <a:lnTo>
                    <a:pt x="232218" y="248661"/>
                  </a:lnTo>
                  <a:lnTo>
                    <a:pt x="228789" y="287257"/>
                  </a:lnTo>
                  <a:lnTo>
                    <a:pt x="219630" y="333931"/>
                  </a:lnTo>
                  <a:lnTo>
                    <a:pt x="214492" y="354082"/>
                  </a:lnTo>
                  <a:lnTo>
                    <a:pt x="210724" y="359598"/>
                  </a:lnTo>
                  <a:lnTo>
                    <a:pt x="206094" y="362568"/>
                  </a:lnTo>
                  <a:lnTo>
                    <a:pt x="200890" y="363844"/>
                  </a:lnTo>
                  <a:lnTo>
                    <a:pt x="195306" y="361872"/>
                  </a:lnTo>
                  <a:lnTo>
                    <a:pt x="183456" y="352154"/>
                  </a:lnTo>
                  <a:lnTo>
                    <a:pt x="178660" y="329021"/>
                  </a:lnTo>
                  <a:lnTo>
                    <a:pt x="180997" y="295456"/>
                  </a:lnTo>
                  <a:lnTo>
                    <a:pt x="191443" y="252316"/>
                  </a:lnTo>
                  <a:lnTo>
                    <a:pt x="203186" y="207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115">
              <a:extLst>
                <a:ext uri="{FF2B5EF4-FFF2-40B4-BE49-F238E27FC236}">
                  <a16:creationId xmlns:a16="http://schemas.microsoft.com/office/drawing/2014/main" xmlns="" id="{B824981C-D926-4470-930C-9B79DC98559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178747" y="882167"/>
              <a:ext cx="114354" cy="133117"/>
            </a:xfrm>
            <a:custGeom>
              <a:avLst/>
              <a:gdLst/>
              <a:ahLst/>
              <a:cxnLst/>
              <a:rect l="0" t="0" r="0" b="0"/>
              <a:pathLst>
                <a:path w="114354" h="133117">
                  <a:moveTo>
                    <a:pt x="88953" y="51283"/>
                  </a:moveTo>
                  <a:lnTo>
                    <a:pt x="88953" y="51283"/>
                  </a:lnTo>
                  <a:lnTo>
                    <a:pt x="88248" y="35382"/>
                  </a:lnTo>
                  <a:lnTo>
                    <a:pt x="83486" y="15157"/>
                  </a:lnTo>
                  <a:lnTo>
                    <a:pt x="77351" y="6769"/>
                  </a:lnTo>
                  <a:lnTo>
                    <a:pt x="72752" y="2557"/>
                  </a:lnTo>
                  <a:lnTo>
                    <a:pt x="68274" y="455"/>
                  </a:lnTo>
                  <a:lnTo>
                    <a:pt x="59536" y="0"/>
                  </a:lnTo>
                  <a:lnTo>
                    <a:pt x="39941" y="10453"/>
                  </a:lnTo>
                  <a:lnTo>
                    <a:pt x="19632" y="37068"/>
                  </a:lnTo>
                  <a:lnTo>
                    <a:pt x="3581" y="71766"/>
                  </a:lnTo>
                  <a:lnTo>
                    <a:pt x="0" y="105487"/>
                  </a:lnTo>
                  <a:lnTo>
                    <a:pt x="5674" y="121470"/>
                  </a:lnTo>
                  <a:lnTo>
                    <a:pt x="10151" y="127708"/>
                  </a:lnTo>
                  <a:lnTo>
                    <a:pt x="15251" y="131160"/>
                  </a:lnTo>
                  <a:lnTo>
                    <a:pt x="26564" y="133116"/>
                  </a:lnTo>
                  <a:lnTo>
                    <a:pt x="40528" y="127870"/>
                  </a:lnTo>
                  <a:lnTo>
                    <a:pt x="55436" y="117777"/>
                  </a:lnTo>
                  <a:lnTo>
                    <a:pt x="69117" y="103884"/>
                  </a:lnTo>
                  <a:lnTo>
                    <a:pt x="81979" y="76825"/>
                  </a:lnTo>
                  <a:lnTo>
                    <a:pt x="83972" y="64281"/>
                  </a:lnTo>
                  <a:lnTo>
                    <a:pt x="82873" y="53851"/>
                  </a:lnTo>
                  <a:lnTo>
                    <a:pt x="82783" y="53700"/>
                  </a:lnTo>
                  <a:lnTo>
                    <a:pt x="83324" y="77473"/>
                  </a:lnTo>
                  <a:lnTo>
                    <a:pt x="85980" y="92792"/>
                  </a:lnTo>
                  <a:lnTo>
                    <a:pt x="95157" y="105244"/>
                  </a:lnTo>
                  <a:lnTo>
                    <a:pt x="114353" y="121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116">
              <a:extLst>
                <a:ext uri="{FF2B5EF4-FFF2-40B4-BE49-F238E27FC236}">
                  <a16:creationId xmlns:a16="http://schemas.microsoft.com/office/drawing/2014/main" xmlns="" id="{8172527C-D6BA-46D5-A897-23F964995DA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990991" y="868280"/>
              <a:ext cx="181460" cy="177708"/>
            </a:xfrm>
            <a:custGeom>
              <a:avLst/>
              <a:gdLst/>
              <a:ahLst/>
              <a:cxnLst/>
              <a:rect l="0" t="0" r="0" b="0"/>
              <a:pathLst>
                <a:path w="181460" h="177708">
                  <a:moveTo>
                    <a:pt x="3659" y="33420"/>
                  </a:moveTo>
                  <a:lnTo>
                    <a:pt x="3659" y="33420"/>
                  </a:lnTo>
                  <a:lnTo>
                    <a:pt x="288" y="30049"/>
                  </a:lnTo>
                  <a:lnTo>
                    <a:pt x="0" y="28350"/>
                  </a:lnTo>
                  <a:lnTo>
                    <a:pt x="514" y="26512"/>
                  </a:lnTo>
                  <a:lnTo>
                    <a:pt x="6408" y="18493"/>
                  </a:lnTo>
                  <a:lnTo>
                    <a:pt x="10290" y="16202"/>
                  </a:lnTo>
                  <a:lnTo>
                    <a:pt x="12313" y="15592"/>
                  </a:lnTo>
                  <a:lnTo>
                    <a:pt x="28644" y="18103"/>
                  </a:lnTo>
                  <a:lnTo>
                    <a:pt x="41575" y="27083"/>
                  </a:lnTo>
                  <a:lnTo>
                    <a:pt x="60755" y="51768"/>
                  </a:lnTo>
                  <a:lnTo>
                    <a:pt x="77960" y="89656"/>
                  </a:lnTo>
                  <a:lnTo>
                    <a:pt x="85364" y="118386"/>
                  </a:lnTo>
                  <a:lnTo>
                    <a:pt x="84861" y="152983"/>
                  </a:lnTo>
                  <a:lnTo>
                    <a:pt x="79495" y="169815"/>
                  </a:lnTo>
                  <a:lnTo>
                    <a:pt x="76089" y="174444"/>
                  </a:lnTo>
                  <a:lnTo>
                    <a:pt x="72407" y="176825"/>
                  </a:lnTo>
                  <a:lnTo>
                    <a:pt x="68540" y="177707"/>
                  </a:lnTo>
                  <a:lnTo>
                    <a:pt x="65258" y="175472"/>
                  </a:lnTo>
                  <a:lnTo>
                    <a:pt x="59728" y="165464"/>
                  </a:lnTo>
                  <a:lnTo>
                    <a:pt x="56020" y="137220"/>
                  </a:lnTo>
                  <a:lnTo>
                    <a:pt x="61663" y="91927"/>
                  </a:lnTo>
                  <a:lnTo>
                    <a:pt x="76005" y="62245"/>
                  </a:lnTo>
                  <a:lnTo>
                    <a:pt x="112965" y="15439"/>
                  </a:lnTo>
                  <a:lnTo>
                    <a:pt x="130320" y="4262"/>
                  </a:lnTo>
                  <a:lnTo>
                    <a:pt x="147442" y="0"/>
                  </a:lnTo>
                  <a:lnTo>
                    <a:pt x="181459" y="1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SMARTInkShape-Group448">
            <a:extLst>
              <a:ext uri="{FF2B5EF4-FFF2-40B4-BE49-F238E27FC236}">
                <a16:creationId xmlns:a16="http://schemas.microsoft.com/office/drawing/2014/main" xmlns="" id="{4F2153AD-45C1-4F93-8AE2-DFB2F841609D}"/>
              </a:ext>
            </a:extLst>
          </p:cNvPr>
          <p:cNvGrpSpPr/>
          <p:nvPr/>
        </p:nvGrpSpPr>
        <p:grpSpPr>
          <a:xfrm>
            <a:off x="5397500" y="682142"/>
            <a:ext cx="2089151" cy="495113"/>
            <a:chOff x="5397500" y="682142"/>
            <a:chExt cx="2089151" cy="495113"/>
          </a:xfrm>
        </p:grpSpPr>
        <p:sp>
          <p:nvSpPr>
            <p:cNvPr id="357" name="SMARTInkShape-2117">
              <a:extLst>
                <a:ext uri="{FF2B5EF4-FFF2-40B4-BE49-F238E27FC236}">
                  <a16:creationId xmlns:a16="http://schemas.microsoft.com/office/drawing/2014/main" xmlns="" id="{77C1B180-0EA2-46DB-9E2C-9A2A0BEBE9A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357992" y="853879"/>
              <a:ext cx="128659" cy="132757"/>
            </a:xfrm>
            <a:custGeom>
              <a:avLst/>
              <a:gdLst/>
              <a:ahLst/>
              <a:cxnLst/>
              <a:rect l="0" t="0" r="0" b="0"/>
              <a:pathLst>
                <a:path w="128659" h="132757">
                  <a:moveTo>
                    <a:pt x="14358" y="22421"/>
                  </a:moveTo>
                  <a:lnTo>
                    <a:pt x="14358" y="22421"/>
                  </a:lnTo>
                  <a:lnTo>
                    <a:pt x="10987" y="32534"/>
                  </a:lnTo>
                  <a:lnTo>
                    <a:pt x="10699" y="36218"/>
                  </a:lnTo>
                  <a:lnTo>
                    <a:pt x="12262" y="42194"/>
                  </a:lnTo>
                  <a:lnTo>
                    <a:pt x="17189" y="47202"/>
                  </a:lnTo>
                  <a:lnTo>
                    <a:pt x="20479" y="49525"/>
                  </a:lnTo>
                  <a:lnTo>
                    <a:pt x="29778" y="50225"/>
                  </a:lnTo>
                  <a:lnTo>
                    <a:pt x="40966" y="47478"/>
                  </a:lnTo>
                  <a:lnTo>
                    <a:pt x="52995" y="41554"/>
                  </a:lnTo>
                  <a:lnTo>
                    <a:pt x="63515" y="30454"/>
                  </a:lnTo>
                  <a:lnTo>
                    <a:pt x="71482" y="17524"/>
                  </a:lnTo>
                  <a:lnTo>
                    <a:pt x="75024" y="7074"/>
                  </a:lnTo>
                  <a:lnTo>
                    <a:pt x="74557" y="3723"/>
                  </a:lnTo>
                  <a:lnTo>
                    <a:pt x="72837" y="1489"/>
                  </a:lnTo>
                  <a:lnTo>
                    <a:pt x="70276" y="0"/>
                  </a:lnTo>
                  <a:lnTo>
                    <a:pt x="66452" y="418"/>
                  </a:lnTo>
                  <a:lnTo>
                    <a:pt x="56562" y="4646"/>
                  </a:lnTo>
                  <a:lnTo>
                    <a:pt x="32350" y="21701"/>
                  </a:lnTo>
                  <a:lnTo>
                    <a:pt x="12946" y="48000"/>
                  </a:lnTo>
                  <a:lnTo>
                    <a:pt x="1632" y="78134"/>
                  </a:lnTo>
                  <a:lnTo>
                    <a:pt x="0" y="95160"/>
                  </a:lnTo>
                  <a:lnTo>
                    <a:pt x="2332" y="109783"/>
                  </a:lnTo>
                  <a:lnTo>
                    <a:pt x="8072" y="123337"/>
                  </a:lnTo>
                  <a:lnTo>
                    <a:pt x="13695" y="127799"/>
                  </a:lnTo>
                  <a:lnTo>
                    <a:pt x="29351" y="132756"/>
                  </a:lnTo>
                  <a:lnTo>
                    <a:pt x="64739" y="132175"/>
                  </a:lnTo>
                  <a:lnTo>
                    <a:pt x="111642" y="130727"/>
                  </a:lnTo>
                  <a:lnTo>
                    <a:pt x="128658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2118">
              <a:extLst>
                <a:ext uri="{FF2B5EF4-FFF2-40B4-BE49-F238E27FC236}">
                  <a16:creationId xmlns:a16="http://schemas.microsoft.com/office/drawing/2014/main" xmlns="" id="{BC10EA02-B702-407A-8D3B-3281740A595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296150" y="682142"/>
              <a:ext cx="57151" cy="308459"/>
            </a:xfrm>
            <a:custGeom>
              <a:avLst/>
              <a:gdLst/>
              <a:ahLst/>
              <a:cxnLst/>
              <a:rect l="0" t="0" r="0" b="0"/>
              <a:pathLst>
                <a:path w="57151" h="308459">
                  <a:moveTo>
                    <a:pt x="57150" y="3658"/>
                  </a:moveTo>
                  <a:lnTo>
                    <a:pt x="57150" y="3658"/>
                  </a:lnTo>
                  <a:lnTo>
                    <a:pt x="53779" y="287"/>
                  </a:lnTo>
                  <a:lnTo>
                    <a:pt x="52786" y="0"/>
                  </a:lnTo>
                  <a:lnTo>
                    <a:pt x="52124" y="513"/>
                  </a:lnTo>
                  <a:lnTo>
                    <a:pt x="51683" y="1562"/>
                  </a:lnTo>
                  <a:lnTo>
                    <a:pt x="49034" y="45445"/>
                  </a:lnTo>
                  <a:lnTo>
                    <a:pt x="45782" y="79380"/>
                  </a:lnTo>
                  <a:lnTo>
                    <a:pt x="41984" y="120333"/>
                  </a:lnTo>
                  <a:lnTo>
                    <a:pt x="34182" y="160641"/>
                  </a:lnTo>
                  <a:lnTo>
                    <a:pt x="24364" y="199723"/>
                  </a:lnTo>
                  <a:lnTo>
                    <a:pt x="15297" y="238259"/>
                  </a:lnTo>
                  <a:lnTo>
                    <a:pt x="5629" y="282171"/>
                  </a:lnTo>
                  <a:lnTo>
                    <a:pt x="0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2119">
              <a:extLst>
                <a:ext uri="{FF2B5EF4-FFF2-40B4-BE49-F238E27FC236}">
                  <a16:creationId xmlns:a16="http://schemas.microsoft.com/office/drawing/2014/main" xmlns="" id="{F0277D32-8192-401C-A33B-129F6A33AE7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245350" y="7683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2120">
              <a:extLst>
                <a:ext uri="{FF2B5EF4-FFF2-40B4-BE49-F238E27FC236}">
                  <a16:creationId xmlns:a16="http://schemas.microsoft.com/office/drawing/2014/main" xmlns="" id="{27DE4AAF-9B3E-4AF7-8284-1D609DD4290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200900" y="882650"/>
              <a:ext cx="31751" cy="82551"/>
            </a:xfrm>
            <a:custGeom>
              <a:avLst/>
              <a:gdLst/>
              <a:ahLst/>
              <a:cxnLst/>
              <a:rect l="0" t="0" r="0" b="0"/>
              <a:pathLst>
                <a:path w="31751" h="82551">
                  <a:moveTo>
                    <a:pt x="31750" y="0"/>
                  </a:moveTo>
                  <a:lnTo>
                    <a:pt x="31750" y="0"/>
                  </a:lnTo>
                  <a:lnTo>
                    <a:pt x="17952" y="10139"/>
                  </a:lnTo>
                  <a:lnTo>
                    <a:pt x="11976" y="17677"/>
                  </a:lnTo>
                  <a:lnTo>
                    <a:pt x="2315" y="6249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2121">
              <a:extLst>
                <a:ext uri="{FF2B5EF4-FFF2-40B4-BE49-F238E27FC236}">
                  <a16:creationId xmlns:a16="http://schemas.microsoft.com/office/drawing/2014/main" xmlns="" id="{03C9666D-C289-45D4-B52E-0BDBA95E830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036682" y="876300"/>
              <a:ext cx="151519" cy="6351"/>
            </a:xfrm>
            <a:custGeom>
              <a:avLst/>
              <a:gdLst/>
              <a:ahLst/>
              <a:cxnLst/>
              <a:rect l="0" t="0" r="0" b="0"/>
              <a:pathLst>
                <a:path w="15151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9492" y="2979"/>
                  </a:lnTo>
                  <a:lnTo>
                    <a:pt x="47577" y="588"/>
                  </a:lnTo>
                  <a:lnTo>
                    <a:pt x="88422" y="174"/>
                  </a:lnTo>
                  <a:lnTo>
                    <a:pt x="130315" y="52"/>
                  </a:lnTo>
                  <a:lnTo>
                    <a:pt x="151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2122">
              <a:extLst>
                <a:ext uri="{FF2B5EF4-FFF2-40B4-BE49-F238E27FC236}">
                  <a16:creationId xmlns:a16="http://schemas.microsoft.com/office/drawing/2014/main" xmlns="" id="{9E1A5232-D84E-43DA-9D9B-8D4EDB20C40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073732" y="698500"/>
              <a:ext cx="82719" cy="310333"/>
            </a:xfrm>
            <a:custGeom>
              <a:avLst/>
              <a:gdLst/>
              <a:ahLst/>
              <a:cxnLst/>
              <a:rect l="0" t="0" r="0" b="0"/>
              <a:pathLst>
                <a:path w="82719" h="310333">
                  <a:moveTo>
                    <a:pt x="82718" y="0"/>
                  </a:moveTo>
                  <a:lnTo>
                    <a:pt x="82718" y="0"/>
                  </a:lnTo>
                  <a:lnTo>
                    <a:pt x="66111" y="45455"/>
                  </a:lnTo>
                  <a:lnTo>
                    <a:pt x="55582" y="75941"/>
                  </a:lnTo>
                  <a:lnTo>
                    <a:pt x="43846" y="114420"/>
                  </a:lnTo>
                  <a:lnTo>
                    <a:pt x="31575" y="157392"/>
                  </a:lnTo>
                  <a:lnTo>
                    <a:pt x="19065" y="202361"/>
                  </a:lnTo>
                  <a:lnTo>
                    <a:pt x="8332" y="240692"/>
                  </a:lnTo>
                  <a:lnTo>
                    <a:pt x="0" y="282513"/>
                  </a:lnTo>
                  <a:lnTo>
                    <a:pt x="56" y="292058"/>
                  </a:lnTo>
                  <a:lnTo>
                    <a:pt x="2211" y="299128"/>
                  </a:lnTo>
                  <a:lnTo>
                    <a:pt x="10248" y="308864"/>
                  </a:lnTo>
                  <a:lnTo>
                    <a:pt x="16765" y="310332"/>
                  </a:lnTo>
                  <a:lnTo>
                    <a:pt x="33415" y="308199"/>
                  </a:lnTo>
                  <a:lnTo>
                    <a:pt x="82718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123">
              <a:extLst>
                <a:ext uri="{FF2B5EF4-FFF2-40B4-BE49-F238E27FC236}">
                  <a16:creationId xmlns:a16="http://schemas.microsoft.com/office/drawing/2014/main" xmlns="" id="{BAF9E1E9-FB66-41DE-8FEB-C2C1885FE87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858000" y="863600"/>
              <a:ext cx="95251" cy="165117"/>
            </a:xfrm>
            <a:custGeom>
              <a:avLst/>
              <a:gdLst/>
              <a:ahLst/>
              <a:cxnLst/>
              <a:rect l="0" t="0" r="0" b="0"/>
              <a:pathLst>
                <a:path w="95251" h="165117">
                  <a:moveTo>
                    <a:pt x="0" y="25400"/>
                  </a:moveTo>
                  <a:lnTo>
                    <a:pt x="0" y="25400"/>
                  </a:lnTo>
                  <a:lnTo>
                    <a:pt x="3370" y="32142"/>
                  </a:lnTo>
                  <a:lnTo>
                    <a:pt x="29824" y="61801"/>
                  </a:lnTo>
                  <a:lnTo>
                    <a:pt x="56321" y="106315"/>
                  </a:lnTo>
                  <a:lnTo>
                    <a:pt x="63367" y="126038"/>
                  </a:lnTo>
                  <a:lnTo>
                    <a:pt x="63411" y="134825"/>
                  </a:lnTo>
                  <a:lnTo>
                    <a:pt x="57816" y="150233"/>
                  </a:lnTo>
                  <a:lnTo>
                    <a:pt x="49508" y="164066"/>
                  </a:lnTo>
                  <a:lnTo>
                    <a:pt x="45705" y="165116"/>
                  </a:lnTo>
                  <a:lnTo>
                    <a:pt x="35835" y="162520"/>
                  </a:lnTo>
                  <a:lnTo>
                    <a:pt x="32356" y="157030"/>
                  </a:lnTo>
                  <a:lnTo>
                    <a:pt x="28492" y="139641"/>
                  </a:lnTo>
                  <a:lnTo>
                    <a:pt x="36429" y="99309"/>
                  </a:lnTo>
                  <a:lnTo>
                    <a:pt x="55557" y="5498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124">
              <a:extLst>
                <a:ext uri="{FF2B5EF4-FFF2-40B4-BE49-F238E27FC236}">
                  <a16:creationId xmlns:a16="http://schemas.microsoft.com/office/drawing/2014/main" xmlns="" id="{786504BF-C8CA-4C63-AD3C-3B4FDA3C957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710270" y="899573"/>
              <a:ext cx="96931" cy="91837"/>
            </a:xfrm>
            <a:custGeom>
              <a:avLst/>
              <a:gdLst/>
              <a:ahLst/>
              <a:cxnLst/>
              <a:rect l="0" t="0" r="0" b="0"/>
              <a:pathLst>
                <a:path w="96931" h="91837">
                  <a:moveTo>
                    <a:pt x="77880" y="27527"/>
                  </a:moveTo>
                  <a:lnTo>
                    <a:pt x="77880" y="27527"/>
                  </a:lnTo>
                  <a:lnTo>
                    <a:pt x="77880" y="20785"/>
                  </a:lnTo>
                  <a:lnTo>
                    <a:pt x="72235" y="13712"/>
                  </a:lnTo>
                  <a:lnTo>
                    <a:pt x="54736" y="1044"/>
                  </a:lnTo>
                  <a:lnTo>
                    <a:pt x="40547" y="0"/>
                  </a:lnTo>
                  <a:lnTo>
                    <a:pt x="31825" y="709"/>
                  </a:lnTo>
                  <a:lnTo>
                    <a:pt x="24598" y="4004"/>
                  </a:lnTo>
                  <a:lnTo>
                    <a:pt x="12806" y="15191"/>
                  </a:lnTo>
                  <a:lnTo>
                    <a:pt x="1607" y="37356"/>
                  </a:lnTo>
                  <a:lnTo>
                    <a:pt x="0" y="53532"/>
                  </a:lnTo>
                  <a:lnTo>
                    <a:pt x="3064" y="74743"/>
                  </a:lnTo>
                  <a:lnTo>
                    <a:pt x="4720" y="80171"/>
                  </a:lnTo>
                  <a:lnTo>
                    <a:pt x="7939" y="84495"/>
                  </a:lnTo>
                  <a:lnTo>
                    <a:pt x="17162" y="91181"/>
                  </a:lnTo>
                  <a:lnTo>
                    <a:pt x="23290" y="91836"/>
                  </a:lnTo>
                  <a:lnTo>
                    <a:pt x="37625" y="88799"/>
                  </a:lnTo>
                  <a:lnTo>
                    <a:pt x="43282" y="85309"/>
                  </a:lnTo>
                  <a:lnTo>
                    <a:pt x="69791" y="56913"/>
                  </a:lnTo>
                  <a:lnTo>
                    <a:pt x="72487" y="55584"/>
                  </a:lnTo>
                  <a:lnTo>
                    <a:pt x="74990" y="55404"/>
                  </a:lnTo>
                  <a:lnTo>
                    <a:pt x="79652" y="57085"/>
                  </a:lnTo>
                  <a:lnTo>
                    <a:pt x="84077" y="62066"/>
                  </a:lnTo>
                  <a:lnTo>
                    <a:pt x="96930" y="84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125">
              <a:extLst>
                <a:ext uri="{FF2B5EF4-FFF2-40B4-BE49-F238E27FC236}">
                  <a16:creationId xmlns:a16="http://schemas.microsoft.com/office/drawing/2014/main" xmlns="" id="{15EA0E29-0AED-4848-833E-8E9E2AF1BCA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348615" y="874528"/>
              <a:ext cx="325236" cy="302727"/>
            </a:xfrm>
            <a:custGeom>
              <a:avLst/>
              <a:gdLst/>
              <a:ahLst/>
              <a:cxnLst/>
              <a:rect l="0" t="0" r="0" b="0"/>
              <a:pathLst>
                <a:path w="325236" h="302727">
                  <a:moveTo>
                    <a:pt x="109335" y="46222"/>
                  </a:moveTo>
                  <a:lnTo>
                    <a:pt x="109335" y="46222"/>
                  </a:lnTo>
                  <a:lnTo>
                    <a:pt x="105964" y="42851"/>
                  </a:lnTo>
                  <a:lnTo>
                    <a:pt x="104309" y="37433"/>
                  </a:lnTo>
                  <a:lnTo>
                    <a:pt x="102868" y="31027"/>
                  </a:lnTo>
                  <a:lnTo>
                    <a:pt x="90795" y="8013"/>
                  </a:lnTo>
                  <a:lnTo>
                    <a:pt x="81339" y="1488"/>
                  </a:lnTo>
                  <a:lnTo>
                    <a:pt x="68199" y="0"/>
                  </a:lnTo>
                  <a:lnTo>
                    <a:pt x="60745" y="590"/>
                  </a:lnTo>
                  <a:lnTo>
                    <a:pt x="36769" y="11535"/>
                  </a:lnTo>
                  <a:lnTo>
                    <a:pt x="11790" y="34925"/>
                  </a:lnTo>
                  <a:lnTo>
                    <a:pt x="2482" y="52255"/>
                  </a:lnTo>
                  <a:lnTo>
                    <a:pt x="0" y="60827"/>
                  </a:lnTo>
                  <a:lnTo>
                    <a:pt x="1005" y="75997"/>
                  </a:lnTo>
                  <a:lnTo>
                    <a:pt x="3247" y="83005"/>
                  </a:lnTo>
                  <a:lnTo>
                    <a:pt x="6860" y="87677"/>
                  </a:lnTo>
                  <a:lnTo>
                    <a:pt x="16519" y="92869"/>
                  </a:lnTo>
                  <a:lnTo>
                    <a:pt x="43969" y="89050"/>
                  </a:lnTo>
                  <a:lnTo>
                    <a:pt x="81031" y="74411"/>
                  </a:lnTo>
                  <a:lnTo>
                    <a:pt x="116635" y="51109"/>
                  </a:lnTo>
                  <a:lnTo>
                    <a:pt x="118434" y="50891"/>
                  </a:lnTo>
                  <a:lnTo>
                    <a:pt x="119634" y="51452"/>
                  </a:lnTo>
                  <a:lnTo>
                    <a:pt x="117953" y="69095"/>
                  </a:lnTo>
                  <a:lnTo>
                    <a:pt x="101630" y="113143"/>
                  </a:lnTo>
                  <a:lnTo>
                    <a:pt x="89099" y="157851"/>
                  </a:lnTo>
                  <a:lnTo>
                    <a:pt x="79194" y="202691"/>
                  </a:lnTo>
                  <a:lnTo>
                    <a:pt x="64890" y="245845"/>
                  </a:lnTo>
                  <a:lnTo>
                    <a:pt x="53023" y="287103"/>
                  </a:lnTo>
                  <a:lnTo>
                    <a:pt x="49734" y="297919"/>
                  </a:lnTo>
                  <a:lnTo>
                    <a:pt x="49846" y="300803"/>
                  </a:lnTo>
                  <a:lnTo>
                    <a:pt x="50627" y="302726"/>
                  </a:lnTo>
                  <a:lnTo>
                    <a:pt x="52556" y="302597"/>
                  </a:lnTo>
                  <a:lnTo>
                    <a:pt x="63426" y="294262"/>
                  </a:lnTo>
                  <a:lnTo>
                    <a:pt x="106416" y="252200"/>
                  </a:lnTo>
                  <a:lnTo>
                    <a:pt x="135359" y="213243"/>
                  </a:lnTo>
                  <a:lnTo>
                    <a:pt x="161809" y="167049"/>
                  </a:lnTo>
                  <a:lnTo>
                    <a:pt x="177107" y="134260"/>
                  </a:lnTo>
                  <a:lnTo>
                    <a:pt x="195737" y="87830"/>
                  </a:lnTo>
                  <a:lnTo>
                    <a:pt x="207934" y="40957"/>
                  </a:lnTo>
                  <a:lnTo>
                    <a:pt x="207720" y="29771"/>
                  </a:lnTo>
                  <a:lnTo>
                    <a:pt x="206675" y="26788"/>
                  </a:lnTo>
                  <a:lnTo>
                    <a:pt x="203632" y="36644"/>
                  </a:lnTo>
                  <a:lnTo>
                    <a:pt x="199303" y="76472"/>
                  </a:lnTo>
                  <a:lnTo>
                    <a:pt x="203515" y="111830"/>
                  </a:lnTo>
                  <a:lnTo>
                    <a:pt x="207167" y="123829"/>
                  </a:lnTo>
                  <a:lnTo>
                    <a:pt x="210540" y="126888"/>
                  </a:lnTo>
                  <a:lnTo>
                    <a:pt x="214905" y="128221"/>
                  </a:lnTo>
                  <a:lnTo>
                    <a:pt x="219931" y="128405"/>
                  </a:lnTo>
                  <a:lnTo>
                    <a:pt x="229280" y="124846"/>
                  </a:lnTo>
                  <a:lnTo>
                    <a:pt x="238843" y="117149"/>
                  </a:lnTo>
                  <a:lnTo>
                    <a:pt x="255422" y="96244"/>
                  </a:lnTo>
                  <a:lnTo>
                    <a:pt x="273611" y="55117"/>
                  </a:lnTo>
                  <a:lnTo>
                    <a:pt x="274591" y="55680"/>
                  </a:lnTo>
                  <a:lnTo>
                    <a:pt x="277562" y="60068"/>
                  </a:lnTo>
                  <a:lnTo>
                    <a:pt x="283873" y="87959"/>
                  </a:lnTo>
                  <a:lnTo>
                    <a:pt x="296281" y="104450"/>
                  </a:lnTo>
                  <a:lnTo>
                    <a:pt x="325235" y="122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126">
              <a:extLst>
                <a:ext uri="{FF2B5EF4-FFF2-40B4-BE49-F238E27FC236}">
                  <a16:creationId xmlns:a16="http://schemas.microsoft.com/office/drawing/2014/main" xmlns="" id="{049D135B-A951-4FF0-B149-48CBAB38EB7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140450" y="965200"/>
              <a:ext cx="127001" cy="5763"/>
            </a:xfrm>
            <a:custGeom>
              <a:avLst/>
              <a:gdLst/>
              <a:ahLst/>
              <a:cxnLst/>
              <a:rect l="0" t="0" r="0" b="0"/>
              <a:pathLst>
                <a:path w="127001" h="5763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6481" y="5762"/>
                  </a:lnTo>
                  <a:lnTo>
                    <a:pt x="49514" y="1934"/>
                  </a:lnTo>
                  <a:lnTo>
                    <a:pt x="94369" y="38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127">
              <a:extLst>
                <a:ext uri="{FF2B5EF4-FFF2-40B4-BE49-F238E27FC236}">
                  <a16:creationId xmlns:a16="http://schemas.microsoft.com/office/drawing/2014/main" xmlns="" id="{9D5F04CD-2649-4C28-AEE1-53E64C65080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927829" y="877599"/>
              <a:ext cx="117372" cy="143171"/>
            </a:xfrm>
            <a:custGeom>
              <a:avLst/>
              <a:gdLst/>
              <a:ahLst/>
              <a:cxnLst/>
              <a:rect l="0" t="0" r="0" b="0"/>
              <a:pathLst>
                <a:path w="117372" h="143171">
                  <a:moveTo>
                    <a:pt x="9421" y="24101"/>
                  </a:moveTo>
                  <a:lnTo>
                    <a:pt x="9421" y="24101"/>
                  </a:lnTo>
                  <a:lnTo>
                    <a:pt x="0" y="7508"/>
                  </a:lnTo>
                  <a:lnTo>
                    <a:pt x="318" y="5278"/>
                  </a:lnTo>
                  <a:lnTo>
                    <a:pt x="1236" y="3086"/>
                  </a:lnTo>
                  <a:lnTo>
                    <a:pt x="2553" y="1624"/>
                  </a:lnTo>
                  <a:lnTo>
                    <a:pt x="5897" y="0"/>
                  </a:lnTo>
                  <a:lnTo>
                    <a:pt x="18490" y="5828"/>
                  </a:lnTo>
                  <a:lnTo>
                    <a:pt x="42369" y="19863"/>
                  </a:lnTo>
                  <a:lnTo>
                    <a:pt x="56050" y="35152"/>
                  </a:lnTo>
                  <a:lnTo>
                    <a:pt x="65422" y="54413"/>
                  </a:lnTo>
                  <a:lnTo>
                    <a:pt x="69589" y="77084"/>
                  </a:lnTo>
                  <a:lnTo>
                    <a:pt x="65192" y="110277"/>
                  </a:lnTo>
                  <a:lnTo>
                    <a:pt x="54952" y="135712"/>
                  </a:lnTo>
                  <a:lnTo>
                    <a:pt x="51063" y="140136"/>
                  </a:lnTo>
                  <a:lnTo>
                    <a:pt x="47060" y="142380"/>
                  </a:lnTo>
                  <a:lnTo>
                    <a:pt x="42980" y="143170"/>
                  </a:lnTo>
                  <a:lnTo>
                    <a:pt x="40261" y="140169"/>
                  </a:lnTo>
                  <a:lnTo>
                    <a:pt x="37238" y="127428"/>
                  </a:lnTo>
                  <a:lnTo>
                    <a:pt x="45650" y="93679"/>
                  </a:lnTo>
                  <a:lnTo>
                    <a:pt x="64920" y="55770"/>
                  </a:lnTo>
                  <a:lnTo>
                    <a:pt x="117371" y="5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128">
              <a:extLst>
                <a:ext uri="{FF2B5EF4-FFF2-40B4-BE49-F238E27FC236}">
                  <a16:creationId xmlns:a16="http://schemas.microsoft.com/office/drawing/2014/main" xmlns="" id="{651414AA-0366-445C-9B6E-7E61DE82E57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794994" y="888743"/>
              <a:ext cx="76392" cy="133608"/>
            </a:xfrm>
            <a:custGeom>
              <a:avLst/>
              <a:gdLst/>
              <a:ahLst/>
              <a:cxnLst/>
              <a:rect l="0" t="0" r="0" b="0"/>
              <a:pathLst>
                <a:path w="76392" h="133608">
                  <a:moveTo>
                    <a:pt x="27956" y="57407"/>
                  </a:moveTo>
                  <a:lnTo>
                    <a:pt x="27956" y="57407"/>
                  </a:lnTo>
                  <a:lnTo>
                    <a:pt x="38096" y="53043"/>
                  </a:lnTo>
                  <a:lnTo>
                    <a:pt x="57810" y="47947"/>
                  </a:lnTo>
                  <a:lnTo>
                    <a:pt x="70355" y="35554"/>
                  </a:lnTo>
                  <a:lnTo>
                    <a:pt x="75021" y="24411"/>
                  </a:lnTo>
                  <a:lnTo>
                    <a:pt x="76391" y="13109"/>
                  </a:lnTo>
                  <a:lnTo>
                    <a:pt x="74648" y="3382"/>
                  </a:lnTo>
                  <a:lnTo>
                    <a:pt x="72490" y="929"/>
                  </a:lnTo>
                  <a:lnTo>
                    <a:pt x="69640" y="0"/>
                  </a:lnTo>
                  <a:lnTo>
                    <a:pt x="66329" y="85"/>
                  </a:lnTo>
                  <a:lnTo>
                    <a:pt x="48183" y="10319"/>
                  </a:lnTo>
                  <a:lnTo>
                    <a:pt x="28305" y="33499"/>
                  </a:lnTo>
                  <a:lnTo>
                    <a:pt x="4742" y="76595"/>
                  </a:lnTo>
                  <a:lnTo>
                    <a:pt x="0" y="95803"/>
                  </a:lnTo>
                  <a:lnTo>
                    <a:pt x="1655" y="111867"/>
                  </a:lnTo>
                  <a:lnTo>
                    <a:pt x="4072" y="119113"/>
                  </a:lnTo>
                  <a:lnTo>
                    <a:pt x="12740" y="123945"/>
                  </a:lnTo>
                  <a:lnTo>
                    <a:pt x="72406" y="133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129">
              <a:extLst>
                <a:ext uri="{FF2B5EF4-FFF2-40B4-BE49-F238E27FC236}">
                  <a16:creationId xmlns:a16="http://schemas.microsoft.com/office/drawing/2014/main" xmlns="" id="{760206AC-F36F-41A4-9A2A-75170932F8F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658733" y="895350"/>
              <a:ext cx="88018" cy="6351"/>
            </a:xfrm>
            <a:custGeom>
              <a:avLst/>
              <a:gdLst/>
              <a:ahLst/>
              <a:cxnLst/>
              <a:rect l="0" t="0" r="0" b="0"/>
              <a:pathLst>
                <a:path w="880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46165" y="1986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2130">
              <a:extLst>
                <a:ext uri="{FF2B5EF4-FFF2-40B4-BE49-F238E27FC236}">
                  <a16:creationId xmlns:a16="http://schemas.microsoft.com/office/drawing/2014/main" xmlns="" id="{B5F9A954-47C7-40E0-B7E1-EA5C8A9D909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691468" y="704850"/>
              <a:ext cx="36233" cy="341884"/>
            </a:xfrm>
            <a:custGeom>
              <a:avLst/>
              <a:gdLst/>
              <a:ahLst/>
              <a:cxnLst/>
              <a:rect l="0" t="0" r="0" b="0"/>
              <a:pathLst>
                <a:path w="36233" h="341884">
                  <a:moveTo>
                    <a:pt x="29882" y="0"/>
                  </a:moveTo>
                  <a:lnTo>
                    <a:pt x="29882" y="0"/>
                  </a:lnTo>
                  <a:lnTo>
                    <a:pt x="26511" y="3371"/>
                  </a:lnTo>
                  <a:lnTo>
                    <a:pt x="24120" y="28156"/>
                  </a:lnTo>
                  <a:lnTo>
                    <a:pt x="23001" y="65414"/>
                  </a:lnTo>
                  <a:lnTo>
                    <a:pt x="20238" y="95866"/>
                  </a:lnTo>
                  <a:lnTo>
                    <a:pt x="16659" y="133859"/>
                  </a:lnTo>
                  <a:lnTo>
                    <a:pt x="12716" y="175204"/>
                  </a:lnTo>
                  <a:lnTo>
                    <a:pt x="8612" y="214746"/>
                  </a:lnTo>
                  <a:lnTo>
                    <a:pt x="4436" y="251606"/>
                  </a:lnTo>
                  <a:lnTo>
                    <a:pt x="0" y="298446"/>
                  </a:lnTo>
                  <a:lnTo>
                    <a:pt x="567" y="329023"/>
                  </a:lnTo>
                  <a:lnTo>
                    <a:pt x="3448" y="339555"/>
                  </a:lnTo>
                  <a:lnTo>
                    <a:pt x="5203" y="341375"/>
                  </a:lnTo>
                  <a:lnTo>
                    <a:pt x="7080" y="341883"/>
                  </a:lnTo>
                  <a:lnTo>
                    <a:pt x="36232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2131">
              <a:extLst>
                <a:ext uri="{FF2B5EF4-FFF2-40B4-BE49-F238E27FC236}">
                  <a16:creationId xmlns:a16="http://schemas.microsoft.com/office/drawing/2014/main" xmlns="" id="{52BE7C38-C70D-44C1-8611-26EF361F228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486400" y="924183"/>
              <a:ext cx="95251" cy="136268"/>
            </a:xfrm>
            <a:custGeom>
              <a:avLst/>
              <a:gdLst/>
              <a:ahLst/>
              <a:cxnLst/>
              <a:rect l="0" t="0" r="0" b="0"/>
              <a:pathLst>
                <a:path w="95251" h="136268">
                  <a:moveTo>
                    <a:pt x="0" y="28317"/>
                  </a:moveTo>
                  <a:lnTo>
                    <a:pt x="0" y="28317"/>
                  </a:lnTo>
                  <a:lnTo>
                    <a:pt x="1881" y="40869"/>
                  </a:lnTo>
                  <a:lnTo>
                    <a:pt x="5762" y="86545"/>
                  </a:lnTo>
                  <a:lnTo>
                    <a:pt x="6328" y="127425"/>
                  </a:lnTo>
                  <a:lnTo>
                    <a:pt x="2972" y="119066"/>
                  </a:lnTo>
                  <a:lnTo>
                    <a:pt x="4251" y="93070"/>
                  </a:lnTo>
                  <a:lnTo>
                    <a:pt x="16075" y="47771"/>
                  </a:lnTo>
                  <a:lnTo>
                    <a:pt x="31998" y="13946"/>
                  </a:lnTo>
                  <a:lnTo>
                    <a:pt x="36149" y="8153"/>
                  </a:lnTo>
                  <a:lnTo>
                    <a:pt x="46405" y="1716"/>
                  </a:lnTo>
                  <a:lnTo>
                    <a:pt x="52103" y="0"/>
                  </a:lnTo>
                  <a:lnTo>
                    <a:pt x="64079" y="1856"/>
                  </a:lnTo>
                  <a:lnTo>
                    <a:pt x="70236" y="4326"/>
                  </a:lnTo>
                  <a:lnTo>
                    <a:pt x="75045" y="8795"/>
                  </a:lnTo>
                  <a:lnTo>
                    <a:pt x="82272" y="21287"/>
                  </a:lnTo>
                  <a:lnTo>
                    <a:pt x="91955" y="61736"/>
                  </a:lnTo>
                  <a:lnTo>
                    <a:pt x="94599" y="102547"/>
                  </a:lnTo>
                  <a:lnTo>
                    <a:pt x="95250" y="136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132">
              <a:extLst>
                <a:ext uri="{FF2B5EF4-FFF2-40B4-BE49-F238E27FC236}">
                  <a16:creationId xmlns:a16="http://schemas.microsoft.com/office/drawing/2014/main" xmlns="" id="{60901028-199C-4AC8-B8D7-F3BC9B4014F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397500" y="739292"/>
              <a:ext cx="18965" cy="371959"/>
            </a:xfrm>
            <a:custGeom>
              <a:avLst/>
              <a:gdLst/>
              <a:ahLst/>
              <a:cxnLst/>
              <a:rect l="0" t="0" r="0" b="0"/>
              <a:pathLst>
                <a:path w="18965" h="3719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1881" y="10252"/>
                  </a:lnTo>
                  <a:lnTo>
                    <a:pt x="8839" y="52311"/>
                  </a:lnTo>
                  <a:lnTo>
                    <a:pt x="10984" y="84548"/>
                  </a:lnTo>
                  <a:lnTo>
                    <a:pt x="12643" y="121454"/>
                  </a:lnTo>
                  <a:lnTo>
                    <a:pt x="15732" y="163726"/>
                  </a:lnTo>
                  <a:lnTo>
                    <a:pt x="17575" y="208385"/>
                  </a:lnTo>
                  <a:lnTo>
                    <a:pt x="18394" y="251987"/>
                  </a:lnTo>
                  <a:lnTo>
                    <a:pt x="18758" y="290180"/>
                  </a:lnTo>
                  <a:lnTo>
                    <a:pt x="18964" y="333303"/>
                  </a:lnTo>
                  <a:lnTo>
                    <a:pt x="12700" y="371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2" name="SMARTInkShape-Group449">
            <a:extLst>
              <a:ext uri="{FF2B5EF4-FFF2-40B4-BE49-F238E27FC236}">
                <a16:creationId xmlns:a16="http://schemas.microsoft.com/office/drawing/2014/main" xmlns="" id="{5956F7FA-C16A-4CB8-9963-E454C478B394}"/>
              </a:ext>
            </a:extLst>
          </p:cNvPr>
          <p:cNvGrpSpPr/>
          <p:nvPr/>
        </p:nvGrpSpPr>
        <p:grpSpPr>
          <a:xfrm>
            <a:off x="3708400" y="731910"/>
            <a:ext cx="1104901" cy="394006"/>
            <a:chOff x="3708400" y="731910"/>
            <a:chExt cx="1104901" cy="394006"/>
          </a:xfrm>
        </p:grpSpPr>
        <p:sp>
          <p:nvSpPr>
            <p:cNvPr id="374" name="SMARTInkShape-2133">
              <a:extLst>
                <a:ext uri="{FF2B5EF4-FFF2-40B4-BE49-F238E27FC236}">
                  <a16:creationId xmlns:a16="http://schemas.microsoft.com/office/drawing/2014/main" xmlns="" id="{47B64AC2-AAD6-494E-875C-4AFEF618892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781550" y="10033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2134">
              <a:extLst>
                <a:ext uri="{FF2B5EF4-FFF2-40B4-BE49-F238E27FC236}">
                  <a16:creationId xmlns:a16="http://schemas.microsoft.com/office/drawing/2014/main" xmlns="" id="{562634EC-390D-43F3-98E6-B67B405CD88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806950" y="8572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2135">
              <a:extLst>
                <a:ext uri="{FF2B5EF4-FFF2-40B4-BE49-F238E27FC236}">
                  <a16:creationId xmlns:a16="http://schemas.microsoft.com/office/drawing/2014/main" xmlns="" id="{E695C177-C3F8-4F4D-9AA0-761C3E610A0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530912" y="731910"/>
              <a:ext cx="149039" cy="358220"/>
            </a:xfrm>
            <a:custGeom>
              <a:avLst/>
              <a:gdLst/>
              <a:ahLst/>
              <a:cxnLst/>
              <a:rect l="0" t="0" r="0" b="0"/>
              <a:pathLst>
                <a:path w="149039" h="358220">
                  <a:moveTo>
                    <a:pt x="22038" y="112640"/>
                  </a:moveTo>
                  <a:lnTo>
                    <a:pt x="22038" y="112640"/>
                  </a:lnTo>
                  <a:lnTo>
                    <a:pt x="22038" y="108982"/>
                  </a:lnTo>
                  <a:lnTo>
                    <a:pt x="23919" y="148783"/>
                  </a:lnTo>
                  <a:lnTo>
                    <a:pt x="27064" y="187555"/>
                  </a:lnTo>
                  <a:lnTo>
                    <a:pt x="24232" y="234791"/>
                  </a:lnTo>
                  <a:lnTo>
                    <a:pt x="18780" y="267824"/>
                  </a:lnTo>
                  <a:lnTo>
                    <a:pt x="11744" y="315332"/>
                  </a:lnTo>
                  <a:lnTo>
                    <a:pt x="4280" y="357183"/>
                  </a:lnTo>
                  <a:lnTo>
                    <a:pt x="3144" y="358219"/>
                  </a:lnTo>
                  <a:lnTo>
                    <a:pt x="1681" y="356792"/>
                  </a:lnTo>
                  <a:lnTo>
                    <a:pt x="0" y="353725"/>
                  </a:lnTo>
                  <a:lnTo>
                    <a:pt x="4376" y="319069"/>
                  </a:lnTo>
                  <a:lnTo>
                    <a:pt x="7133" y="278705"/>
                  </a:lnTo>
                  <a:lnTo>
                    <a:pt x="7868" y="255100"/>
                  </a:lnTo>
                  <a:lnTo>
                    <a:pt x="9769" y="228780"/>
                  </a:lnTo>
                  <a:lnTo>
                    <a:pt x="12447" y="200650"/>
                  </a:lnTo>
                  <a:lnTo>
                    <a:pt x="15643" y="171313"/>
                  </a:lnTo>
                  <a:lnTo>
                    <a:pt x="19892" y="143994"/>
                  </a:lnTo>
                  <a:lnTo>
                    <a:pt x="24840" y="118021"/>
                  </a:lnTo>
                  <a:lnTo>
                    <a:pt x="35984" y="71993"/>
                  </a:lnTo>
                  <a:lnTo>
                    <a:pt x="54157" y="25102"/>
                  </a:lnTo>
                  <a:lnTo>
                    <a:pt x="66652" y="7647"/>
                  </a:lnTo>
                  <a:lnTo>
                    <a:pt x="73653" y="3134"/>
                  </a:lnTo>
                  <a:lnTo>
                    <a:pt x="88957" y="0"/>
                  </a:lnTo>
                  <a:lnTo>
                    <a:pt x="105167" y="6604"/>
                  </a:lnTo>
                  <a:lnTo>
                    <a:pt x="113441" y="12316"/>
                  </a:lnTo>
                  <a:lnTo>
                    <a:pt x="126396" y="31833"/>
                  </a:lnTo>
                  <a:lnTo>
                    <a:pt x="134742" y="57676"/>
                  </a:lnTo>
                  <a:lnTo>
                    <a:pt x="134062" y="102547"/>
                  </a:lnTo>
                  <a:lnTo>
                    <a:pt x="126154" y="130027"/>
                  </a:lnTo>
                  <a:lnTo>
                    <a:pt x="103061" y="162555"/>
                  </a:lnTo>
                  <a:lnTo>
                    <a:pt x="77245" y="183325"/>
                  </a:lnTo>
                  <a:lnTo>
                    <a:pt x="55095" y="191675"/>
                  </a:lnTo>
                  <a:lnTo>
                    <a:pt x="25916" y="194881"/>
                  </a:lnTo>
                  <a:lnTo>
                    <a:pt x="25328" y="196395"/>
                  </a:lnTo>
                  <a:lnTo>
                    <a:pt x="26557" y="201840"/>
                  </a:lnTo>
                  <a:lnTo>
                    <a:pt x="34588" y="216211"/>
                  </a:lnTo>
                  <a:lnTo>
                    <a:pt x="81338" y="255884"/>
                  </a:lnTo>
                  <a:lnTo>
                    <a:pt x="124905" y="302004"/>
                  </a:lnTo>
                  <a:lnTo>
                    <a:pt x="149038" y="347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2136">
              <a:extLst>
                <a:ext uri="{FF2B5EF4-FFF2-40B4-BE49-F238E27FC236}">
                  <a16:creationId xmlns:a16="http://schemas.microsoft.com/office/drawing/2014/main" xmlns="" id="{9785E09D-53A4-433F-B6E2-4B49324053A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230244" y="937079"/>
              <a:ext cx="157607" cy="174172"/>
            </a:xfrm>
            <a:custGeom>
              <a:avLst/>
              <a:gdLst/>
              <a:ahLst/>
              <a:cxnLst/>
              <a:rect l="0" t="0" r="0" b="0"/>
              <a:pathLst>
                <a:path w="157607" h="174172">
                  <a:moveTo>
                    <a:pt x="11556" y="21771"/>
                  </a:moveTo>
                  <a:lnTo>
                    <a:pt x="11556" y="21771"/>
                  </a:lnTo>
                  <a:lnTo>
                    <a:pt x="0" y="756"/>
                  </a:lnTo>
                  <a:lnTo>
                    <a:pt x="1736" y="0"/>
                  </a:lnTo>
                  <a:lnTo>
                    <a:pt x="9308" y="1041"/>
                  </a:lnTo>
                  <a:lnTo>
                    <a:pt x="46625" y="23373"/>
                  </a:lnTo>
                  <a:lnTo>
                    <a:pt x="90998" y="62905"/>
                  </a:lnTo>
                  <a:lnTo>
                    <a:pt x="116704" y="98870"/>
                  </a:lnTo>
                  <a:lnTo>
                    <a:pt x="140981" y="145578"/>
                  </a:lnTo>
                  <a:lnTo>
                    <a:pt x="157606" y="174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137">
              <a:extLst>
                <a:ext uri="{FF2B5EF4-FFF2-40B4-BE49-F238E27FC236}">
                  <a16:creationId xmlns:a16="http://schemas.microsoft.com/office/drawing/2014/main" xmlns="" id="{F49E9DB3-5B4B-4C00-8B25-45FE857AB8B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120661" y="759330"/>
              <a:ext cx="236716" cy="348895"/>
            </a:xfrm>
            <a:custGeom>
              <a:avLst/>
              <a:gdLst/>
              <a:ahLst/>
              <a:cxnLst/>
              <a:rect l="0" t="0" r="0" b="0"/>
              <a:pathLst>
                <a:path w="236716" h="348895">
                  <a:moveTo>
                    <a:pt x="127489" y="28070"/>
                  </a:moveTo>
                  <a:lnTo>
                    <a:pt x="127489" y="28070"/>
                  </a:lnTo>
                  <a:lnTo>
                    <a:pt x="124118" y="24699"/>
                  </a:lnTo>
                  <a:lnTo>
                    <a:pt x="122463" y="19281"/>
                  </a:lnTo>
                  <a:lnTo>
                    <a:pt x="122022" y="15861"/>
                  </a:lnTo>
                  <a:lnTo>
                    <a:pt x="120316" y="12875"/>
                  </a:lnTo>
                  <a:lnTo>
                    <a:pt x="106911" y="782"/>
                  </a:lnTo>
                  <a:lnTo>
                    <a:pt x="103892" y="0"/>
                  </a:lnTo>
                  <a:lnTo>
                    <a:pt x="96776" y="1013"/>
                  </a:lnTo>
                  <a:lnTo>
                    <a:pt x="81464" y="8921"/>
                  </a:lnTo>
                  <a:lnTo>
                    <a:pt x="60151" y="30314"/>
                  </a:lnTo>
                  <a:lnTo>
                    <a:pt x="39333" y="65737"/>
                  </a:lnTo>
                  <a:lnTo>
                    <a:pt x="28101" y="98904"/>
                  </a:lnTo>
                  <a:lnTo>
                    <a:pt x="18405" y="137868"/>
                  </a:lnTo>
                  <a:lnTo>
                    <a:pt x="9392" y="181056"/>
                  </a:lnTo>
                  <a:lnTo>
                    <a:pt x="2564" y="222358"/>
                  </a:lnTo>
                  <a:lnTo>
                    <a:pt x="0" y="260470"/>
                  </a:lnTo>
                  <a:lnTo>
                    <a:pt x="10457" y="307577"/>
                  </a:lnTo>
                  <a:lnTo>
                    <a:pt x="21147" y="330330"/>
                  </a:lnTo>
                  <a:lnTo>
                    <a:pt x="36717" y="344206"/>
                  </a:lnTo>
                  <a:lnTo>
                    <a:pt x="45808" y="348894"/>
                  </a:lnTo>
                  <a:lnTo>
                    <a:pt x="70960" y="346577"/>
                  </a:lnTo>
                  <a:lnTo>
                    <a:pt x="102365" y="333318"/>
                  </a:lnTo>
                  <a:lnTo>
                    <a:pt x="139841" y="308610"/>
                  </a:lnTo>
                  <a:lnTo>
                    <a:pt x="174371" y="278814"/>
                  </a:lnTo>
                  <a:lnTo>
                    <a:pt x="215934" y="232187"/>
                  </a:lnTo>
                  <a:lnTo>
                    <a:pt x="226669" y="217064"/>
                  </a:lnTo>
                  <a:lnTo>
                    <a:pt x="236715" y="183329"/>
                  </a:lnTo>
                  <a:lnTo>
                    <a:pt x="236712" y="146463"/>
                  </a:lnTo>
                  <a:lnTo>
                    <a:pt x="227303" y="106559"/>
                  </a:lnTo>
                  <a:lnTo>
                    <a:pt x="209951" y="69069"/>
                  </a:lnTo>
                  <a:lnTo>
                    <a:pt x="180144" y="25636"/>
                  </a:lnTo>
                  <a:lnTo>
                    <a:pt x="171059" y="15864"/>
                  </a:lnTo>
                  <a:lnTo>
                    <a:pt x="160063" y="10055"/>
                  </a:lnTo>
                  <a:lnTo>
                    <a:pt x="134676" y="5482"/>
                  </a:lnTo>
                  <a:lnTo>
                    <a:pt x="114455" y="7683"/>
                  </a:lnTo>
                  <a:lnTo>
                    <a:pt x="106100" y="10245"/>
                  </a:lnTo>
                  <a:lnTo>
                    <a:pt x="100529" y="15481"/>
                  </a:lnTo>
                  <a:lnTo>
                    <a:pt x="89389" y="47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138">
              <a:extLst>
                <a:ext uri="{FF2B5EF4-FFF2-40B4-BE49-F238E27FC236}">
                  <a16:creationId xmlns:a16="http://schemas.microsoft.com/office/drawing/2014/main" xmlns="" id="{0332BBB1-E058-4144-A62B-56D0D031E6D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722865" y="1090126"/>
              <a:ext cx="252236" cy="35790"/>
            </a:xfrm>
            <a:custGeom>
              <a:avLst/>
              <a:gdLst/>
              <a:ahLst/>
              <a:cxnLst/>
              <a:rect l="0" t="0" r="0" b="0"/>
              <a:pathLst>
                <a:path w="252236" h="35790">
                  <a:moveTo>
                    <a:pt x="10935" y="14774"/>
                  </a:moveTo>
                  <a:lnTo>
                    <a:pt x="10935" y="14774"/>
                  </a:lnTo>
                  <a:lnTo>
                    <a:pt x="2207" y="24208"/>
                  </a:lnTo>
                  <a:lnTo>
                    <a:pt x="0" y="29080"/>
                  </a:lnTo>
                  <a:lnTo>
                    <a:pt x="823" y="31367"/>
                  </a:lnTo>
                  <a:lnTo>
                    <a:pt x="5500" y="35789"/>
                  </a:lnTo>
                  <a:lnTo>
                    <a:pt x="17926" y="34462"/>
                  </a:lnTo>
                  <a:lnTo>
                    <a:pt x="54164" y="25782"/>
                  </a:lnTo>
                  <a:lnTo>
                    <a:pt x="90120" y="18255"/>
                  </a:lnTo>
                  <a:lnTo>
                    <a:pt x="129618" y="10206"/>
                  </a:lnTo>
                  <a:lnTo>
                    <a:pt x="166930" y="3807"/>
                  </a:lnTo>
                  <a:lnTo>
                    <a:pt x="214024" y="0"/>
                  </a:lnTo>
                  <a:lnTo>
                    <a:pt x="252235" y="2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2139">
              <a:extLst>
                <a:ext uri="{FF2B5EF4-FFF2-40B4-BE49-F238E27FC236}">
                  <a16:creationId xmlns:a16="http://schemas.microsoft.com/office/drawing/2014/main" xmlns="" id="{8BB67EF8-EFB2-4565-BF90-0D9703DE3E3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708400" y="744984"/>
              <a:ext cx="247651" cy="23367"/>
            </a:xfrm>
            <a:custGeom>
              <a:avLst/>
              <a:gdLst/>
              <a:ahLst/>
              <a:cxnLst/>
              <a:rect l="0" t="0" r="0" b="0"/>
              <a:pathLst>
                <a:path w="247651" h="23367">
                  <a:moveTo>
                    <a:pt x="0" y="23366"/>
                  </a:moveTo>
                  <a:lnTo>
                    <a:pt x="0" y="23366"/>
                  </a:lnTo>
                  <a:lnTo>
                    <a:pt x="0" y="17899"/>
                  </a:lnTo>
                  <a:lnTo>
                    <a:pt x="34532" y="13722"/>
                  </a:lnTo>
                  <a:lnTo>
                    <a:pt x="69675" y="8261"/>
                  </a:lnTo>
                  <a:lnTo>
                    <a:pt x="112811" y="2542"/>
                  </a:lnTo>
                  <a:lnTo>
                    <a:pt x="157853" y="0"/>
                  </a:lnTo>
                  <a:lnTo>
                    <a:pt x="194335" y="751"/>
                  </a:lnTo>
                  <a:lnTo>
                    <a:pt x="221132" y="4848"/>
                  </a:lnTo>
                  <a:lnTo>
                    <a:pt x="247650" y="23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140">
              <a:extLst>
                <a:ext uri="{FF2B5EF4-FFF2-40B4-BE49-F238E27FC236}">
                  <a16:creationId xmlns:a16="http://schemas.microsoft.com/office/drawing/2014/main" xmlns="" id="{4E5070BC-E154-4B34-8377-1836058CF19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822700" y="762000"/>
              <a:ext cx="9958" cy="294905"/>
            </a:xfrm>
            <a:custGeom>
              <a:avLst/>
              <a:gdLst/>
              <a:ahLst/>
              <a:cxnLst/>
              <a:rect l="0" t="0" r="0" b="0"/>
              <a:pathLst>
                <a:path w="9958" h="294905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5762" y="55689"/>
                  </a:lnTo>
                  <a:lnTo>
                    <a:pt x="6881" y="91760"/>
                  </a:lnTo>
                  <a:lnTo>
                    <a:pt x="9957" y="137568"/>
                  </a:lnTo>
                  <a:lnTo>
                    <a:pt x="8423" y="170267"/>
                  </a:lnTo>
                  <a:lnTo>
                    <a:pt x="3593" y="217039"/>
                  </a:lnTo>
                  <a:lnTo>
                    <a:pt x="1597" y="249097"/>
                  </a:lnTo>
                  <a:lnTo>
                    <a:pt x="315" y="292072"/>
                  </a:lnTo>
                  <a:lnTo>
                    <a:pt x="916" y="294904"/>
                  </a:lnTo>
                  <a:lnTo>
                    <a:pt x="635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450">
            <a:extLst>
              <a:ext uri="{FF2B5EF4-FFF2-40B4-BE49-F238E27FC236}">
                <a16:creationId xmlns:a16="http://schemas.microsoft.com/office/drawing/2014/main" xmlns="" id="{B890B37C-DC2B-455B-BA43-EF7370C6292A}"/>
              </a:ext>
            </a:extLst>
          </p:cNvPr>
          <p:cNvGrpSpPr/>
          <p:nvPr/>
        </p:nvGrpSpPr>
        <p:grpSpPr>
          <a:xfrm>
            <a:off x="997049" y="604133"/>
            <a:ext cx="1415952" cy="662889"/>
            <a:chOff x="997049" y="604133"/>
            <a:chExt cx="1415952" cy="662889"/>
          </a:xfrm>
        </p:grpSpPr>
        <p:sp>
          <p:nvSpPr>
            <p:cNvPr id="383" name="SMARTInkShape-2141">
              <a:extLst>
                <a:ext uri="{FF2B5EF4-FFF2-40B4-BE49-F238E27FC236}">
                  <a16:creationId xmlns:a16="http://schemas.microsoft.com/office/drawing/2014/main" xmlns="" id="{F492E08A-D765-4CDD-ACD6-4B3277B70A3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381250" y="9017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5958" y="9329"/>
                  </a:lnTo>
                  <a:lnTo>
                    <a:pt x="3972" y="763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142">
              <a:extLst>
                <a:ext uri="{FF2B5EF4-FFF2-40B4-BE49-F238E27FC236}">
                  <a16:creationId xmlns:a16="http://schemas.microsoft.com/office/drawing/2014/main" xmlns="" id="{8CE8B79C-FF47-4633-B007-E4B36C2BBBB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413000" y="752279"/>
              <a:ext cx="1" cy="9722"/>
            </a:xfrm>
            <a:custGeom>
              <a:avLst/>
              <a:gdLst/>
              <a:ahLst/>
              <a:cxnLst/>
              <a:rect l="0" t="0" r="0" b="0"/>
              <a:pathLst>
                <a:path w="1" h="97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143">
              <a:extLst>
                <a:ext uri="{FF2B5EF4-FFF2-40B4-BE49-F238E27FC236}">
                  <a16:creationId xmlns:a16="http://schemas.microsoft.com/office/drawing/2014/main" xmlns="" id="{FB626CD7-6EBE-4619-8049-9BB4B5756D9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422008" y="1022350"/>
              <a:ext cx="889393" cy="244672"/>
            </a:xfrm>
            <a:custGeom>
              <a:avLst/>
              <a:gdLst/>
              <a:ahLst/>
              <a:cxnLst/>
              <a:rect l="0" t="0" r="0" b="0"/>
              <a:pathLst>
                <a:path w="889393" h="244672">
                  <a:moveTo>
                    <a:pt x="6742" y="241300"/>
                  </a:moveTo>
                  <a:lnTo>
                    <a:pt x="6742" y="241300"/>
                  </a:lnTo>
                  <a:lnTo>
                    <a:pt x="0" y="244671"/>
                  </a:lnTo>
                  <a:lnTo>
                    <a:pt x="7979" y="244444"/>
                  </a:lnTo>
                  <a:lnTo>
                    <a:pt x="33397" y="240581"/>
                  </a:lnTo>
                  <a:lnTo>
                    <a:pt x="56968" y="236587"/>
                  </a:lnTo>
                  <a:lnTo>
                    <a:pt x="84676" y="231808"/>
                  </a:lnTo>
                  <a:lnTo>
                    <a:pt x="120081" y="223683"/>
                  </a:lnTo>
                  <a:lnTo>
                    <a:pt x="160618" y="213328"/>
                  </a:lnTo>
                  <a:lnTo>
                    <a:pt x="204576" y="201485"/>
                  </a:lnTo>
                  <a:lnTo>
                    <a:pt x="254342" y="187946"/>
                  </a:lnTo>
                  <a:lnTo>
                    <a:pt x="307981" y="173275"/>
                  </a:lnTo>
                  <a:lnTo>
                    <a:pt x="364201" y="157850"/>
                  </a:lnTo>
                  <a:lnTo>
                    <a:pt x="424259" y="140511"/>
                  </a:lnTo>
                  <a:lnTo>
                    <a:pt x="486876" y="121896"/>
                  </a:lnTo>
                  <a:lnTo>
                    <a:pt x="551198" y="102431"/>
                  </a:lnTo>
                  <a:lnTo>
                    <a:pt x="611013" y="85220"/>
                  </a:lnTo>
                  <a:lnTo>
                    <a:pt x="667822" y="69514"/>
                  </a:lnTo>
                  <a:lnTo>
                    <a:pt x="722629" y="54809"/>
                  </a:lnTo>
                  <a:lnTo>
                    <a:pt x="765517" y="42184"/>
                  </a:lnTo>
                  <a:lnTo>
                    <a:pt x="800458" y="30945"/>
                  </a:lnTo>
                  <a:lnTo>
                    <a:pt x="830103" y="20630"/>
                  </a:lnTo>
                  <a:lnTo>
                    <a:pt x="8893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144">
              <a:extLst>
                <a:ext uri="{FF2B5EF4-FFF2-40B4-BE49-F238E27FC236}">
                  <a16:creationId xmlns:a16="http://schemas.microsoft.com/office/drawing/2014/main" xmlns="" id="{1174DBC7-E083-4632-A49A-9448FFBBE97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11250" y="1060450"/>
              <a:ext cx="1193801" cy="133351"/>
            </a:xfrm>
            <a:custGeom>
              <a:avLst/>
              <a:gdLst/>
              <a:ahLst/>
              <a:cxnLst/>
              <a:rect l="0" t="0" r="0" b="0"/>
              <a:pathLst>
                <a:path w="1193801" h="133351">
                  <a:moveTo>
                    <a:pt x="0" y="133350"/>
                  </a:moveTo>
                  <a:lnTo>
                    <a:pt x="0" y="133350"/>
                  </a:lnTo>
                  <a:lnTo>
                    <a:pt x="30992" y="131939"/>
                  </a:lnTo>
                  <a:lnTo>
                    <a:pt x="71160" y="126608"/>
                  </a:lnTo>
                  <a:lnTo>
                    <a:pt x="101062" y="121800"/>
                  </a:lnTo>
                  <a:lnTo>
                    <a:pt x="136519" y="115772"/>
                  </a:lnTo>
                  <a:lnTo>
                    <a:pt x="175679" y="108931"/>
                  </a:lnTo>
                  <a:lnTo>
                    <a:pt x="222953" y="101549"/>
                  </a:lnTo>
                  <a:lnTo>
                    <a:pt x="275635" y="93805"/>
                  </a:lnTo>
                  <a:lnTo>
                    <a:pt x="331924" y="85820"/>
                  </a:lnTo>
                  <a:lnTo>
                    <a:pt x="397671" y="77674"/>
                  </a:lnTo>
                  <a:lnTo>
                    <a:pt x="469725" y="69422"/>
                  </a:lnTo>
                  <a:lnTo>
                    <a:pt x="545984" y="61098"/>
                  </a:lnTo>
                  <a:lnTo>
                    <a:pt x="623633" y="53432"/>
                  </a:lnTo>
                  <a:lnTo>
                    <a:pt x="702211" y="46205"/>
                  </a:lnTo>
                  <a:lnTo>
                    <a:pt x="781408" y="39270"/>
                  </a:lnTo>
                  <a:lnTo>
                    <a:pt x="853255" y="33235"/>
                  </a:lnTo>
                  <a:lnTo>
                    <a:pt x="920203" y="27801"/>
                  </a:lnTo>
                  <a:lnTo>
                    <a:pt x="983885" y="22768"/>
                  </a:lnTo>
                  <a:lnTo>
                    <a:pt x="1034807" y="18706"/>
                  </a:lnTo>
                  <a:lnTo>
                    <a:pt x="1077221" y="15293"/>
                  </a:lnTo>
                  <a:lnTo>
                    <a:pt x="1113964" y="12312"/>
                  </a:lnTo>
                  <a:lnTo>
                    <a:pt x="1156671" y="7118"/>
                  </a:lnTo>
                  <a:lnTo>
                    <a:pt x="1193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2145">
              <a:extLst>
                <a:ext uri="{FF2B5EF4-FFF2-40B4-BE49-F238E27FC236}">
                  <a16:creationId xmlns:a16="http://schemas.microsoft.com/office/drawing/2014/main" xmlns="" id="{9D7CE0E0-6A08-4B08-B0EC-743EBAF7F32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139950" y="713643"/>
              <a:ext cx="149854" cy="219808"/>
            </a:xfrm>
            <a:custGeom>
              <a:avLst/>
              <a:gdLst/>
              <a:ahLst/>
              <a:cxnLst/>
              <a:rect l="0" t="0" r="0" b="0"/>
              <a:pathLst>
                <a:path w="149854" h="219808">
                  <a:moveTo>
                    <a:pt x="133350" y="35657"/>
                  </a:moveTo>
                  <a:lnTo>
                    <a:pt x="133350" y="35657"/>
                  </a:lnTo>
                  <a:lnTo>
                    <a:pt x="145283" y="21842"/>
                  </a:lnTo>
                  <a:lnTo>
                    <a:pt x="147656" y="17980"/>
                  </a:lnTo>
                  <a:lnTo>
                    <a:pt x="148531" y="13995"/>
                  </a:lnTo>
                  <a:lnTo>
                    <a:pt x="147623" y="5803"/>
                  </a:lnTo>
                  <a:lnTo>
                    <a:pt x="144982" y="3055"/>
                  </a:lnTo>
                  <a:lnTo>
                    <a:pt x="136403" y="0"/>
                  </a:lnTo>
                  <a:lnTo>
                    <a:pt x="112931" y="5023"/>
                  </a:lnTo>
                  <a:lnTo>
                    <a:pt x="80263" y="22190"/>
                  </a:lnTo>
                  <a:lnTo>
                    <a:pt x="53885" y="48522"/>
                  </a:lnTo>
                  <a:lnTo>
                    <a:pt x="39406" y="75295"/>
                  </a:lnTo>
                  <a:lnTo>
                    <a:pt x="38265" y="82544"/>
                  </a:lnTo>
                  <a:lnTo>
                    <a:pt x="40760" y="94360"/>
                  </a:lnTo>
                  <a:lnTo>
                    <a:pt x="54099" y="106197"/>
                  </a:lnTo>
                  <a:lnTo>
                    <a:pt x="97156" y="127672"/>
                  </a:lnTo>
                  <a:lnTo>
                    <a:pt x="141423" y="149810"/>
                  </a:lnTo>
                  <a:lnTo>
                    <a:pt x="147199" y="154092"/>
                  </a:lnTo>
                  <a:lnTo>
                    <a:pt x="149638" y="159064"/>
                  </a:lnTo>
                  <a:lnTo>
                    <a:pt x="149853" y="164495"/>
                  </a:lnTo>
                  <a:lnTo>
                    <a:pt x="148585" y="170232"/>
                  </a:lnTo>
                  <a:lnTo>
                    <a:pt x="134007" y="182251"/>
                  </a:lnTo>
                  <a:lnTo>
                    <a:pt x="96150" y="199037"/>
                  </a:lnTo>
                  <a:lnTo>
                    <a:pt x="49185" y="211066"/>
                  </a:lnTo>
                  <a:lnTo>
                    <a:pt x="0" y="219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146">
              <a:extLst>
                <a:ext uri="{FF2B5EF4-FFF2-40B4-BE49-F238E27FC236}">
                  <a16:creationId xmlns:a16="http://schemas.microsoft.com/office/drawing/2014/main" xmlns="" id="{32932A8B-6EA8-4927-9DC9-62B7A0795E5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993900" y="736600"/>
              <a:ext cx="139701" cy="177128"/>
            </a:xfrm>
            <a:custGeom>
              <a:avLst/>
              <a:gdLst/>
              <a:ahLst/>
              <a:cxnLst/>
              <a:rect l="0" t="0" r="0" b="0"/>
              <a:pathLst>
                <a:path w="139701" h="177128">
                  <a:moveTo>
                    <a:pt x="0" y="50800"/>
                  </a:moveTo>
                  <a:lnTo>
                    <a:pt x="0" y="50800"/>
                  </a:lnTo>
                  <a:lnTo>
                    <a:pt x="6481" y="51506"/>
                  </a:lnTo>
                  <a:lnTo>
                    <a:pt x="21676" y="57281"/>
                  </a:lnTo>
                  <a:lnTo>
                    <a:pt x="42327" y="72476"/>
                  </a:lnTo>
                  <a:lnTo>
                    <a:pt x="58011" y="95950"/>
                  </a:lnTo>
                  <a:lnTo>
                    <a:pt x="67175" y="117433"/>
                  </a:lnTo>
                  <a:lnTo>
                    <a:pt x="68426" y="139211"/>
                  </a:lnTo>
                  <a:lnTo>
                    <a:pt x="61102" y="171824"/>
                  </a:lnTo>
                  <a:lnTo>
                    <a:pt x="59079" y="175227"/>
                  </a:lnTo>
                  <a:lnTo>
                    <a:pt x="57025" y="176790"/>
                  </a:lnTo>
                  <a:lnTo>
                    <a:pt x="54950" y="177127"/>
                  </a:lnTo>
                  <a:lnTo>
                    <a:pt x="52861" y="175234"/>
                  </a:lnTo>
                  <a:lnTo>
                    <a:pt x="48658" y="167488"/>
                  </a:lnTo>
                  <a:lnTo>
                    <a:pt x="42326" y="141113"/>
                  </a:lnTo>
                  <a:lnTo>
                    <a:pt x="46094" y="99745"/>
                  </a:lnTo>
                  <a:lnTo>
                    <a:pt x="58116" y="73729"/>
                  </a:lnTo>
                  <a:lnTo>
                    <a:pt x="94578" y="3165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147">
              <a:extLst>
                <a:ext uri="{FF2B5EF4-FFF2-40B4-BE49-F238E27FC236}">
                  <a16:creationId xmlns:a16="http://schemas.microsoft.com/office/drawing/2014/main" xmlns="" id="{DBEE1CF6-29C7-4DC1-8130-795E2A58E6E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866900" y="792247"/>
              <a:ext cx="67000" cy="163670"/>
            </a:xfrm>
            <a:custGeom>
              <a:avLst/>
              <a:gdLst/>
              <a:ahLst/>
              <a:cxnLst/>
              <a:rect l="0" t="0" r="0" b="0"/>
              <a:pathLst>
                <a:path w="67000" h="163670">
                  <a:moveTo>
                    <a:pt x="0" y="52303"/>
                  </a:moveTo>
                  <a:lnTo>
                    <a:pt x="0" y="52303"/>
                  </a:lnTo>
                  <a:lnTo>
                    <a:pt x="10113" y="52303"/>
                  </a:lnTo>
                  <a:lnTo>
                    <a:pt x="26515" y="45561"/>
                  </a:lnTo>
                  <a:lnTo>
                    <a:pt x="50315" y="29935"/>
                  </a:lnTo>
                  <a:lnTo>
                    <a:pt x="63435" y="14631"/>
                  </a:lnTo>
                  <a:lnTo>
                    <a:pt x="66999" y="7808"/>
                  </a:lnTo>
                  <a:lnTo>
                    <a:pt x="65833" y="5001"/>
                  </a:lnTo>
                  <a:lnTo>
                    <a:pt x="58892" y="0"/>
                  </a:lnTo>
                  <a:lnTo>
                    <a:pt x="54078" y="501"/>
                  </a:lnTo>
                  <a:lnTo>
                    <a:pt x="43085" y="6702"/>
                  </a:lnTo>
                  <a:lnTo>
                    <a:pt x="24996" y="28835"/>
                  </a:lnTo>
                  <a:lnTo>
                    <a:pt x="9601" y="67849"/>
                  </a:lnTo>
                  <a:lnTo>
                    <a:pt x="2845" y="108415"/>
                  </a:lnTo>
                  <a:lnTo>
                    <a:pt x="7585" y="140503"/>
                  </a:lnTo>
                  <a:lnTo>
                    <a:pt x="16071" y="155238"/>
                  </a:lnTo>
                  <a:lnTo>
                    <a:pt x="21297" y="161143"/>
                  </a:lnTo>
                  <a:lnTo>
                    <a:pt x="28309" y="163669"/>
                  </a:lnTo>
                  <a:lnTo>
                    <a:pt x="63500" y="160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2148">
              <a:extLst>
                <a:ext uri="{FF2B5EF4-FFF2-40B4-BE49-F238E27FC236}">
                  <a16:creationId xmlns:a16="http://schemas.microsoft.com/office/drawing/2014/main" xmlns="" id="{081BB358-BE02-40D4-B239-E49762A6A4F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809750" y="762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2149">
              <a:extLst>
                <a:ext uri="{FF2B5EF4-FFF2-40B4-BE49-F238E27FC236}">
                  <a16:creationId xmlns:a16="http://schemas.microsoft.com/office/drawing/2014/main" xmlns="" id="{544916E0-98CB-473D-AD5B-82DCC5A77D9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803400" y="8572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5026" y="44571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2150">
              <a:extLst>
                <a:ext uri="{FF2B5EF4-FFF2-40B4-BE49-F238E27FC236}">
                  <a16:creationId xmlns:a16="http://schemas.microsoft.com/office/drawing/2014/main" xmlns="" id="{7BDBCF4B-1849-4867-B4B0-738DBD35ED2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740783" y="604133"/>
              <a:ext cx="16953" cy="399168"/>
            </a:xfrm>
            <a:custGeom>
              <a:avLst/>
              <a:gdLst/>
              <a:ahLst/>
              <a:cxnLst/>
              <a:rect l="0" t="0" r="0" b="0"/>
              <a:pathLst>
                <a:path w="16953" h="399168">
                  <a:moveTo>
                    <a:pt x="5467" y="5467"/>
                  </a:moveTo>
                  <a:lnTo>
                    <a:pt x="5467" y="5467"/>
                  </a:lnTo>
                  <a:lnTo>
                    <a:pt x="5467" y="2096"/>
                  </a:lnTo>
                  <a:lnTo>
                    <a:pt x="4761" y="1103"/>
                  </a:lnTo>
                  <a:lnTo>
                    <a:pt x="3586" y="441"/>
                  </a:lnTo>
                  <a:lnTo>
                    <a:pt x="2096" y="0"/>
                  </a:lnTo>
                  <a:lnTo>
                    <a:pt x="1103" y="1117"/>
                  </a:lnTo>
                  <a:lnTo>
                    <a:pt x="0" y="6120"/>
                  </a:lnTo>
                  <a:lnTo>
                    <a:pt x="4361" y="47590"/>
                  </a:lnTo>
                  <a:lnTo>
                    <a:pt x="8033" y="79927"/>
                  </a:lnTo>
                  <a:lnTo>
                    <a:pt x="12016" y="119229"/>
                  </a:lnTo>
                  <a:lnTo>
                    <a:pt x="15433" y="164683"/>
                  </a:lnTo>
                  <a:lnTo>
                    <a:pt x="16345" y="190633"/>
                  </a:lnTo>
                  <a:lnTo>
                    <a:pt x="16952" y="217811"/>
                  </a:lnTo>
                  <a:lnTo>
                    <a:pt x="16651" y="243691"/>
                  </a:lnTo>
                  <a:lnTo>
                    <a:pt x="15745" y="268705"/>
                  </a:lnTo>
                  <a:lnTo>
                    <a:pt x="12857" y="314373"/>
                  </a:lnTo>
                  <a:lnTo>
                    <a:pt x="9222" y="351133"/>
                  </a:lnTo>
                  <a:lnTo>
                    <a:pt x="5467" y="39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2151">
              <a:extLst>
                <a:ext uri="{FF2B5EF4-FFF2-40B4-BE49-F238E27FC236}">
                  <a16:creationId xmlns:a16="http://schemas.microsoft.com/office/drawing/2014/main" xmlns="" id="{DCE4B729-9D41-499A-9FFA-A915716A4DC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466850" y="812800"/>
              <a:ext cx="139701" cy="57151"/>
            </a:xfrm>
            <a:custGeom>
              <a:avLst/>
              <a:gdLst/>
              <a:ahLst/>
              <a:cxnLst/>
              <a:rect l="0" t="0" r="0" b="0"/>
              <a:pathLst>
                <a:path w="139701" h="57151">
                  <a:moveTo>
                    <a:pt x="0" y="57150"/>
                  </a:moveTo>
                  <a:lnTo>
                    <a:pt x="0" y="57150"/>
                  </a:lnTo>
                  <a:lnTo>
                    <a:pt x="6742" y="50408"/>
                  </a:lnTo>
                  <a:lnTo>
                    <a:pt x="42646" y="35488"/>
                  </a:lnTo>
                  <a:lnTo>
                    <a:pt x="82407" y="2243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2152">
              <a:extLst>
                <a:ext uri="{FF2B5EF4-FFF2-40B4-BE49-F238E27FC236}">
                  <a16:creationId xmlns:a16="http://schemas.microsoft.com/office/drawing/2014/main" xmlns="" id="{6DD4DE7E-9EF8-4C9C-9265-AE1FC621D7E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524519" y="641350"/>
              <a:ext cx="56632" cy="379272"/>
            </a:xfrm>
            <a:custGeom>
              <a:avLst/>
              <a:gdLst/>
              <a:ahLst/>
              <a:cxnLst/>
              <a:rect l="0" t="0" r="0" b="0"/>
              <a:pathLst>
                <a:path w="56632" h="379272">
                  <a:moveTo>
                    <a:pt x="18531" y="0"/>
                  </a:moveTo>
                  <a:lnTo>
                    <a:pt x="18531" y="0"/>
                  </a:lnTo>
                  <a:lnTo>
                    <a:pt x="14167" y="38988"/>
                  </a:lnTo>
                  <a:lnTo>
                    <a:pt x="12064" y="83127"/>
                  </a:lnTo>
                  <a:lnTo>
                    <a:pt x="9071" y="120436"/>
                  </a:lnTo>
                  <a:lnTo>
                    <a:pt x="5390" y="164299"/>
                  </a:lnTo>
                  <a:lnTo>
                    <a:pt x="2107" y="210605"/>
                  </a:lnTo>
                  <a:lnTo>
                    <a:pt x="648" y="254704"/>
                  </a:lnTo>
                  <a:lnTo>
                    <a:pt x="0" y="295941"/>
                  </a:lnTo>
                  <a:lnTo>
                    <a:pt x="417" y="331907"/>
                  </a:lnTo>
                  <a:lnTo>
                    <a:pt x="5324" y="365905"/>
                  </a:lnTo>
                  <a:lnTo>
                    <a:pt x="11721" y="377349"/>
                  </a:lnTo>
                  <a:lnTo>
                    <a:pt x="16107" y="379271"/>
                  </a:lnTo>
                  <a:lnTo>
                    <a:pt x="21149" y="379142"/>
                  </a:lnTo>
                  <a:lnTo>
                    <a:pt x="26626" y="377645"/>
                  </a:lnTo>
                  <a:lnTo>
                    <a:pt x="38357" y="366574"/>
                  </a:lnTo>
                  <a:lnTo>
                    <a:pt x="56631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2153">
              <a:extLst>
                <a:ext uri="{FF2B5EF4-FFF2-40B4-BE49-F238E27FC236}">
                  <a16:creationId xmlns:a16="http://schemas.microsoft.com/office/drawing/2014/main" xmlns="" id="{301128A8-5E47-491B-959C-FB0AAF818B6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292935" y="908050"/>
              <a:ext cx="167566" cy="134654"/>
            </a:xfrm>
            <a:custGeom>
              <a:avLst/>
              <a:gdLst/>
              <a:ahLst/>
              <a:cxnLst/>
              <a:rect l="0" t="0" r="0" b="0"/>
              <a:pathLst>
                <a:path w="167566" h="134654">
                  <a:moveTo>
                    <a:pt x="15165" y="0"/>
                  </a:moveTo>
                  <a:lnTo>
                    <a:pt x="15165" y="0"/>
                  </a:lnTo>
                  <a:lnTo>
                    <a:pt x="9698" y="0"/>
                  </a:lnTo>
                  <a:lnTo>
                    <a:pt x="0" y="45434"/>
                  </a:lnTo>
                  <a:lnTo>
                    <a:pt x="1952" y="80210"/>
                  </a:lnTo>
                  <a:lnTo>
                    <a:pt x="11013" y="112374"/>
                  </a:lnTo>
                  <a:lnTo>
                    <a:pt x="22812" y="132578"/>
                  </a:lnTo>
                  <a:lnTo>
                    <a:pt x="25907" y="134246"/>
                  </a:lnTo>
                  <a:lnTo>
                    <a:pt x="29382" y="134653"/>
                  </a:lnTo>
                  <a:lnTo>
                    <a:pt x="33110" y="134219"/>
                  </a:lnTo>
                  <a:lnTo>
                    <a:pt x="42896" y="126210"/>
                  </a:lnTo>
                  <a:lnTo>
                    <a:pt x="66425" y="91331"/>
                  </a:lnTo>
                  <a:lnTo>
                    <a:pt x="85681" y="45793"/>
                  </a:lnTo>
                  <a:lnTo>
                    <a:pt x="97204" y="14115"/>
                  </a:lnTo>
                  <a:lnTo>
                    <a:pt x="103460" y="43879"/>
                  </a:lnTo>
                  <a:lnTo>
                    <a:pt x="114312" y="62625"/>
                  </a:lnTo>
                  <a:lnTo>
                    <a:pt x="124847" y="72754"/>
                  </a:lnTo>
                  <a:lnTo>
                    <a:pt x="134703" y="78196"/>
                  </a:lnTo>
                  <a:lnTo>
                    <a:pt x="139307" y="79647"/>
                  </a:lnTo>
                  <a:lnTo>
                    <a:pt x="150067" y="79378"/>
                  </a:lnTo>
                  <a:lnTo>
                    <a:pt x="16756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2154">
              <a:extLst>
                <a:ext uri="{FF2B5EF4-FFF2-40B4-BE49-F238E27FC236}">
                  <a16:creationId xmlns:a16="http://schemas.microsoft.com/office/drawing/2014/main" xmlns="" id="{685156D7-DECD-46BF-9714-B69EE4F0867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97049" y="750990"/>
              <a:ext cx="205744" cy="350249"/>
            </a:xfrm>
            <a:custGeom>
              <a:avLst/>
              <a:gdLst/>
              <a:ahLst/>
              <a:cxnLst/>
              <a:rect l="0" t="0" r="0" b="0"/>
              <a:pathLst>
                <a:path w="205744" h="350249">
                  <a:moveTo>
                    <a:pt x="139601" y="49110"/>
                  </a:moveTo>
                  <a:lnTo>
                    <a:pt x="139601" y="49110"/>
                  </a:lnTo>
                  <a:lnTo>
                    <a:pt x="119828" y="31219"/>
                  </a:lnTo>
                  <a:lnTo>
                    <a:pt x="115836" y="28716"/>
                  </a:lnTo>
                  <a:lnTo>
                    <a:pt x="111057" y="28458"/>
                  </a:lnTo>
                  <a:lnTo>
                    <a:pt x="100104" y="31935"/>
                  </a:lnTo>
                  <a:lnTo>
                    <a:pt x="75295" y="45197"/>
                  </a:lnTo>
                  <a:lnTo>
                    <a:pt x="45602" y="76016"/>
                  </a:lnTo>
                  <a:lnTo>
                    <a:pt x="21203" y="119798"/>
                  </a:lnTo>
                  <a:lnTo>
                    <a:pt x="9133" y="153905"/>
                  </a:lnTo>
                  <a:lnTo>
                    <a:pt x="1182" y="190230"/>
                  </a:lnTo>
                  <a:lnTo>
                    <a:pt x="0" y="227541"/>
                  </a:lnTo>
                  <a:lnTo>
                    <a:pt x="9352" y="261528"/>
                  </a:lnTo>
                  <a:lnTo>
                    <a:pt x="34451" y="306547"/>
                  </a:lnTo>
                  <a:lnTo>
                    <a:pt x="54768" y="330743"/>
                  </a:lnTo>
                  <a:lnTo>
                    <a:pt x="77908" y="346201"/>
                  </a:lnTo>
                  <a:lnTo>
                    <a:pt x="100423" y="350248"/>
                  </a:lnTo>
                  <a:lnTo>
                    <a:pt x="122894" y="345932"/>
                  </a:lnTo>
                  <a:lnTo>
                    <a:pt x="146992" y="334607"/>
                  </a:lnTo>
                  <a:lnTo>
                    <a:pt x="168051" y="310759"/>
                  </a:lnTo>
                  <a:lnTo>
                    <a:pt x="185406" y="277582"/>
                  </a:lnTo>
                  <a:lnTo>
                    <a:pt x="197824" y="236966"/>
                  </a:lnTo>
                  <a:lnTo>
                    <a:pt x="204283" y="194926"/>
                  </a:lnTo>
                  <a:lnTo>
                    <a:pt x="205743" y="153428"/>
                  </a:lnTo>
                  <a:lnTo>
                    <a:pt x="201688" y="113818"/>
                  </a:lnTo>
                  <a:lnTo>
                    <a:pt x="191419" y="76928"/>
                  </a:lnTo>
                  <a:lnTo>
                    <a:pt x="169771" y="31953"/>
                  </a:lnTo>
                  <a:lnTo>
                    <a:pt x="153010" y="12557"/>
                  </a:lnTo>
                  <a:lnTo>
                    <a:pt x="133801" y="1584"/>
                  </a:lnTo>
                  <a:lnTo>
                    <a:pt x="113505" y="0"/>
                  </a:lnTo>
                  <a:lnTo>
                    <a:pt x="103154" y="1554"/>
                  </a:lnTo>
                  <a:lnTo>
                    <a:pt x="84126" y="12687"/>
                  </a:lnTo>
                  <a:lnTo>
                    <a:pt x="68379" y="29394"/>
                  </a:lnTo>
                  <a:lnTo>
                    <a:pt x="50701" y="68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172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MARTInkShape-Group451">
            <a:extLst>
              <a:ext uri="{FF2B5EF4-FFF2-40B4-BE49-F238E27FC236}">
                <a16:creationId xmlns:a16="http://schemas.microsoft.com/office/drawing/2014/main" xmlns="" id="{07497386-43F8-4AEF-85CA-6A21505040B9}"/>
              </a:ext>
            </a:extLst>
          </p:cNvPr>
          <p:cNvGrpSpPr/>
          <p:nvPr/>
        </p:nvGrpSpPr>
        <p:grpSpPr>
          <a:xfrm>
            <a:off x="2755900" y="2651216"/>
            <a:ext cx="42868" cy="113119"/>
            <a:chOff x="2755900" y="2651216"/>
            <a:chExt cx="42868" cy="113119"/>
          </a:xfrm>
        </p:grpSpPr>
        <p:sp>
          <p:nvSpPr>
            <p:cNvPr id="32" name="SMARTInkShape-2155">
              <a:extLst>
                <a:ext uri="{FF2B5EF4-FFF2-40B4-BE49-F238E27FC236}">
                  <a16:creationId xmlns:a16="http://schemas.microsoft.com/office/drawing/2014/main" xmlns="" id="{763EE7E6-451F-433E-93D2-0440EB5819C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755900" y="2725033"/>
              <a:ext cx="42868" cy="39302"/>
            </a:xfrm>
            <a:custGeom>
              <a:avLst/>
              <a:gdLst/>
              <a:ahLst/>
              <a:cxnLst/>
              <a:rect l="0" t="0" r="0" b="0"/>
              <a:pathLst>
                <a:path w="42868" h="39302">
                  <a:moveTo>
                    <a:pt x="19050" y="5467"/>
                  </a:moveTo>
                  <a:lnTo>
                    <a:pt x="19050" y="5467"/>
                  </a:lnTo>
                  <a:lnTo>
                    <a:pt x="19050" y="0"/>
                  </a:lnTo>
                  <a:lnTo>
                    <a:pt x="15679" y="2750"/>
                  </a:lnTo>
                  <a:lnTo>
                    <a:pt x="14024" y="6141"/>
                  </a:lnTo>
                  <a:lnTo>
                    <a:pt x="6634" y="38201"/>
                  </a:lnTo>
                  <a:lnTo>
                    <a:pt x="7245" y="39284"/>
                  </a:lnTo>
                  <a:lnTo>
                    <a:pt x="8358" y="39301"/>
                  </a:lnTo>
                  <a:lnTo>
                    <a:pt x="22267" y="31716"/>
                  </a:lnTo>
                  <a:lnTo>
                    <a:pt x="42867" y="13311"/>
                  </a:lnTo>
                  <a:lnTo>
                    <a:pt x="42689" y="12107"/>
                  </a:lnTo>
                  <a:lnTo>
                    <a:pt x="40610" y="8889"/>
                  </a:lnTo>
                  <a:lnTo>
                    <a:pt x="35452" y="6988"/>
                  </a:lnTo>
                  <a:lnTo>
                    <a:pt x="32102" y="6481"/>
                  </a:lnTo>
                  <a:lnTo>
                    <a:pt x="24615" y="7799"/>
                  </a:lnTo>
                  <a:lnTo>
                    <a:pt x="11682" y="11023"/>
                  </a:lnTo>
                  <a:lnTo>
                    <a:pt x="9199" y="12699"/>
                  </a:lnTo>
                  <a:lnTo>
                    <a:pt x="0" y="245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156">
              <a:extLst>
                <a:ext uri="{FF2B5EF4-FFF2-40B4-BE49-F238E27FC236}">
                  <a16:creationId xmlns:a16="http://schemas.microsoft.com/office/drawing/2014/main" xmlns="" id="{71A977EC-C370-4D93-ACD2-D0789BBA693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768601" y="2651216"/>
              <a:ext cx="19050" cy="28485"/>
            </a:xfrm>
            <a:custGeom>
              <a:avLst/>
              <a:gdLst/>
              <a:ahLst/>
              <a:cxnLst/>
              <a:rect l="0" t="0" r="0" b="0"/>
              <a:pathLst>
                <a:path w="19050" h="28485">
                  <a:moveTo>
                    <a:pt x="6349" y="28484"/>
                  </a:moveTo>
                  <a:lnTo>
                    <a:pt x="6349" y="28484"/>
                  </a:lnTo>
                  <a:lnTo>
                    <a:pt x="1323" y="16550"/>
                  </a:lnTo>
                  <a:lnTo>
                    <a:pt x="22" y="3469"/>
                  </a:lnTo>
                  <a:lnTo>
                    <a:pt x="0" y="14650"/>
                  </a:lnTo>
                  <a:lnTo>
                    <a:pt x="705" y="15028"/>
                  </a:lnTo>
                  <a:lnTo>
                    <a:pt x="3370" y="15448"/>
                  </a:lnTo>
                  <a:lnTo>
                    <a:pt x="6907" y="13753"/>
                  </a:lnTo>
                  <a:lnTo>
                    <a:pt x="8837" y="12313"/>
                  </a:lnTo>
                  <a:lnTo>
                    <a:pt x="9419" y="10648"/>
                  </a:lnTo>
                  <a:lnTo>
                    <a:pt x="9101" y="8832"/>
                  </a:lnTo>
                  <a:lnTo>
                    <a:pt x="6893" y="4220"/>
                  </a:lnTo>
                  <a:lnTo>
                    <a:pt x="6006" y="4547"/>
                  </a:lnTo>
                  <a:lnTo>
                    <a:pt x="274" y="9202"/>
                  </a:lnTo>
                  <a:lnTo>
                    <a:pt x="8861" y="575"/>
                  </a:lnTo>
                  <a:lnTo>
                    <a:pt x="10846" y="0"/>
                  </a:lnTo>
                  <a:lnTo>
                    <a:pt x="12875" y="323"/>
                  </a:lnTo>
                  <a:lnTo>
                    <a:pt x="19049" y="30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452">
            <a:extLst>
              <a:ext uri="{FF2B5EF4-FFF2-40B4-BE49-F238E27FC236}">
                <a16:creationId xmlns:a16="http://schemas.microsoft.com/office/drawing/2014/main" xmlns="" id="{2540AED3-BC04-438F-8E2B-D73DFC9B879D}"/>
              </a:ext>
            </a:extLst>
          </p:cNvPr>
          <p:cNvGrpSpPr/>
          <p:nvPr/>
        </p:nvGrpSpPr>
        <p:grpSpPr>
          <a:xfrm>
            <a:off x="2750510" y="1009650"/>
            <a:ext cx="52394" cy="212621"/>
            <a:chOff x="2750510" y="1009650"/>
            <a:chExt cx="52394" cy="212621"/>
          </a:xfrm>
        </p:grpSpPr>
        <p:sp>
          <p:nvSpPr>
            <p:cNvPr id="35" name="SMARTInkShape-2157">
              <a:extLst>
                <a:ext uri="{FF2B5EF4-FFF2-40B4-BE49-F238E27FC236}">
                  <a16:creationId xmlns:a16="http://schemas.microsoft.com/office/drawing/2014/main" xmlns="" id="{04F6E126-6D1B-498D-B444-D932432F10C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750510" y="1009650"/>
              <a:ext cx="35673" cy="36595"/>
            </a:xfrm>
            <a:custGeom>
              <a:avLst/>
              <a:gdLst/>
              <a:ahLst/>
              <a:cxnLst/>
              <a:rect l="0" t="0" r="0" b="0"/>
              <a:pathLst>
                <a:path w="35673" h="36595">
                  <a:moveTo>
                    <a:pt x="11740" y="6350"/>
                  </a:moveTo>
                  <a:lnTo>
                    <a:pt x="11740" y="6350"/>
                  </a:lnTo>
                  <a:lnTo>
                    <a:pt x="6273" y="6350"/>
                  </a:lnTo>
                  <a:lnTo>
                    <a:pt x="2280" y="9721"/>
                  </a:lnTo>
                  <a:lnTo>
                    <a:pt x="480" y="13258"/>
                  </a:lnTo>
                  <a:lnTo>
                    <a:pt x="0" y="15188"/>
                  </a:lnTo>
                  <a:lnTo>
                    <a:pt x="2695" y="24648"/>
                  </a:lnTo>
                  <a:lnTo>
                    <a:pt x="7963" y="33017"/>
                  </a:lnTo>
                  <a:lnTo>
                    <a:pt x="11943" y="35841"/>
                  </a:lnTo>
                  <a:lnTo>
                    <a:pt x="13992" y="36594"/>
                  </a:lnTo>
                  <a:lnTo>
                    <a:pt x="20031" y="35549"/>
                  </a:lnTo>
                  <a:lnTo>
                    <a:pt x="23618" y="34283"/>
                  </a:lnTo>
                  <a:lnTo>
                    <a:pt x="26008" y="32733"/>
                  </a:lnTo>
                  <a:lnTo>
                    <a:pt x="28665" y="29129"/>
                  </a:lnTo>
                  <a:lnTo>
                    <a:pt x="27964" y="23295"/>
                  </a:lnTo>
                  <a:lnTo>
                    <a:pt x="26789" y="19763"/>
                  </a:lnTo>
                  <a:lnTo>
                    <a:pt x="24595" y="18114"/>
                  </a:lnTo>
                  <a:lnTo>
                    <a:pt x="21721" y="17721"/>
                  </a:lnTo>
                  <a:lnTo>
                    <a:pt x="13712" y="18787"/>
                  </a:lnTo>
                  <a:lnTo>
                    <a:pt x="13760" y="18875"/>
                  </a:lnTo>
                  <a:lnTo>
                    <a:pt x="15695" y="18972"/>
                  </a:lnTo>
                  <a:lnTo>
                    <a:pt x="24122" y="15656"/>
                  </a:lnTo>
                  <a:lnTo>
                    <a:pt x="35672" y="7492"/>
                  </a:lnTo>
                  <a:lnTo>
                    <a:pt x="35456" y="6406"/>
                  </a:lnTo>
                  <a:lnTo>
                    <a:pt x="33334" y="3317"/>
                  </a:lnTo>
                  <a:lnTo>
                    <a:pt x="31075" y="2917"/>
                  </a:lnTo>
                  <a:lnTo>
                    <a:pt x="13212" y="6175"/>
                  </a:lnTo>
                  <a:lnTo>
                    <a:pt x="13427" y="5528"/>
                  </a:lnTo>
                  <a:lnTo>
                    <a:pt x="1809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158">
              <a:extLst>
                <a:ext uri="{FF2B5EF4-FFF2-40B4-BE49-F238E27FC236}">
                  <a16:creationId xmlns:a16="http://schemas.microsoft.com/office/drawing/2014/main" xmlns="" id="{91D4191D-408C-4CE3-9CE7-FAA33CB7EFF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757458" y="1195297"/>
              <a:ext cx="45446" cy="26974"/>
            </a:xfrm>
            <a:custGeom>
              <a:avLst/>
              <a:gdLst/>
              <a:ahLst/>
              <a:cxnLst/>
              <a:rect l="0" t="0" r="0" b="0"/>
              <a:pathLst>
                <a:path w="45446" h="26974">
                  <a:moveTo>
                    <a:pt x="4792" y="17553"/>
                  </a:moveTo>
                  <a:lnTo>
                    <a:pt x="4792" y="17553"/>
                  </a:lnTo>
                  <a:lnTo>
                    <a:pt x="13630" y="26391"/>
                  </a:lnTo>
                  <a:lnTo>
                    <a:pt x="15623" y="26973"/>
                  </a:lnTo>
                  <a:lnTo>
                    <a:pt x="17657" y="26655"/>
                  </a:lnTo>
                  <a:lnTo>
                    <a:pt x="21799" y="24421"/>
                  </a:lnTo>
                  <a:lnTo>
                    <a:pt x="25991" y="21076"/>
                  </a:lnTo>
                  <a:lnTo>
                    <a:pt x="28325" y="15356"/>
                  </a:lnTo>
                  <a:lnTo>
                    <a:pt x="29823" y="3557"/>
                  </a:lnTo>
                  <a:lnTo>
                    <a:pt x="28535" y="1872"/>
                  </a:lnTo>
                  <a:lnTo>
                    <a:pt x="23341" y="0"/>
                  </a:lnTo>
                  <a:lnTo>
                    <a:pt x="16328" y="1050"/>
                  </a:lnTo>
                  <a:lnTo>
                    <a:pt x="9213" y="3868"/>
                  </a:lnTo>
                  <a:lnTo>
                    <a:pt x="3700" y="7473"/>
                  </a:lnTo>
                  <a:lnTo>
                    <a:pt x="779" y="11426"/>
                  </a:lnTo>
                  <a:lnTo>
                    <a:pt x="0" y="13469"/>
                  </a:lnTo>
                  <a:lnTo>
                    <a:pt x="186" y="14830"/>
                  </a:lnTo>
                  <a:lnTo>
                    <a:pt x="1016" y="15738"/>
                  </a:lnTo>
                  <a:lnTo>
                    <a:pt x="2274" y="16343"/>
                  </a:lnTo>
                  <a:lnTo>
                    <a:pt x="44605" y="23632"/>
                  </a:lnTo>
                  <a:lnTo>
                    <a:pt x="45445" y="23017"/>
                  </a:lnTo>
                  <a:lnTo>
                    <a:pt x="45300" y="21901"/>
                  </a:lnTo>
                  <a:lnTo>
                    <a:pt x="44497" y="20452"/>
                  </a:lnTo>
                  <a:lnTo>
                    <a:pt x="36626" y="15041"/>
                  </a:lnTo>
                  <a:lnTo>
                    <a:pt x="25356" y="12340"/>
                  </a:lnTo>
                  <a:lnTo>
                    <a:pt x="10357" y="11353"/>
                  </a:lnTo>
                  <a:lnTo>
                    <a:pt x="42428" y="4931"/>
                  </a:lnTo>
                  <a:lnTo>
                    <a:pt x="39384" y="4876"/>
                  </a:lnTo>
                  <a:lnTo>
                    <a:pt x="35923" y="6745"/>
                  </a:lnTo>
                  <a:lnTo>
                    <a:pt x="34013" y="8231"/>
                  </a:lnTo>
                  <a:lnTo>
                    <a:pt x="33445" y="9222"/>
                  </a:lnTo>
                  <a:lnTo>
                    <a:pt x="33772" y="9882"/>
                  </a:lnTo>
                  <a:lnTo>
                    <a:pt x="36542" y="112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453">
            <a:extLst>
              <a:ext uri="{FF2B5EF4-FFF2-40B4-BE49-F238E27FC236}">
                <a16:creationId xmlns:a16="http://schemas.microsoft.com/office/drawing/2014/main" xmlns="" id="{ABB56BC3-A8B0-4457-9E7B-2CC1E66D5E4F}"/>
              </a:ext>
            </a:extLst>
          </p:cNvPr>
          <p:cNvGrpSpPr/>
          <p:nvPr/>
        </p:nvGrpSpPr>
        <p:grpSpPr>
          <a:xfrm>
            <a:off x="2660650" y="1352550"/>
            <a:ext cx="317501" cy="1231901"/>
            <a:chOff x="2660650" y="1352550"/>
            <a:chExt cx="317501" cy="1231901"/>
          </a:xfrm>
        </p:grpSpPr>
        <p:sp>
          <p:nvSpPr>
            <p:cNvPr id="38" name="SMARTInkShape-2159">
              <a:extLst>
                <a:ext uri="{FF2B5EF4-FFF2-40B4-BE49-F238E27FC236}">
                  <a16:creationId xmlns:a16="http://schemas.microsoft.com/office/drawing/2014/main" xmlns="" id="{270DA198-A096-4880-8947-2DBFC392145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660650" y="2537816"/>
              <a:ext cx="317501" cy="46635"/>
            </a:xfrm>
            <a:custGeom>
              <a:avLst/>
              <a:gdLst/>
              <a:ahLst/>
              <a:cxnLst/>
              <a:rect l="0" t="0" r="0" b="0"/>
              <a:pathLst>
                <a:path w="317501" h="46635">
                  <a:moveTo>
                    <a:pt x="0" y="46634"/>
                  </a:moveTo>
                  <a:lnTo>
                    <a:pt x="0" y="46634"/>
                  </a:lnTo>
                  <a:lnTo>
                    <a:pt x="3371" y="46634"/>
                  </a:lnTo>
                  <a:lnTo>
                    <a:pt x="15901" y="42976"/>
                  </a:lnTo>
                  <a:lnTo>
                    <a:pt x="51862" y="45515"/>
                  </a:lnTo>
                  <a:lnTo>
                    <a:pt x="86863" y="41442"/>
                  </a:lnTo>
                  <a:lnTo>
                    <a:pt x="119039" y="37741"/>
                  </a:lnTo>
                  <a:lnTo>
                    <a:pt x="156388" y="31863"/>
                  </a:lnTo>
                  <a:lnTo>
                    <a:pt x="195094" y="25252"/>
                  </a:lnTo>
                  <a:lnTo>
                    <a:pt x="231112" y="19962"/>
                  </a:lnTo>
                  <a:lnTo>
                    <a:pt x="273010" y="9647"/>
                  </a:lnTo>
                  <a:lnTo>
                    <a:pt x="302858" y="0"/>
                  </a:lnTo>
                  <a:lnTo>
                    <a:pt x="317500" y="2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160">
              <a:extLst>
                <a:ext uri="{FF2B5EF4-FFF2-40B4-BE49-F238E27FC236}">
                  <a16:creationId xmlns:a16="http://schemas.microsoft.com/office/drawing/2014/main" xmlns="" id="{232823F4-4E34-4F28-BA41-A1E7BAF8DA2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698750" y="1352550"/>
              <a:ext cx="203201" cy="6351"/>
            </a:xfrm>
            <a:custGeom>
              <a:avLst/>
              <a:gdLst/>
              <a:ahLst/>
              <a:cxnLst/>
              <a:rect l="0" t="0" r="0" b="0"/>
              <a:pathLst>
                <a:path w="203201" h="6351">
                  <a:moveTo>
                    <a:pt x="0" y="6350"/>
                  </a:moveTo>
                  <a:lnTo>
                    <a:pt x="0" y="6350"/>
                  </a:lnTo>
                  <a:lnTo>
                    <a:pt x="43047" y="6350"/>
                  </a:lnTo>
                  <a:lnTo>
                    <a:pt x="86872" y="6350"/>
                  </a:lnTo>
                  <a:lnTo>
                    <a:pt x="126399" y="4468"/>
                  </a:lnTo>
                  <a:lnTo>
                    <a:pt x="164922" y="1324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161">
              <a:extLst>
                <a:ext uri="{FF2B5EF4-FFF2-40B4-BE49-F238E27FC236}">
                  <a16:creationId xmlns:a16="http://schemas.microsoft.com/office/drawing/2014/main" xmlns="" id="{EF165A06-9194-47B7-82C5-85AC2556124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781300" y="1358900"/>
              <a:ext cx="48105" cy="1206501"/>
            </a:xfrm>
            <a:custGeom>
              <a:avLst/>
              <a:gdLst/>
              <a:ahLst/>
              <a:cxnLst/>
              <a:rect l="0" t="0" r="0" b="0"/>
              <a:pathLst>
                <a:path w="48105" h="1206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17299" y="48592"/>
                  </a:lnTo>
                  <a:lnTo>
                    <a:pt x="22075" y="87602"/>
                  </a:lnTo>
                  <a:lnTo>
                    <a:pt x="21085" y="129984"/>
                  </a:lnTo>
                  <a:lnTo>
                    <a:pt x="24339" y="176508"/>
                  </a:lnTo>
                  <a:lnTo>
                    <a:pt x="26967" y="212930"/>
                  </a:lnTo>
                  <a:lnTo>
                    <a:pt x="30333" y="255001"/>
                  </a:lnTo>
                  <a:lnTo>
                    <a:pt x="31330" y="296865"/>
                  </a:lnTo>
                  <a:lnTo>
                    <a:pt x="31626" y="334199"/>
                  </a:lnTo>
                  <a:lnTo>
                    <a:pt x="31726" y="378419"/>
                  </a:lnTo>
                  <a:lnTo>
                    <a:pt x="36109" y="421125"/>
                  </a:lnTo>
                  <a:lnTo>
                    <a:pt x="37707" y="465413"/>
                  </a:lnTo>
                  <a:lnTo>
                    <a:pt x="38022" y="511347"/>
                  </a:lnTo>
                  <a:lnTo>
                    <a:pt x="38077" y="547092"/>
                  </a:lnTo>
                  <a:lnTo>
                    <a:pt x="38093" y="584494"/>
                  </a:lnTo>
                  <a:lnTo>
                    <a:pt x="38098" y="630694"/>
                  </a:lnTo>
                  <a:lnTo>
                    <a:pt x="39981" y="676091"/>
                  </a:lnTo>
                  <a:lnTo>
                    <a:pt x="43861" y="721341"/>
                  </a:lnTo>
                  <a:lnTo>
                    <a:pt x="44372" y="767430"/>
                  </a:lnTo>
                  <a:lnTo>
                    <a:pt x="46322" y="807374"/>
                  </a:lnTo>
                  <a:lnTo>
                    <a:pt x="48104" y="824499"/>
                  </a:lnTo>
                  <a:lnTo>
                    <a:pt x="45071" y="871238"/>
                  </a:lnTo>
                  <a:lnTo>
                    <a:pt x="44532" y="914291"/>
                  </a:lnTo>
                  <a:lnTo>
                    <a:pt x="42576" y="960164"/>
                  </a:lnTo>
                  <a:lnTo>
                    <a:pt x="38493" y="1002858"/>
                  </a:lnTo>
                  <a:lnTo>
                    <a:pt x="38123" y="1047724"/>
                  </a:lnTo>
                  <a:lnTo>
                    <a:pt x="38101" y="1092904"/>
                  </a:lnTo>
                  <a:lnTo>
                    <a:pt x="36218" y="1137581"/>
                  </a:lnTo>
                  <a:lnTo>
                    <a:pt x="31866" y="1173120"/>
                  </a:lnTo>
                  <a:lnTo>
                    <a:pt x="31773" y="1182895"/>
                  </a:lnTo>
                  <a:lnTo>
                    <a:pt x="33642" y="1187307"/>
                  </a:lnTo>
                  <a:lnTo>
                    <a:pt x="36118" y="1191620"/>
                  </a:lnTo>
                  <a:lnTo>
                    <a:pt x="37708" y="1200137"/>
                  </a:lnTo>
                  <a:lnTo>
                    <a:pt x="38100" y="1206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454">
            <a:extLst>
              <a:ext uri="{FF2B5EF4-FFF2-40B4-BE49-F238E27FC236}">
                <a16:creationId xmlns:a16="http://schemas.microsoft.com/office/drawing/2014/main" xmlns="" id="{B6F2CB1F-FD0B-413A-B5AC-F44F229583AE}"/>
              </a:ext>
            </a:extLst>
          </p:cNvPr>
          <p:cNvGrpSpPr/>
          <p:nvPr/>
        </p:nvGrpSpPr>
        <p:grpSpPr>
          <a:xfrm>
            <a:off x="3314700" y="1336192"/>
            <a:ext cx="591926" cy="346559"/>
            <a:chOff x="3314700" y="1336192"/>
            <a:chExt cx="591926" cy="346559"/>
          </a:xfrm>
        </p:grpSpPr>
        <p:sp>
          <p:nvSpPr>
            <p:cNvPr id="42" name="SMARTInkShape-2162">
              <a:extLst>
                <a:ext uri="{FF2B5EF4-FFF2-40B4-BE49-F238E27FC236}">
                  <a16:creationId xmlns:a16="http://schemas.microsoft.com/office/drawing/2014/main" xmlns="" id="{97CAC466-532A-4A10-849A-95B90D4D385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314700" y="1492451"/>
              <a:ext cx="111141" cy="190300"/>
            </a:xfrm>
            <a:custGeom>
              <a:avLst/>
              <a:gdLst/>
              <a:ahLst/>
              <a:cxnLst/>
              <a:rect l="0" t="0" r="0" b="0"/>
              <a:pathLst>
                <a:path w="111141" h="190300">
                  <a:moveTo>
                    <a:pt x="0" y="25199"/>
                  </a:moveTo>
                  <a:lnTo>
                    <a:pt x="0" y="25199"/>
                  </a:lnTo>
                  <a:lnTo>
                    <a:pt x="17677" y="7522"/>
                  </a:lnTo>
                  <a:lnTo>
                    <a:pt x="27612" y="3232"/>
                  </a:lnTo>
                  <a:lnTo>
                    <a:pt x="69979" y="0"/>
                  </a:lnTo>
                  <a:lnTo>
                    <a:pt x="88938" y="3230"/>
                  </a:lnTo>
                  <a:lnTo>
                    <a:pt x="99736" y="10496"/>
                  </a:lnTo>
                  <a:lnTo>
                    <a:pt x="104590" y="15397"/>
                  </a:lnTo>
                  <a:lnTo>
                    <a:pt x="109984" y="32131"/>
                  </a:lnTo>
                  <a:lnTo>
                    <a:pt x="111140" y="67235"/>
                  </a:lnTo>
                  <a:lnTo>
                    <a:pt x="107013" y="107034"/>
                  </a:lnTo>
                  <a:lnTo>
                    <a:pt x="101322" y="143756"/>
                  </a:lnTo>
                  <a:lnTo>
                    <a:pt x="95250" y="190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163">
              <a:extLst>
                <a:ext uri="{FF2B5EF4-FFF2-40B4-BE49-F238E27FC236}">
                  <a16:creationId xmlns:a16="http://schemas.microsoft.com/office/drawing/2014/main" xmlns="" id="{0FE87692-F3E6-4577-8FC4-433027E66B3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347333" y="1574800"/>
              <a:ext cx="145168" cy="57151"/>
            </a:xfrm>
            <a:custGeom>
              <a:avLst/>
              <a:gdLst/>
              <a:ahLst/>
              <a:cxnLst/>
              <a:rect l="0" t="0" r="0" b="0"/>
              <a:pathLst>
                <a:path w="145168" h="57151">
                  <a:moveTo>
                    <a:pt x="5467" y="57150"/>
                  </a:moveTo>
                  <a:lnTo>
                    <a:pt x="5467" y="57150"/>
                  </a:lnTo>
                  <a:lnTo>
                    <a:pt x="0" y="57150"/>
                  </a:lnTo>
                  <a:lnTo>
                    <a:pt x="6120" y="50408"/>
                  </a:lnTo>
                  <a:lnTo>
                    <a:pt x="42520" y="34782"/>
                  </a:lnTo>
                  <a:lnTo>
                    <a:pt x="85904" y="18772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164">
              <a:extLst>
                <a:ext uri="{FF2B5EF4-FFF2-40B4-BE49-F238E27FC236}">
                  <a16:creationId xmlns:a16="http://schemas.microsoft.com/office/drawing/2014/main" xmlns="" id="{C41804BD-65F0-4F1D-8E97-FA31E8077FC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537285" y="1479550"/>
              <a:ext cx="94916" cy="177801"/>
            </a:xfrm>
            <a:custGeom>
              <a:avLst/>
              <a:gdLst/>
              <a:ahLst/>
              <a:cxnLst/>
              <a:rect l="0" t="0" r="0" b="0"/>
              <a:pathLst>
                <a:path w="94916" h="177801">
                  <a:moveTo>
                    <a:pt x="94915" y="0"/>
                  </a:moveTo>
                  <a:lnTo>
                    <a:pt x="94915" y="0"/>
                  </a:lnTo>
                  <a:lnTo>
                    <a:pt x="50723" y="3371"/>
                  </a:lnTo>
                  <a:lnTo>
                    <a:pt x="23652" y="15580"/>
                  </a:lnTo>
                  <a:lnTo>
                    <a:pt x="4499" y="32603"/>
                  </a:lnTo>
                  <a:lnTo>
                    <a:pt x="1477" y="39375"/>
                  </a:lnTo>
                  <a:lnTo>
                    <a:pt x="0" y="54424"/>
                  </a:lnTo>
                  <a:lnTo>
                    <a:pt x="2711" y="61683"/>
                  </a:lnTo>
                  <a:lnTo>
                    <a:pt x="20009" y="82012"/>
                  </a:lnTo>
                  <a:lnTo>
                    <a:pt x="66287" y="120603"/>
                  </a:lnTo>
                  <a:lnTo>
                    <a:pt x="77722" y="133329"/>
                  </a:lnTo>
                  <a:lnTo>
                    <a:pt x="80631" y="139686"/>
                  </a:lnTo>
                  <a:lnTo>
                    <a:pt x="81981" y="152394"/>
                  </a:lnTo>
                  <a:lnTo>
                    <a:pt x="79943" y="158040"/>
                  </a:lnTo>
                  <a:lnTo>
                    <a:pt x="63165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165">
              <a:extLst>
                <a:ext uri="{FF2B5EF4-FFF2-40B4-BE49-F238E27FC236}">
                  <a16:creationId xmlns:a16="http://schemas.microsoft.com/office/drawing/2014/main" xmlns="" id="{37D1D2D3-8755-4093-9704-36268DA854C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568700" y="146050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5644" y="18493"/>
                  </a:lnTo>
                  <a:lnTo>
                    <a:pt x="47384" y="630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166">
              <a:extLst>
                <a:ext uri="{FF2B5EF4-FFF2-40B4-BE49-F238E27FC236}">
                  <a16:creationId xmlns:a16="http://schemas.microsoft.com/office/drawing/2014/main" xmlns="" id="{6890CA8A-F7E5-4D5B-87C9-480CFC379AB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722767" y="1336192"/>
              <a:ext cx="183859" cy="166276"/>
            </a:xfrm>
            <a:custGeom>
              <a:avLst/>
              <a:gdLst/>
              <a:ahLst/>
              <a:cxnLst/>
              <a:rect l="0" t="0" r="0" b="0"/>
              <a:pathLst>
                <a:path w="183859" h="166276">
                  <a:moveTo>
                    <a:pt x="49133" y="3658"/>
                  </a:moveTo>
                  <a:lnTo>
                    <a:pt x="49133" y="3658"/>
                  </a:lnTo>
                  <a:lnTo>
                    <a:pt x="45762" y="287"/>
                  </a:lnTo>
                  <a:lnTo>
                    <a:pt x="44769" y="0"/>
                  </a:lnTo>
                  <a:lnTo>
                    <a:pt x="44107" y="513"/>
                  </a:lnTo>
                  <a:lnTo>
                    <a:pt x="43666" y="1562"/>
                  </a:lnTo>
                  <a:lnTo>
                    <a:pt x="42835" y="43215"/>
                  </a:lnTo>
                  <a:lnTo>
                    <a:pt x="42798" y="80681"/>
                  </a:lnTo>
                  <a:lnTo>
                    <a:pt x="42787" y="120946"/>
                  </a:lnTo>
                  <a:lnTo>
                    <a:pt x="44665" y="155263"/>
                  </a:lnTo>
                  <a:lnTo>
                    <a:pt x="48250" y="166092"/>
                  </a:lnTo>
                  <a:lnTo>
                    <a:pt x="47839" y="166275"/>
                  </a:lnTo>
                  <a:lnTo>
                    <a:pt x="45500" y="164597"/>
                  </a:lnTo>
                  <a:lnTo>
                    <a:pt x="18090" y="120753"/>
                  </a:lnTo>
                  <a:lnTo>
                    <a:pt x="2084" y="102229"/>
                  </a:lnTo>
                  <a:lnTo>
                    <a:pt x="0" y="97327"/>
                  </a:lnTo>
                  <a:lnTo>
                    <a:pt x="1561" y="95031"/>
                  </a:lnTo>
                  <a:lnTo>
                    <a:pt x="40756" y="71090"/>
                  </a:lnTo>
                  <a:lnTo>
                    <a:pt x="65701" y="51860"/>
                  </a:lnTo>
                  <a:lnTo>
                    <a:pt x="100421" y="14101"/>
                  </a:lnTo>
                  <a:lnTo>
                    <a:pt x="105125" y="5721"/>
                  </a:lnTo>
                  <a:lnTo>
                    <a:pt x="105511" y="6444"/>
                  </a:lnTo>
                  <a:lnTo>
                    <a:pt x="105510" y="45719"/>
                  </a:lnTo>
                  <a:lnTo>
                    <a:pt x="101244" y="89577"/>
                  </a:lnTo>
                  <a:lnTo>
                    <a:pt x="100192" y="115723"/>
                  </a:lnTo>
                  <a:lnTo>
                    <a:pt x="100811" y="117173"/>
                  </a:lnTo>
                  <a:lnTo>
                    <a:pt x="101929" y="116729"/>
                  </a:lnTo>
                  <a:lnTo>
                    <a:pt x="133551" y="70600"/>
                  </a:lnTo>
                  <a:lnTo>
                    <a:pt x="148270" y="62103"/>
                  </a:lnTo>
                  <a:lnTo>
                    <a:pt x="162338" y="59737"/>
                  </a:lnTo>
                  <a:lnTo>
                    <a:pt x="169053" y="60094"/>
                  </a:lnTo>
                  <a:lnTo>
                    <a:pt x="174235" y="63154"/>
                  </a:lnTo>
                  <a:lnTo>
                    <a:pt x="181875" y="74080"/>
                  </a:lnTo>
                  <a:lnTo>
                    <a:pt x="183858" y="92107"/>
                  </a:lnTo>
                  <a:lnTo>
                    <a:pt x="182483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455">
            <a:extLst>
              <a:ext uri="{FF2B5EF4-FFF2-40B4-BE49-F238E27FC236}">
                <a16:creationId xmlns:a16="http://schemas.microsoft.com/office/drawing/2014/main" xmlns="" id="{B77B3E85-B0A4-46DD-B3AF-CFA86623E4DC}"/>
              </a:ext>
            </a:extLst>
          </p:cNvPr>
          <p:cNvGrpSpPr/>
          <p:nvPr/>
        </p:nvGrpSpPr>
        <p:grpSpPr>
          <a:xfrm>
            <a:off x="2616200" y="1654746"/>
            <a:ext cx="1258787" cy="751905"/>
            <a:chOff x="2616200" y="1654746"/>
            <a:chExt cx="1258787" cy="751905"/>
          </a:xfrm>
        </p:grpSpPr>
        <p:sp>
          <p:nvSpPr>
            <p:cNvPr id="48" name="SMARTInkShape-2167">
              <a:extLst>
                <a:ext uri="{FF2B5EF4-FFF2-40B4-BE49-F238E27FC236}">
                  <a16:creationId xmlns:a16="http://schemas.microsoft.com/office/drawing/2014/main" xmlns="" id="{FA10ECD2-4D7E-4DB6-B63D-FA84A15A156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719508" y="1975733"/>
              <a:ext cx="155479" cy="192361"/>
            </a:xfrm>
            <a:custGeom>
              <a:avLst/>
              <a:gdLst/>
              <a:ahLst/>
              <a:cxnLst/>
              <a:rect l="0" t="0" r="0" b="0"/>
              <a:pathLst>
                <a:path w="155479" h="192361">
                  <a:moveTo>
                    <a:pt x="39692" y="5467"/>
                  </a:moveTo>
                  <a:lnTo>
                    <a:pt x="39692" y="5467"/>
                  </a:lnTo>
                  <a:lnTo>
                    <a:pt x="39692" y="0"/>
                  </a:lnTo>
                  <a:lnTo>
                    <a:pt x="39692" y="35822"/>
                  </a:lnTo>
                  <a:lnTo>
                    <a:pt x="29579" y="80548"/>
                  </a:lnTo>
                  <a:lnTo>
                    <a:pt x="19919" y="127275"/>
                  </a:lnTo>
                  <a:lnTo>
                    <a:pt x="15959" y="162286"/>
                  </a:lnTo>
                  <a:lnTo>
                    <a:pt x="18796" y="177705"/>
                  </a:lnTo>
                  <a:lnTo>
                    <a:pt x="24055" y="187851"/>
                  </a:lnTo>
                  <a:lnTo>
                    <a:pt x="28744" y="192360"/>
                  </a:lnTo>
                  <a:lnTo>
                    <a:pt x="31688" y="191446"/>
                  </a:lnTo>
                  <a:lnTo>
                    <a:pt x="38722" y="184785"/>
                  </a:lnTo>
                  <a:lnTo>
                    <a:pt x="42789" y="172888"/>
                  </a:lnTo>
                  <a:lnTo>
                    <a:pt x="43196" y="146560"/>
                  </a:lnTo>
                  <a:lnTo>
                    <a:pt x="39133" y="126031"/>
                  </a:lnTo>
                  <a:lnTo>
                    <a:pt x="30271" y="109851"/>
                  </a:lnTo>
                  <a:lnTo>
                    <a:pt x="19277" y="101249"/>
                  </a:lnTo>
                  <a:lnTo>
                    <a:pt x="263" y="95273"/>
                  </a:lnTo>
                  <a:lnTo>
                    <a:pt x="0" y="94971"/>
                  </a:lnTo>
                  <a:lnTo>
                    <a:pt x="8019" y="91115"/>
                  </a:lnTo>
                  <a:lnTo>
                    <a:pt x="54562" y="52936"/>
                  </a:lnTo>
                  <a:lnTo>
                    <a:pt x="96827" y="14931"/>
                  </a:lnTo>
                  <a:lnTo>
                    <a:pt x="96832" y="13893"/>
                  </a:lnTo>
                  <a:lnTo>
                    <a:pt x="96136" y="55276"/>
                  </a:lnTo>
                  <a:lnTo>
                    <a:pt x="88053" y="99894"/>
                  </a:lnTo>
                  <a:lnTo>
                    <a:pt x="78693" y="137778"/>
                  </a:lnTo>
                  <a:lnTo>
                    <a:pt x="78393" y="138124"/>
                  </a:lnTo>
                  <a:lnTo>
                    <a:pt x="122588" y="91922"/>
                  </a:lnTo>
                  <a:lnTo>
                    <a:pt x="128822" y="89209"/>
                  </a:lnTo>
                  <a:lnTo>
                    <a:pt x="141395" y="88076"/>
                  </a:lnTo>
                  <a:lnTo>
                    <a:pt x="146299" y="90879"/>
                  </a:lnTo>
                  <a:lnTo>
                    <a:pt x="153630" y="101519"/>
                  </a:lnTo>
                  <a:lnTo>
                    <a:pt x="155478" y="113773"/>
                  </a:lnTo>
                  <a:lnTo>
                    <a:pt x="153241" y="126981"/>
                  </a:lnTo>
                  <a:lnTo>
                    <a:pt x="141292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168">
              <a:extLst>
                <a:ext uri="{FF2B5EF4-FFF2-40B4-BE49-F238E27FC236}">
                  <a16:creationId xmlns:a16="http://schemas.microsoft.com/office/drawing/2014/main" xmlns="" id="{93CD17BB-5403-4FA8-99A1-B80E1E6484F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547212" y="2147260"/>
              <a:ext cx="110389" cy="230677"/>
            </a:xfrm>
            <a:custGeom>
              <a:avLst/>
              <a:gdLst/>
              <a:ahLst/>
              <a:cxnLst/>
              <a:rect l="0" t="0" r="0" b="0"/>
              <a:pathLst>
                <a:path w="110389" h="230677">
                  <a:moveTo>
                    <a:pt x="110388" y="11740"/>
                  </a:moveTo>
                  <a:lnTo>
                    <a:pt x="110388" y="11740"/>
                  </a:lnTo>
                  <a:lnTo>
                    <a:pt x="98455" y="6714"/>
                  </a:lnTo>
                  <a:lnTo>
                    <a:pt x="61868" y="0"/>
                  </a:lnTo>
                  <a:lnTo>
                    <a:pt x="15285" y="5563"/>
                  </a:lnTo>
                  <a:lnTo>
                    <a:pt x="5853" y="10302"/>
                  </a:lnTo>
                  <a:lnTo>
                    <a:pt x="898" y="14158"/>
                  </a:lnTo>
                  <a:lnTo>
                    <a:pt x="0" y="17585"/>
                  </a:lnTo>
                  <a:lnTo>
                    <a:pt x="2233" y="58414"/>
                  </a:lnTo>
                  <a:lnTo>
                    <a:pt x="2426" y="103377"/>
                  </a:lnTo>
                  <a:lnTo>
                    <a:pt x="2434" y="113759"/>
                  </a:lnTo>
                  <a:lnTo>
                    <a:pt x="3141" y="115736"/>
                  </a:lnTo>
                  <a:lnTo>
                    <a:pt x="4318" y="117054"/>
                  </a:lnTo>
                  <a:lnTo>
                    <a:pt x="5808" y="117933"/>
                  </a:lnTo>
                  <a:lnTo>
                    <a:pt x="11227" y="117027"/>
                  </a:lnTo>
                  <a:lnTo>
                    <a:pt x="22832" y="114068"/>
                  </a:lnTo>
                  <a:lnTo>
                    <a:pt x="46422" y="114189"/>
                  </a:lnTo>
                  <a:lnTo>
                    <a:pt x="81947" y="122197"/>
                  </a:lnTo>
                  <a:lnTo>
                    <a:pt x="87900" y="125595"/>
                  </a:lnTo>
                  <a:lnTo>
                    <a:pt x="96395" y="135014"/>
                  </a:lnTo>
                  <a:lnTo>
                    <a:pt x="98237" y="140490"/>
                  </a:lnTo>
                  <a:lnTo>
                    <a:pt x="98402" y="152217"/>
                  </a:lnTo>
                  <a:lnTo>
                    <a:pt x="87787" y="177462"/>
                  </a:lnTo>
                  <a:lnTo>
                    <a:pt x="52926" y="220787"/>
                  </a:lnTo>
                  <a:lnTo>
                    <a:pt x="40399" y="228122"/>
                  </a:lnTo>
                  <a:lnTo>
                    <a:pt x="29187" y="230676"/>
                  </a:lnTo>
                  <a:lnTo>
                    <a:pt x="15138" y="22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169">
              <a:extLst>
                <a:ext uri="{FF2B5EF4-FFF2-40B4-BE49-F238E27FC236}">
                  <a16:creationId xmlns:a16="http://schemas.microsoft.com/office/drawing/2014/main" xmlns="" id="{251A4BE4-FB1A-497E-BB7C-72F0D68B915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263900" y="2186232"/>
              <a:ext cx="273051" cy="203319"/>
            </a:xfrm>
            <a:custGeom>
              <a:avLst/>
              <a:gdLst/>
              <a:ahLst/>
              <a:cxnLst/>
              <a:rect l="0" t="0" r="0" b="0"/>
              <a:pathLst>
                <a:path w="273051" h="203319">
                  <a:moveTo>
                    <a:pt x="0" y="17218"/>
                  </a:moveTo>
                  <a:lnTo>
                    <a:pt x="0" y="17218"/>
                  </a:lnTo>
                  <a:lnTo>
                    <a:pt x="0" y="13847"/>
                  </a:lnTo>
                  <a:lnTo>
                    <a:pt x="3763" y="10310"/>
                  </a:lnTo>
                  <a:lnTo>
                    <a:pt x="11550" y="6387"/>
                  </a:lnTo>
                  <a:lnTo>
                    <a:pt x="41427" y="0"/>
                  </a:lnTo>
                  <a:lnTo>
                    <a:pt x="81090" y="1901"/>
                  </a:lnTo>
                  <a:lnTo>
                    <a:pt x="105636" y="10484"/>
                  </a:lnTo>
                  <a:lnTo>
                    <a:pt x="111346" y="16257"/>
                  </a:lnTo>
                  <a:lnTo>
                    <a:pt x="119572" y="32078"/>
                  </a:lnTo>
                  <a:lnTo>
                    <a:pt x="121428" y="67560"/>
                  </a:lnTo>
                  <a:lnTo>
                    <a:pt x="117509" y="102611"/>
                  </a:lnTo>
                  <a:lnTo>
                    <a:pt x="96067" y="144649"/>
                  </a:lnTo>
                  <a:lnTo>
                    <a:pt x="73766" y="183079"/>
                  </a:lnTo>
                  <a:lnTo>
                    <a:pt x="71591" y="192298"/>
                  </a:lnTo>
                  <a:lnTo>
                    <a:pt x="72421" y="196027"/>
                  </a:lnTo>
                  <a:lnTo>
                    <a:pt x="77107" y="202052"/>
                  </a:lnTo>
                  <a:lnTo>
                    <a:pt x="89538" y="203318"/>
                  </a:lnTo>
                  <a:lnTo>
                    <a:pt x="133005" y="198382"/>
                  </a:lnTo>
                  <a:lnTo>
                    <a:pt x="174718" y="189273"/>
                  </a:lnTo>
                  <a:lnTo>
                    <a:pt x="214987" y="181008"/>
                  </a:lnTo>
                  <a:lnTo>
                    <a:pt x="262134" y="176410"/>
                  </a:lnTo>
                  <a:lnTo>
                    <a:pt x="273050" y="175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170">
              <a:extLst>
                <a:ext uri="{FF2B5EF4-FFF2-40B4-BE49-F238E27FC236}">
                  <a16:creationId xmlns:a16="http://schemas.microsoft.com/office/drawing/2014/main" xmlns="" id="{9272AD1B-E607-46B9-9D26-27A0BA3812D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356668" y="2305050"/>
              <a:ext cx="40583" cy="6351"/>
            </a:xfrm>
            <a:custGeom>
              <a:avLst/>
              <a:gdLst/>
              <a:ahLst/>
              <a:cxnLst/>
              <a:rect l="0" t="0" r="0" b="0"/>
              <a:pathLst>
                <a:path w="40583" h="6351">
                  <a:moveTo>
                    <a:pt x="15182" y="6350"/>
                  </a:moveTo>
                  <a:lnTo>
                    <a:pt x="15182" y="6350"/>
                  </a:lnTo>
                  <a:lnTo>
                    <a:pt x="0" y="6350"/>
                  </a:lnTo>
                  <a:lnTo>
                    <a:pt x="18996" y="5644"/>
                  </a:lnTo>
                  <a:lnTo>
                    <a:pt x="405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171">
              <a:extLst>
                <a:ext uri="{FF2B5EF4-FFF2-40B4-BE49-F238E27FC236}">
                  <a16:creationId xmlns:a16="http://schemas.microsoft.com/office/drawing/2014/main" xmlns="" id="{640F017D-1126-4474-A9DA-CD3F6F9194E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296533" y="2198328"/>
              <a:ext cx="131577" cy="208323"/>
            </a:xfrm>
            <a:custGeom>
              <a:avLst/>
              <a:gdLst/>
              <a:ahLst/>
              <a:cxnLst/>
              <a:rect l="0" t="0" r="0" b="0"/>
              <a:pathLst>
                <a:path w="131577" h="208323">
                  <a:moveTo>
                    <a:pt x="5467" y="24172"/>
                  </a:moveTo>
                  <a:lnTo>
                    <a:pt x="5467" y="24172"/>
                  </a:lnTo>
                  <a:lnTo>
                    <a:pt x="0" y="18705"/>
                  </a:lnTo>
                  <a:lnTo>
                    <a:pt x="21837" y="11031"/>
                  </a:lnTo>
                  <a:lnTo>
                    <a:pt x="65347" y="1536"/>
                  </a:lnTo>
                  <a:lnTo>
                    <a:pt x="83115" y="0"/>
                  </a:lnTo>
                  <a:lnTo>
                    <a:pt x="98538" y="3081"/>
                  </a:lnTo>
                  <a:lnTo>
                    <a:pt x="105614" y="5878"/>
                  </a:lnTo>
                  <a:lnTo>
                    <a:pt x="117240" y="16512"/>
                  </a:lnTo>
                  <a:lnTo>
                    <a:pt x="122315" y="23298"/>
                  </a:lnTo>
                  <a:lnTo>
                    <a:pt x="127955" y="40247"/>
                  </a:lnTo>
                  <a:lnTo>
                    <a:pt x="131576" y="86614"/>
                  </a:lnTo>
                  <a:lnTo>
                    <a:pt x="125461" y="125458"/>
                  </a:lnTo>
                  <a:lnTo>
                    <a:pt x="120892" y="170735"/>
                  </a:lnTo>
                  <a:lnTo>
                    <a:pt x="119767" y="208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172">
              <a:extLst>
                <a:ext uri="{FF2B5EF4-FFF2-40B4-BE49-F238E27FC236}">
                  <a16:creationId xmlns:a16="http://schemas.microsoft.com/office/drawing/2014/main" xmlns="" id="{CE467844-F3BA-4592-B1AC-43C2458F37D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635250" y="2286000"/>
              <a:ext cx="514351" cy="44328"/>
            </a:xfrm>
            <a:custGeom>
              <a:avLst/>
              <a:gdLst/>
              <a:ahLst/>
              <a:cxnLst/>
              <a:rect l="0" t="0" r="0" b="0"/>
              <a:pathLst>
                <a:path w="514351" h="44328">
                  <a:moveTo>
                    <a:pt x="0" y="25400"/>
                  </a:moveTo>
                  <a:lnTo>
                    <a:pt x="0" y="25400"/>
                  </a:lnTo>
                  <a:lnTo>
                    <a:pt x="0" y="39706"/>
                  </a:lnTo>
                  <a:lnTo>
                    <a:pt x="1411" y="41287"/>
                  </a:lnTo>
                  <a:lnTo>
                    <a:pt x="6742" y="43044"/>
                  </a:lnTo>
                  <a:lnTo>
                    <a:pt x="54272" y="44327"/>
                  </a:lnTo>
                  <a:lnTo>
                    <a:pt x="85269" y="42514"/>
                  </a:lnTo>
                  <a:lnTo>
                    <a:pt x="123975" y="40062"/>
                  </a:lnTo>
                  <a:lnTo>
                    <a:pt x="169400" y="38972"/>
                  </a:lnTo>
                  <a:lnTo>
                    <a:pt x="194778" y="37976"/>
                  </a:lnTo>
                  <a:lnTo>
                    <a:pt x="221574" y="36606"/>
                  </a:lnTo>
                  <a:lnTo>
                    <a:pt x="249316" y="34987"/>
                  </a:lnTo>
                  <a:lnTo>
                    <a:pt x="276277" y="33202"/>
                  </a:lnTo>
                  <a:lnTo>
                    <a:pt x="302719" y="31307"/>
                  </a:lnTo>
                  <a:lnTo>
                    <a:pt x="328812" y="29338"/>
                  </a:lnTo>
                  <a:lnTo>
                    <a:pt x="353264" y="27320"/>
                  </a:lnTo>
                  <a:lnTo>
                    <a:pt x="399246" y="23196"/>
                  </a:lnTo>
                  <a:lnTo>
                    <a:pt x="435676" y="19011"/>
                  </a:lnTo>
                  <a:lnTo>
                    <a:pt x="476222" y="12688"/>
                  </a:lnTo>
                  <a:lnTo>
                    <a:pt x="500466" y="6347"/>
                  </a:lnTo>
                  <a:lnTo>
                    <a:pt x="514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173">
              <a:extLst>
                <a:ext uri="{FF2B5EF4-FFF2-40B4-BE49-F238E27FC236}">
                  <a16:creationId xmlns:a16="http://schemas.microsoft.com/office/drawing/2014/main" xmlns="" id="{102380A8-C4CE-423C-A82F-D17D178D60C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616200" y="1654746"/>
              <a:ext cx="443616" cy="688405"/>
            </a:xfrm>
            <a:custGeom>
              <a:avLst/>
              <a:gdLst/>
              <a:ahLst/>
              <a:cxnLst/>
              <a:rect l="0" t="0" r="0" b="0"/>
              <a:pathLst>
                <a:path w="443616" h="688405">
                  <a:moveTo>
                    <a:pt x="0" y="15304"/>
                  </a:moveTo>
                  <a:lnTo>
                    <a:pt x="0" y="15304"/>
                  </a:lnTo>
                  <a:lnTo>
                    <a:pt x="3371" y="18675"/>
                  </a:lnTo>
                  <a:lnTo>
                    <a:pt x="18951" y="20771"/>
                  </a:lnTo>
                  <a:lnTo>
                    <a:pt x="51555" y="18021"/>
                  </a:lnTo>
                  <a:lnTo>
                    <a:pt x="85943" y="14630"/>
                  </a:lnTo>
                  <a:lnTo>
                    <a:pt x="129213" y="10771"/>
                  </a:lnTo>
                  <a:lnTo>
                    <a:pt x="154581" y="8754"/>
                  </a:lnTo>
                  <a:lnTo>
                    <a:pt x="181371" y="6704"/>
                  </a:lnTo>
                  <a:lnTo>
                    <a:pt x="209108" y="4632"/>
                  </a:lnTo>
                  <a:lnTo>
                    <a:pt x="237478" y="2545"/>
                  </a:lnTo>
                  <a:lnTo>
                    <a:pt x="266268" y="448"/>
                  </a:lnTo>
                  <a:lnTo>
                    <a:pt x="313310" y="0"/>
                  </a:lnTo>
                  <a:lnTo>
                    <a:pt x="350210" y="1447"/>
                  </a:lnTo>
                  <a:lnTo>
                    <a:pt x="395013" y="2376"/>
                  </a:lnTo>
                  <a:lnTo>
                    <a:pt x="430238" y="2600"/>
                  </a:lnTo>
                  <a:lnTo>
                    <a:pt x="425671" y="2604"/>
                  </a:lnTo>
                  <a:lnTo>
                    <a:pt x="419984" y="46947"/>
                  </a:lnTo>
                  <a:lnTo>
                    <a:pt x="414191" y="87579"/>
                  </a:lnTo>
                  <a:lnTo>
                    <a:pt x="413034" y="127966"/>
                  </a:lnTo>
                  <a:lnTo>
                    <a:pt x="412834" y="166121"/>
                  </a:lnTo>
                  <a:lnTo>
                    <a:pt x="416146" y="208706"/>
                  </a:lnTo>
                  <a:lnTo>
                    <a:pt x="421596" y="252603"/>
                  </a:lnTo>
                  <a:lnTo>
                    <a:pt x="423737" y="285870"/>
                  </a:lnTo>
                  <a:lnTo>
                    <a:pt x="424688" y="320411"/>
                  </a:lnTo>
                  <a:lnTo>
                    <a:pt x="425112" y="352226"/>
                  </a:lnTo>
                  <a:lnTo>
                    <a:pt x="427181" y="384710"/>
                  </a:lnTo>
                  <a:lnTo>
                    <a:pt x="430432" y="430969"/>
                  </a:lnTo>
                  <a:lnTo>
                    <a:pt x="431395" y="473368"/>
                  </a:lnTo>
                  <a:lnTo>
                    <a:pt x="431680" y="511565"/>
                  </a:lnTo>
                  <a:lnTo>
                    <a:pt x="432490" y="558578"/>
                  </a:lnTo>
                  <a:lnTo>
                    <a:pt x="437265" y="601527"/>
                  </a:lnTo>
                  <a:lnTo>
                    <a:pt x="438072" y="643574"/>
                  </a:lnTo>
                  <a:lnTo>
                    <a:pt x="438840" y="667868"/>
                  </a:lnTo>
                  <a:lnTo>
                    <a:pt x="443615" y="683417"/>
                  </a:lnTo>
                  <a:lnTo>
                    <a:pt x="443205" y="685080"/>
                  </a:lnTo>
                  <a:lnTo>
                    <a:pt x="442225" y="686188"/>
                  </a:lnTo>
                  <a:lnTo>
                    <a:pt x="438150" y="688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174">
              <a:extLst>
                <a:ext uri="{FF2B5EF4-FFF2-40B4-BE49-F238E27FC236}">
                  <a16:creationId xmlns:a16="http://schemas.microsoft.com/office/drawing/2014/main" xmlns="" id="{8826E709-565F-45E8-92B4-51D5266B5B8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622774" y="1682750"/>
              <a:ext cx="50376" cy="661967"/>
            </a:xfrm>
            <a:custGeom>
              <a:avLst/>
              <a:gdLst/>
              <a:ahLst/>
              <a:cxnLst/>
              <a:rect l="0" t="0" r="0" b="0"/>
              <a:pathLst>
                <a:path w="50376" h="661967">
                  <a:moveTo>
                    <a:pt x="6126" y="0"/>
                  </a:moveTo>
                  <a:lnTo>
                    <a:pt x="6126" y="0"/>
                  </a:lnTo>
                  <a:lnTo>
                    <a:pt x="9497" y="3371"/>
                  </a:lnTo>
                  <a:lnTo>
                    <a:pt x="11152" y="8789"/>
                  </a:lnTo>
                  <a:lnTo>
                    <a:pt x="11596" y="33613"/>
                  </a:lnTo>
                  <a:lnTo>
                    <a:pt x="3615" y="72491"/>
                  </a:lnTo>
                  <a:lnTo>
                    <a:pt x="534" y="116781"/>
                  </a:lnTo>
                  <a:lnTo>
                    <a:pt x="0" y="157996"/>
                  </a:lnTo>
                  <a:lnTo>
                    <a:pt x="548" y="202898"/>
                  </a:lnTo>
                  <a:lnTo>
                    <a:pt x="3177" y="237638"/>
                  </a:lnTo>
                  <a:lnTo>
                    <a:pt x="6697" y="274245"/>
                  </a:lnTo>
                  <a:lnTo>
                    <a:pt x="10613" y="310270"/>
                  </a:lnTo>
                  <a:lnTo>
                    <a:pt x="14705" y="342744"/>
                  </a:lnTo>
                  <a:lnTo>
                    <a:pt x="18876" y="375521"/>
                  </a:lnTo>
                  <a:lnTo>
                    <a:pt x="27072" y="421945"/>
                  </a:lnTo>
                  <a:lnTo>
                    <a:pt x="36556" y="462511"/>
                  </a:lnTo>
                  <a:lnTo>
                    <a:pt x="41953" y="501342"/>
                  </a:lnTo>
                  <a:lnTo>
                    <a:pt x="45434" y="541540"/>
                  </a:lnTo>
                  <a:lnTo>
                    <a:pt x="49052" y="580967"/>
                  </a:lnTo>
                  <a:lnTo>
                    <a:pt x="50375" y="626552"/>
                  </a:lnTo>
                  <a:lnTo>
                    <a:pt x="49811" y="645667"/>
                  </a:lnTo>
                  <a:lnTo>
                    <a:pt x="45101" y="661691"/>
                  </a:lnTo>
                  <a:lnTo>
                    <a:pt x="44809" y="661966"/>
                  </a:lnTo>
                  <a:lnTo>
                    <a:pt x="44226" y="654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456">
            <a:extLst>
              <a:ext uri="{FF2B5EF4-FFF2-40B4-BE49-F238E27FC236}">
                <a16:creationId xmlns:a16="http://schemas.microsoft.com/office/drawing/2014/main" xmlns="" id="{197AAD9F-403B-49F3-98D8-08EE496A54FE}"/>
              </a:ext>
            </a:extLst>
          </p:cNvPr>
          <p:cNvGrpSpPr/>
          <p:nvPr/>
        </p:nvGrpSpPr>
        <p:grpSpPr>
          <a:xfrm>
            <a:off x="1606550" y="899103"/>
            <a:ext cx="2579468" cy="2091748"/>
            <a:chOff x="1606550" y="899103"/>
            <a:chExt cx="2579468" cy="2091748"/>
          </a:xfrm>
        </p:grpSpPr>
        <p:sp>
          <p:nvSpPr>
            <p:cNvPr id="57" name="SMARTInkShape-2175">
              <a:extLst>
                <a:ext uri="{FF2B5EF4-FFF2-40B4-BE49-F238E27FC236}">
                  <a16:creationId xmlns:a16="http://schemas.microsoft.com/office/drawing/2014/main" xmlns="" id="{5A3033E0-51CC-49E0-B28E-B30AF3815D9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458594" y="2006600"/>
              <a:ext cx="735457" cy="6351"/>
            </a:xfrm>
            <a:custGeom>
              <a:avLst/>
              <a:gdLst/>
              <a:ahLst/>
              <a:cxnLst/>
              <a:rect l="0" t="0" r="0" b="0"/>
              <a:pathLst>
                <a:path w="735457" h="6351">
                  <a:moveTo>
                    <a:pt x="11556" y="0"/>
                  </a:moveTo>
                  <a:lnTo>
                    <a:pt x="11556" y="0"/>
                  </a:lnTo>
                  <a:lnTo>
                    <a:pt x="8185" y="0"/>
                  </a:lnTo>
                  <a:lnTo>
                    <a:pt x="4648" y="1881"/>
                  </a:lnTo>
                  <a:lnTo>
                    <a:pt x="0" y="5467"/>
                  </a:lnTo>
                  <a:lnTo>
                    <a:pt x="2566" y="2717"/>
                  </a:lnTo>
                  <a:lnTo>
                    <a:pt x="7796" y="1208"/>
                  </a:lnTo>
                  <a:lnTo>
                    <a:pt x="15529" y="1242"/>
                  </a:lnTo>
                  <a:lnTo>
                    <a:pt x="57191" y="5809"/>
                  </a:lnTo>
                  <a:lnTo>
                    <a:pt x="95555" y="6190"/>
                  </a:lnTo>
                  <a:lnTo>
                    <a:pt x="126265" y="6279"/>
                  </a:lnTo>
                  <a:lnTo>
                    <a:pt x="168136" y="6318"/>
                  </a:lnTo>
                  <a:lnTo>
                    <a:pt x="192142" y="6329"/>
                  </a:lnTo>
                  <a:lnTo>
                    <a:pt x="219436" y="6336"/>
                  </a:lnTo>
                  <a:lnTo>
                    <a:pt x="248920" y="6341"/>
                  </a:lnTo>
                  <a:lnTo>
                    <a:pt x="279866" y="6344"/>
                  </a:lnTo>
                  <a:lnTo>
                    <a:pt x="311785" y="6346"/>
                  </a:lnTo>
                  <a:lnTo>
                    <a:pt x="344353" y="6347"/>
                  </a:lnTo>
                  <a:lnTo>
                    <a:pt x="377354" y="6348"/>
                  </a:lnTo>
                  <a:lnTo>
                    <a:pt x="409938" y="6349"/>
                  </a:lnTo>
                  <a:lnTo>
                    <a:pt x="442244" y="6349"/>
                  </a:lnTo>
                  <a:lnTo>
                    <a:pt x="474364" y="6349"/>
                  </a:lnTo>
                  <a:lnTo>
                    <a:pt x="504951" y="6349"/>
                  </a:lnTo>
                  <a:lnTo>
                    <a:pt x="534514" y="6350"/>
                  </a:lnTo>
                  <a:lnTo>
                    <a:pt x="563394" y="6350"/>
                  </a:lnTo>
                  <a:lnTo>
                    <a:pt x="588998" y="6350"/>
                  </a:lnTo>
                  <a:lnTo>
                    <a:pt x="634380" y="6350"/>
                  </a:lnTo>
                  <a:lnTo>
                    <a:pt x="670072" y="6350"/>
                  </a:lnTo>
                  <a:lnTo>
                    <a:pt x="717366" y="6350"/>
                  </a:lnTo>
                  <a:lnTo>
                    <a:pt x="73545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176">
              <a:extLst>
                <a:ext uri="{FF2B5EF4-FFF2-40B4-BE49-F238E27FC236}">
                  <a16:creationId xmlns:a16="http://schemas.microsoft.com/office/drawing/2014/main" xmlns="" id="{078F788C-3D1A-4E6A-806E-F1F3A0DDB17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606550" y="2762250"/>
              <a:ext cx="2286001" cy="139701"/>
            </a:xfrm>
            <a:custGeom>
              <a:avLst/>
              <a:gdLst/>
              <a:ahLst/>
              <a:cxnLst/>
              <a:rect l="0" t="0" r="0" b="0"/>
              <a:pathLst>
                <a:path w="2286001" h="139701">
                  <a:moveTo>
                    <a:pt x="0" y="0"/>
                  </a:moveTo>
                  <a:lnTo>
                    <a:pt x="0" y="0"/>
                  </a:lnTo>
                  <a:lnTo>
                    <a:pt x="18031" y="4364"/>
                  </a:lnTo>
                  <a:lnTo>
                    <a:pt x="57710" y="5761"/>
                  </a:lnTo>
                  <a:lnTo>
                    <a:pt x="103730" y="6089"/>
                  </a:lnTo>
                  <a:lnTo>
                    <a:pt x="132654" y="6176"/>
                  </a:lnTo>
                  <a:lnTo>
                    <a:pt x="164636" y="6234"/>
                  </a:lnTo>
                  <a:lnTo>
                    <a:pt x="198657" y="6272"/>
                  </a:lnTo>
                  <a:lnTo>
                    <a:pt x="236860" y="7004"/>
                  </a:lnTo>
                  <a:lnTo>
                    <a:pt x="277851" y="8197"/>
                  </a:lnTo>
                  <a:lnTo>
                    <a:pt x="320701" y="9698"/>
                  </a:lnTo>
                  <a:lnTo>
                    <a:pt x="367611" y="12110"/>
                  </a:lnTo>
                  <a:lnTo>
                    <a:pt x="417230" y="15129"/>
                  </a:lnTo>
                  <a:lnTo>
                    <a:pt x="468653" y="18553"/>
                  </a:lnTo>
                  <a:lnTo>
                    <a:pt x="524808" y="22246"/>
                  </a:lnTo>
                  <a:lnTo>
                    <a:pt x="584116" y="26120"/>
                  </a:lnTo>
                  <a:lnTo>
                    <a:pt x="645527" y="30113"/>
                  </a:lnTo>
                  <a:lnTo>
                    <a:pt x="709752" y="34892"/>
                  </a:lnTo>
                  <a:lnTo>
                    <a:pt x="775851" y="40195"/>
                  </a:lnTo>
                  <a:lnTo>
                    <a:pt x="843201" y="45846"/>
                  </a:lnTo>
                  <a:lnTo>
                    <a:pt x="913500" y="51731"/>
                  </a:lnTo>
                  <a:lnTo>
                    <a:pt x="985767" y="57771"/>
                  </a:lnTo>
                  <a:lnTo>
                    <a:pt x="1059344" y="63914"/>
                  </a:lnTo>
                  <a:lnTo>
                    <a:pt x="1137324" y="70126"/>
                  </a:lnTo>
                  <a:lnTo>
                    <a:pt x="1218239" y="76384"/>
                  </a:lnTo>
                  <a:lnTo>
                    <a:pt x="1301109" y="82672"/>
                  </a:lnTo>
                  <a:lnTo>
                    <a:pt x="1382462" y="87570"/>
                  </a:lnTo>
                  <a:lnTo>
                    <a:pt x="1462802" y="91542"/>
                  </a:lnTo>
                  <a:lnTo>
                    <a:pt x="1542468" y="94894"/>
                  </a:lnTo>
                  <a:lnTo>
                    <a:pt x="1619568" y="98541"/>
                  </a:lnTo>
                  <a:lnTo>
                    <a:pt x="1694956" y="102383"/>
                  </a:lnTo>
                  <a:lnTo>
                    <a:pt x="1769204" y="106355"/>
                  </a:lnTo>
                  <a:lnTo>
                    <a:pt x="1839869" y="110414"/>
                  </a:lnTo>
                  <a:lnTo>
                    <a:pt x="1908146" y="114532"/>
                  </a:lnTo>
                  <a:lnTo>
                    <a:pt x="1974831" y="118688"/>
                  </a:lnTo>
                  <a:lnTo>
                    <a:pt x="2032693" y="122869"/>
                  </a:lnTo>
                  <a:lnTo>
                    <a:pt x="2084674" y="127068"/>
                  </a:lnTo>
                  <a:lnTo>
                    <a:pt x="2132732" y="131279"/>
                  </a:lnTo>
                  <a:lnTo>
                    <a:pt x="2171121" y="134086"/>
                  </a:lnTo>
                  <a:lnTo>
                    <a:pt x="2203064" y="135957"/>
                  </a:lnTo>
                  <a:lnTo>
                    <a:pt x="2249139" y="138037"/>
                  </a:lnTo>
                  <a:lnTo>
                    <a:pt x="22860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177">
              <a:extLst>
                <a:ext uri="{FF2B5EF4-FFF2-40B4-BE49-F238E27FC236}">
                  <a16:creationId xmlns:a16="http://schemas.microsoft.com/office/drawing/2014/main" xmlns="" id="{249987A9-4E38-4ACC-97F9-EBC8B11A362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739900" y="899103"/>
              <a:ext cx="2446118" cy="2091748"/>
            </a:xfrm>
            <a:custGeom>
              <a:avLst/>
              <a:gdLst/>
              <a:ahLst/>
              <a:cxnLst/>
              <a:rect l="0" t="0" r="0" b="0"/>
              <a:pathLst>
                <a:path w="2446118" h="2091748">
                  <a:moveTo>
                    <a:pt x="0" y="59747"/>
                  </a:moveTo>
                  <a:lnTo>
                    <a:pt x="0" y="59747"/>
                  </a:lnTo>
                  <a:lnTo>
                    <a:pt x="0" y="56376"/>
                  </a:lnTo>
                  <a:lnTo>
                    <a:pt x="705" y="55383"/>
                  </a:lnTo>
                  <a:lnTo>
                    <a:pt x="1881" y="54721"/>
                  </a:lnTo>
                  <a:lnTo>
                    <a:pt x="8789" y="53789"/>
                  </a:lnTo>
                  <a:lnTo>
                    <a:pt x="50233" y="48379"/>
                  </a:lnTo>
                  <a:lnTo>
                    <a:pt x="81592" y="44582"/>
                  </a:lnTo>
                  <a:lnTo>
                    <a:pt x="103784" y="42581"/>
                  </a:lnTo>
                  <a:lnTo>
                    <a:pt x="129867" y="40542"/>
                  </a:lnTo>
                  <a:lnTo>
                    <a:pt x="158545" y="38477"/>
                  </a:lnTo>
                  <a:lnTo>
                    <a:pt x="195302" y="35689"/>
                  </a:lnTo>
                  <a:lnTo>
                    <a:pt x="237446" y="32420"/>
                  </a:lnTo>
                  <a:lnTo>
                    <a:pt x="283181" y="28829"/>
                  </a:lnTo>
                  <a:lnTo>
                    <a:pt x="334132" y="25024"/>
                  </a:lnTo>
                  <a:lnTo>
                    <a:pt x="388560" y="21076"/>
                  </a:lnTo>
                  <a:lnTo>
                    <a:pt x="445306" y="17033"/>
                  </a:lnTo>
                  <a:lnTo>
                    <a:pt x="506421" y="13632"/>
                  </a:lnTo>
                  <a:lnTo>
                    <a:pt x="570447" y="10659"/>
                  </a:lnTo>
                  <a:lnTo>
                    <a:pt x="636415" y="7972"/>
                  </a:lnTo>
                  <a:lnTo>
                    <a:pt x="705793" y="5475"/>
                  </a:lnTo>
                  <a:lnTo>
                    <a:pt x="777445" y="3104"/>
                  </a:lnTo>
                  <a:lnTo>
                    <a:pt x="850614" y="819"/>
                  </a:lnTo>
                  <a:lnTo>
                    <a:pt x="926909" y="0"/>
                  </a:lnTo>
                  <a:lnTo>
                    <a:pt x="1005289" y="160"/>
                  </a:lnTo>
                  <a:lnTo>
                    <a:pt x="1085060" y="973"/>
                  </a:lnTo>
                  <a:lnTo>
                    <a:pt x="1163640" y="1514"/>
                  </a:lnTo>
                  <a:lnTo>
                    <a:pt x="1241426" y="1875"/>
                  </a:lnTo>
                  <a:lnTo>
                    <a:pt x="1318684" y="2116"/>
                  </a:lnTo>
                  <a:lnTo>
                    <a:pt x="1393473" y="2982"/>
                  </a:lnTo>
                  <a:lnTo>
                    <a:pt x="1466615" y="4265"/>
                  </a:lnTo>
                  <a:lnTo>
                    <a:pt x="1538660" y="5825"/>
                  </a:lnTo>
                  <a:lnTo>
                    <a:pt x="1608562" y="8277"/>
                  </a:lnTo>
                  <a:lnTo>
                    <a:pt x="1677036" y="11323"/>
                  </a:lnTo>
                  <a:lnTo>
                    <a:pt x="1744557" y="14764"/>
                  </a:lnTo>
                  <a:lnTo>
                    <a:pt x="1807916" y="17764"/>
                  </a:lnTo>
                  <a:lnTo>
                    <a:pt x="1868500" y="20469"/>
                  </a:lnTo>
                  <a:lnTo>
                    <a:pt x="1927233" y="22979"/>
                  </a:lnTo>
                  <a:lnTo>
                    <a:pt x="1981205" y="25357"/>
                  </a:lnTo>
                  <a:lnTo>
                    <a:pt x="2032003" y="27648"/>
                  </a:lnTo>
                  <a:lnTo>
                    <a:pt x="2080685" y="29881"/>
                  </a:lnTo>
                  <a:lnTo>
                    <a:pt x="2124429" y="32075"/>
                  </a:lnTo>
                  <a:lnTo>
                    <a:pt x="2164881" y="34244"/>
                  </a:lnTo>
                  <a:lnTo>
                    <a:pt x="2203137" y="36395"/>
                  </a:lnTo>
                  <a:lnTo>
                    <a:pt x="2237108" y="38534"/>
                  </a:lnTo>
                  <a:lnTo>
                    <a:pt x="2268222" y="40666"/>
                  </a:lnTo>
                  <a:lnTo>
                    <a:pt x="2297431" y="42793"/>
                  </a:lnTo>
                  <a:lnTo>
                    <a:pt x="2343057" y="48919"/>
                  </a:lnTo>
                  <a:lnTo>
                    <a:pt x="2387102" y="60302"/>
                  </a:lnTo>
                  <a:lnTo>
                    <a:pt x="2412852" y="76374"/>
                  </a:lnTo>
                  <a:lnTo>
                    <a:pt x="2421368" y="83532"/>
                  </a:lnTo>
                  <a:lnTo>
                    <a:pt x="2432712" y="102774"/>
                  </a:lnTo>
                  <a:lnTo>
                    <a:pt x="2443064" y="144933"/>
                  </a:lnTo>
                  <a:lnTo>
                    <a:pt x="2446117" y="183685"/>
                  </a:lnTo>
                  <a:lnTo>
                    <a:pt x="2442771" y="229130"/>
                  </a:lnTo>
                  <a:lnTo>
                    <a:pt x="2439903" y="255219"/>
                  </a:lnTo>
                  <a:lnTo>
                    <a:pt x="2436580" y="283195"/>
                  </a:lnTo>
                  <a:lnTo>
                    <a:pt x="2432953" y="312429"/>
                  </a:lnTo>
                  <a:lnTo>
                    <a:pt x="2429124" y="344618"/>
                  </a:lnTo>
                  <a:lnTo>
                    <a:pt x="2425161" y="378778"/>
                  </a:lnTo>
                  <a:lnTo>
                    <a:pt x="2421107" y="414251"/>
                  </a:lnTo>
                  <a:lnTo>
                    <a:pt x="2416994" y="452011"/>
                  </a:lnTo>
                  <a:lnTo>
                    <a:pt x="2412840" y="491295"/>
                  </a:lnTo>
                  <a:lnTo>
                    <a:pt x="2408660" y="531596"/>
                  </a:lnTo>
                  <a:lnTo>
                    <a:pt x="2405168" y="573985"/>
                  </a:lnTo>
                  <a:lnTo>
                    <a:pt x="2402134" y="617767"/>
                  </a:lnTo>
                  <a:lnTo>
                    <a:pt x="2399406" y="662477"/>
                  </a:lnTo>
                  <a:lnTo>
                    <a:pt x="2397587" y="709217"/>
                  </a:lnTo>
                  <a:lnTo>
                    <a:pt x="2396374" y="757310"/>
                  </a:lnTo>
                  <a:lnTo>
                    <a:pt x="2395566" y="806306"/>
                  </a:lnTo>
                  <a:lnTo>
                    <a:pt x="2394322" y="855903"/>
                  </a:lnTo>
                  <a:lnTo>
                    <a:pt x="2392787" y="905901"/>
                  </a:lnTo>
                  <a:lnTo>
                    <a:pt x="2391058" y="956166"/>
                  </a:lnTo>
                  <a:lnTo>
                    <a:pt x="2388494" y="1006610"/>
                  </a:lnTo>
                  <a:lnTo>
                    <a:pt x="2385375" y="1057172"/>
                  </a:lnTo>
                  <a:lnTo>
                    <a:pt x="2381882" y="1107814"/>
                  </a:lnTo>
                  <a:lnTo>
                    <a:pt x="2377438" y="1159919"/>
                  </a:lnTo>
                  <a:lnTo>
                    <a:pt x="2372359" y="1213001"/>
                  </a:lnTo>
                  <a:lnTo>
                    <a:pt x="2366856" y="1266733"/>
                  </a:lnTo>
                  <a:lnTo>
                    <a:pt x="2361071" y="1318782"/>
                  </a:lnTo>
                  <a:lnTo>
                    <a:pt x="2355097" y="1369709"/>
                  </a:lnTo>
                  <a:lnTo>
                    <a:pt x="2348998" y="1419888"/>
                  </a:lnTo>
                  <a:lnTo>
                    <a:pt x="2343521" y="1469569"/>
                  </a:lnTo>
                  <a:lnTo>
                    <a:pt x="2338458" y="1518917"/>
                  </a:lnTo>
                  <a:lnTo>
                    <a:pt x="2333672" y="1568044"/>
                  </a:lnTo>
                  <a:lnTo>
                    <a:pt x="2329070" y="1615612"/>
                  </a:lnTo>
                  <a:lnTo>
                    <a:pt x="2324591" y="1662140"/>
                  </a:lnTo>
                  <a:lnTo>
                    <a:pt x="2320194" y="1707976"/>
                  </a:lnTo>
                  <a:lnTo>
                    <a:pt x="2316557" y="1750527"/>
                  </a:lnTo>
                  <a:lnTo>
                    <a:pt x="2313427" y="1790889"/>
                  </a:lnTo>
                  <a:lnTo>
                    <a:pt x="2310635" y="1829792"/>
                  </a:lnTo>
                  <a:lnTo>
                    <a:pt x="2306656" y="1864899"/>
                  </a:lnTo>
                  <a:lnTo>
                    <a:pt x="2301888" y="1897476"/>
                  </a:lnTo>
                  <a:lnTo>
                    <a:pt x="2296592" y="1928366"/>
                  </a:lnTo>
                  <a:lnTo>
                    <a:pt x="2290239" y="1955310"/>
                  </a:lnTo>
                  <a:lnTo>
                    <a:pt x="2275654" y="2002181"/>
                  </a:lnTo>
                  <a:lnTo>
                    <a:pt x="2265409" y="2036653"/>
                  </a:lnTo>
                  <a:lnTo>
                    <a:pt x="2251356" y="2082192"/>
                  </a:lnTo>
                  <a:lnTo>
                    <a:pt x="2247900" y="2091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178">
              <a:extLst>
                <a:ext uri="{FF2B5EF4-FFF2-40B4-BE49-F238E27FC236}">
                  <a16:creationId xmlns:a16="http://schemas.microsoft.com/office/drawing/2014/main" xmlns="" id="{4920BB29-EAB8-42F0-89E5-B61C089F06D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89100" y="977900"/>
              <a:ext cx="69841" cy="1739901"/>
            </a:xfrm>
            <a:custGeom>
              <a:avLst/>
              <a:gdLst/>
              <a:ahLst/>
              <a:cxnLst/>
              <a:rect l="0" t="0" r="0" b="0"/>
              <a:pathLst>
                <a:path w="69841" h="1739901">
                  <a:moveTo>
                    <a:pt x="31750" y="0"/>
                  </a:moveTo>
                  <a:lnTo>
                    <a:pt x="31750" y="0"/>
                  </a:lnTo>
                  <a:lnTo>
                    <a:pt x="46945" y="33918"/>
                  </a:lnTo>
                  <a:lnTo>
                    <a:pt x="54518" y="73706"/>
                  </a:lnTo>
                  <a:lnTo>
                    <a:pt x="59038" y="112251"/>
                  </a:lnTo>
                  <a:lnTo>
                    <a:pt x="61231" y="136923"/>
                  </a:lnTo>
                  <a:lnTo>
                    <a:pt x="63398" y="164660"/>
                  </a:lnTo>
                  <a:lnTo>
                    <a:pt x="65549" y="194440"/>
                  </a:lnTo>
                  <a:lnTo>
                    <a:pt x="66982" y="226288"/>
                  </a:lnTo>
                  <a:lnTo>
                    <a:pt x="67938" y="259514"/>
                  </a:lnTo>
                  <a:lnTo>
                    <a:pt x="68576" y="293659"/>
                  </a:lnTo>
                  <a:lnTo>
                    <a:pt x="69000" y="331945"/>
                  </a:lnTo>
                  <a:lnTo>
                    <a:pt x="69284" y="372991"/>
                  </a:lnTo>
                  <a:lnTo>
                    <a:pt x="69472" y="415877"/>
                  </a:lnTo>
                  <a:lnTo>
                    <a:pt x="69598" y="460696"/>
                  </a:lnTo>
                  <a:lnTo>
                    <a:pt x="69682" y="506803"/>
                  </a:lnTo>
                  <a:lnTo>
                    <a:pt x="69738" y="553768"/>
                  </a:lnTo>
                  <a:lnTo>
                    <a:pt x="69775" y="602012"/>
                  </a:lnTo>
                  <a:lnTo>
                    <a:pt x="69800" y="651108"/>
                  </a:lnTo>
                  <a:lnTo>
                    <a:pt x="69817" y="700772"/>
                  </a:lnTo>
                  <a:lnTo>
                    <a:pt x="69828" y="753637"/>
                  </a:lnTo>
                  <a:lnTo>
                    <a:pt x="69835" y="808636"/>
                  </a:lnTo>
                  <a:lnTo>
                    <a:pt x="69840" y="865057"/>
                  </a:lnTo>
                  <a:lnTo>
                    <a:pt x="69138" y="921016"/>
                  </a:lnTo>
                  <a:lnTo>
                    <a:pt x="67964" y="976666"/>
                  </a:lnTo>
                  <a:lnTo>
                    <a:pt x="66476" y="1032111"/>
                  </a:lnTo>
                  <a:lnTo>
                    <a:pt x="64073" y="1086713"/>
                  </a:lnTo>
                  <a:lnTo>
                    <a:pt x="61060" y="1140753"/>
                  </a:lnTo>
                  <a:lnTo>
                    <a:pt x="57640" y="1194419"/>
                  </a:lnTo>
                  <a:lnTo>
                    <a:pt x="54654" y="1246424"/>
                  </a:lnTo>
                  <a:lnTo>
                    <a:pt x="51958" y="1297321"/>
                  </a:lnTo>
                  <a:lnTo>
                    <a:pt x="49456" y="1347481"/>
                  </a:lnTo>
                  <a:lnTo>
                    <a:pt x="45670" y="1394326"/>
                  </a:lnTo>
                  <a:lnTo>
                    <a:pt x="41030" y="1438962"/>
                  </a:lnTo>
                  <a:lnTo>
                    <a:pt x="35820" y="1482124"/>
                  </a:lnTo>
                  <a:lnTo>
                    <a:pt x="30936" y="1521483"/>
                  </a:lnTo>
                  <a:lnTo>
                    <a:pt x="26268" y="1558305"/>
                  </a:lnTo>
                  <a:lnTo>
                    <a:pt x="21745" y="1593437"/>
                  </a:lnTo>
                  <a:lnTo>
                    <a:pt x="17319" y="1623208"/>
                  </a:lnTo>
                  <a:lnTo>
                    <a:pt x="12957" y="1649405"/>
                  </a:lnTo>
                  <a:lnTo>
                    <a:pt x="5759" y="1691213"/>
                  </a:lnTo>
                  <a:lnTo>
                    <a:pt x="0" y="173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4393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MARTInkShape-Group457">
            <a:extLst>
              <a:ext uri="{FF2B5EF4-FFF2-40B4-BE49-F238E27FC236}">
                <a16:creationId xmlns:a16="http://schemas.microsoft.com/office/drawing/2014/main" xmlns="" id="{A98DE07B-81AF-4D69-8C11-6B25BAFAB7C3}"/>
              </a:ext>
            </a:extLst>
          </p:cNvPr>
          <p:cNvGrpSpPr/>
          <p:nvPr/>
        </p:nvGrpSpPr>
        <p:grpSpPr>
          <a:xfrm>
            <a:off x="1046099" y="529436"/>
            <a:ext cx="1493902" cy="423065"/>
            <a:chOff x="1046099" y="529436"/>
            <a:chExt cx="1493902" cy="423065"/>
          </a:xfrm>
        </p:grpSpPr>
        <p:sp>
          <p:nvSpPr>
            <p:cNvPr id="2" name="SMARTInkShape-2179">
              <a:extLst>
                <a:ext uri="{FF2B5EF4-FFF2-40B4-BE49-F238E27FC236}">
                  <a16:creationId xmlns:a16="http://schemas.microsoft.com/office/drawing/2014/main" xmlns="" id="{89EC01E7-5B5E-4E30-96FE-15B4E440E7BB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046099" y="600007"/>
              <a:ext cx="242952" cy="348474"/>
            </a:xfrm>
            <a:custGeom>
              <a:avLst/>
              <a:gdLst/>
              <a:ahLst/>
              <a:cxnLst/>
              <a:rect l="0" t="0" r="0" b="0"/>
              <a:pathLst>
                <a:path w="242952" h="348474">
                  <a:moveTo>
                    <a:pt x="217551" y="28643"/>
                  </a:moveTo>
                  <a:lnTo>
                    <a:pt x="217551" y="28643"/>
                  </a:lnTo>
                  <a:lnTo>
                    <a:pt x="199253" y="10345"/>
                  </a:lnTo>
                  <a:lnTo>
                    <a:pt x="191545" y="6399"/>
                  </a:lnTo>
                  <a:lnTo>
                    <a:pt x="165129" y="0"/>
                  </a:lnTo>
                  <a:lnTo>
                    <a:pt x="150273" y="1331"/>
                  </a:lnTo>
                  <a:lnTo>
                    <a:pt x="119300" y="12790"/>
                  </a:lnTo>
                  <a:lnTo>
                    <a:pt x="79941" y="39703"/>
                  </a:lnTo>
                  <a:lnTo>
                    <a:pt x="53380" y="70012"/>
                  </a:lnTo>
                  <a:lnTo>
                    <a:pt x="29580" y="104885"/>
                  </a:lnTo>
                  <a:lnTo>
                    <a:pt x="11947" y="136847"/>
                  </a:lnTo>
                  <a:lnTo>
                    <a:pt x="2699" y="171278"/>
                  </a:lnTo>
                  <a:lnTo>
                    <a:pt x="0" y="207042"/>
                  </a:lnTo>
                  <a:lnTo>
                    <a:pt x="3504" y="241752"/>
                  </a:lnTo>
                  <a:lnTo>
                    <a:pt x="20153" y="282913"/>
                  </a:lnTo>
                  <a:lnTo>
                    <a:pt x="40683" y="302519"/>
                  </a:lnTo>
                  <a:lnTo>
                    <a:pt x="81890" y="323575"/>
                  </a:lnTo>
                  <a:lnTo>
                    <a:pt x="126085" y="336869"/>
                  </a:lnTo>
                  <a:lnTo>
                    <a:pt x="165991" y="345277"/>
                  </a:lnTo>
                  <a:lnTo>
                    <a:pt x="204626" y="348473"/>
                  </a:lnTo>
                  <a:lnTo>
                    <a:pt x="242951" y="346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180">
              <a:extLst>
                <a:ext uri="{FF2B5EF4-FFF2-40B4-BE49-F238E27FC236}">
                  <a16:creationId xmlns:a16="http://schemas.microsoft.com/office/drawing/2014/main" xmlns="" id="{E0DA89F9-6CF4-4E98-889E-E5E319E2648B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328970" y="793750"/>
              <a:ext cx="83901" cy="151191"/>
            </a:xfrm>
            <a:custGeom>
              <a:avLst/>
              <a:gdLst/>
              <a:ahLst/>
              <a:cxnLst/>
              <a:rect l="0" t="0" r="0" b="0"/>
              <a:pathLst>
                <a:path w="83901" h="151191">
                  <a:moveTo>
                    <a:pt x="55330" y="0"/>
                  </a:moveTo>
                  <a:lnTo>
                    <a:pt x="55330" y="0"/>
                  </a:lnTo>
                  <a:lnTo>
                    <a:pt x="35771" y="706"/>
                  </a:lnTo>
                  <a:lnTo>
                    <a:pt x="29469" y="3371"/>
                  </a:lnTo>
                  <a:lnTo>
                    <a:pt x="15212" y="15580"/>
                  </a:lnTo>
                  <a:lnTo>
                    <a:pt x="7396" y="32325"/>
                  </a:lnTo>
                  <a:lnTo>
                    <a:pt x="0" y="77568"/>
                  </a:lnTo>
                  <a:lnTo>
                    <a:pt x="5461" y="111334"/>
                  </a:lnTo>
                  <a:lnTo>
                    <a:pt x="16017" y="136940"/>
                  </a:lnTo>
                  <a:lnTo>
                    <a:pt x="27744" y="147410"/>
                  </a:lnTo>
                  <a:lnTo>
                    <a:pt x="34823" y="151190"/>
                  </a:lnTo>
                  <a:lnTo>
                    <a:pt x="42364" y="150888"/>
                  </a:lnTo>
                  <a:lnTo>
                    <a:pt x="58269" y="143026"/>
                  </a:lnTo>
                  <a:lnTo>
                    <a:pt x="70983" y="128243"/>
                  </a:lnTo>
                  <a:lnTo>
                    <a:pt x="79926" y="109208"/>
                  </a:lnTo>
                  <a:lnTo>
                    <a:pt x="83900" y="86637"/>
                  </a:lnTo>
                  <a:lnTo>
                    <a:pt x="79396" y="46758"/>
                  </a:lnTo>
                  <a:lnTo>
                    <a:pt x="72495" y="20518"/>
                  </a:lnTo>
                  <a:lnTo>
                    <a:pt x="68890" y="16501"/>
                  </a:lnTo>
                  <a:lnTo>
                    <a:pt x="64370" y="14528"/>
                  </a:lnTo>
                  <a:lnTo>
                    <a:pt x="55820" y="14218"/>
                  </a:lnTo>
                  <a:lnTo>
                    <a:pt x="53540" y="15123"/>
                  </a:lnTo>
                  <a:lnTo>
                    <a:pt x="4898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181">
              <a:extLst>
                <a:ext uri="{FF2B5EF4-FFF2-40B4-BE49-F238E27FC236}">
                  <a16:creationId xmlns:a16="http://schemas.microsoft.com/office/drawing/2014/main" xmlns="" id="{304D7DA9-AA87-4093-BF94-8EFCDFC846B0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473200" y="772328"/>
              <a:ext cx="107951" cy="180173"/>
            </a:xfrm>
            <a:custGeom>
              <a:avLst/>
              <a:gdLst/>
              <a:ahLst/>
              <a:cxnLst/>
              <a:rect l="0" t="0" r="0" b="0"/>
              <a:pathLst>
                <a:path w="107951" h="180173">
                  <a:moveTo>
                    <a:pt x="0" y="21422"/>
                  </a:moveTo>
                  <a:lnTo>
                    <a:pt x="0" y="21422"/>
                  </a:lnTo>
                  <a:lnTo>
                    <a:pt x="0" y="15955"/>
                  </a:lnTo>
                  <a:lnTo>
                    <a:pt x="5069" y="26797"/>
                  </a:lnTo>
                  <a:lnTo>
                    <a:pt x="14927" y="69367"/>
                  </a:lnTo>
                  <a:lnTo>
                    <a:pt x="13166" y="110882"/>
                  </a:lnTo>
                  <a:lnTo>
                    <a:pt x="7041" y="138349"/>
                  </a:lnTo>
                  <a:lnTo>
                    <a:pt x="6811" y="138179"/>
                  </a:lnTo>
                  <a:lnTo>
                    <a:pt x="6657" y="137360"/>
                  </a:lnTo>
                  <a:lnTo>
                    <a:pt x="15179" y="90730"/>
                  </a:lnTo>
                  <a:lnTo>
                    <a:pt x="28016" y="50424"/>
                  </a:lnTo>
                  <a:lnTo>
                    <a:pt x="44575" y="11942"/>
                  </a:lnTo>
                  <a:lnTo>
                    <a:pt x="48766" y="6635"/>
                  </a:lnTo>
                  <a:lnTo>
                    <a:pt x="59068" y="739"/>
                  </a:lnTo>
                  <a:lnTo>
                    <a:pt x="70702" y="0"/>
                  </a:lnTo>
                  <a:lnTo>
                    <a:pt x="76768" y="791"/>
                  </a:lnTo>
                  <a:lnTo>
                    <a:pt x="82223" y="4140"/>
                  </a:lnTo>
                  <a:lnTo>
                    <a:pt x="92047" y="15387"/>
                  </a:lnTo>
                  <a:lnTo>
                    <a:pt x="102141" y="44328"/>
                  </a:lnTo>
                  <a:lnTo>
                    <a:pt x="102858" y="83085"/>
                  </a:lnTo>
                  <a:lnTo>
                    <a:pt x="105344" y="122478"/>
                  </a:lnTo>
                  <a:lnTo>
                    <a:pt x="107435" y="165117"/>
                  </a:lnTo>
                  <a:lnTo>
                    <a:pt x="107950" y="180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182">
              <a:extLst>
                <a:ext uri="{FF2B5EF4-FFF2-40B4-BE49-F238E27FC236}">
                  <a16:creationId xmlns:a16="http://schemas.microsoft.com/office/drawing/2014/main" xmlns="" id="{4CAEFE16-5612-48B2-BE14-33E2D4BFAD6D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708909" y="529436"/>
              <a:ext cx="88142" cy="404015"/>
            </a:xfrm>
            <a:custGeom>
              <a:avLst/>
              <a:gdLst/>
              <a:ahLst/>
              <a:cxnLst/>
              <a:rect l="0" t="0" r="0" b="0"/>
              <a:pathLst>
                <a:path w="88142" h="404015">
                  <a:moveTo>
                    <a:pt x="88141" y="42064"/>
                  </a:moveTo>
                  <a:lnTo>
                    <a:pt x="88141" y="42064"/>
                  </a:lnTo>
                  <a:lnTo>
                    <a:pt x="87435" y="14640"/>
                  </a:lnTo>
                  <a:lnTo>
                    <a:pt x="82674" y="135"/>
                  </a:lnTo>
                  <a:lnTo>
                    <a:pt x="80968" y="0"/>
                  </a:lnTo>
                  <a:lnTo>
                    <a:pt x="75310" y="1732"/>
                  </a:lnTo>
                  <a:lnTo>
                    <a:pt x="60821" y="20158"/>
                  </a:lnTo>
                  <a:lnTo>
                    <a:pt x="41325" y="63764"/>
                  </a:lnTo>
                  <a:lnTo>
                    <a:pt x="24646" y="105565"/>
                  </a:lnTo>
                  <a:lnTo>
                    <a:pt x="15000" y="137079"/>
                  </a:lnTo>
                  <a:lnTo>
                    <a:pt x="7891" y="171782"/>
                  </a:lnTo>
                  <a:lnTo>
                    <a:pt x="3086" y="209077"/>
                  </a:lnTo>
                  <a:lnTo>
                    <a:pt x="950" y="249172"/>
                  </a:lnTo>
                  <a:lnTo>
                    <a:pt x="0" y="286747"/>
                  </a:lnTo>
                  <a:lnTo>
                    <a:pt x="1348" y="333990"/>
                  </a:lnTo>
                  <a:lnTo>
                    <a:pt x="8124" y="378188"/>
                  </a:lnTo>
                  <a:lnTo>
                    <a:pt x="15551" y="401839"/>
                  </a:lnTo>
                  <a:lnTo>
                    <a:pt x="16464" y="403270"/>
                  </a:lnTo>
                  <a:lnTo>
                    <a:pt x="18291" y="404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183">
              <a:extLst>
                <a:ext uri="{FF2B5EF4-FFF2-40B4-BE49-F238E27FC236}">
                  <a16:creationId xmlns:a16="http://schemas.microsoft.com/office/drawing/2014/main" xmlns="" id="{D59ABC93-42D8-4121-B992-88F0D5C68A28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658233" y="787400"/>
              <a:ext cx="145168" cy="50801"/>
            </a:xfrm>
            <a:custGeom>
              <a:avLst/>
              <a:gdLst/>
              <a:ahLst/>
              <a:cxnLst/>
              <a:rect l="0" t="0" r="0" b="0"/>
              <a:pathLst>
                <a:path w="145168" h="50801">
                  <a:moveTo>
                    <a:pt x="5467" y="50800"/>
                  </a:moveTo>
                  <a:lnTo>
                    <a:pt x="5467" y="50800"/>
                  </a:lnTo>
                  <a:lnTo>
                    <a:pt x="2096" y="50800"/>
                  </a:lnTo>
                  <a:lnTo>
                    <a:pt x="1103" y="50094"/>
                  </a:lnTo>
                  <a:lnTo>
                    <a:pt x="441" y="48918"/>
                  </a:lnTo>
                  <a:lnTo>
                    <a:pt x="0" y="47429"/>
                  </a:lnTo>
                  <a:lnTo>
                    <a:pt x="411" y="45730"/>
                  </a:lnTo>
                  <a:lnTo>
                    <a:pt x="2749" y="41962"/>
                  </a:lnTo>
                  <a:lnTo>
                    <a:pt x="18145" y="29131"/>
                  </a:lnTo>
                  <a:lnTo>
                    <a:pt x="58771" y="15972"/>
                  </a:lnTo>
                  <a:lnTo>
                    <a:pt x="95109" y="8809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184">
              <a:extLst>
                <a:ext uri="{FF2B5EF4-FFF2-40B4-BE49-F238E27FC236}">
                  <a16:creationId xmlns:a16="http://schemas.microsoft.com/office/drawing/2014/main" xmlns="" id="{9B1A0DEA-2DA4-49FA-8545-00A1CEC6E53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855606" y="781050"/>
              <a:ext cx="17645" cy="114301"/>
            </a:xfrm>
            <a:custGeom>
              <a:avLst/>
              <a:gdLst/>
              <a:ahLst/>
              <a:cxnLst/>
              <a:rect l="0" t="0" r="0" b="0"/>
              <a:pathLst>
                <a:path w="17645" h="114301">
                  <a:moveTo>
                    <a:pt x="17644" y="0"/>
                  </a:moveTo>
                  <a:lnTo>
                    <a:pt x="17644" y="0"/>
                  </a:lnTo>
                  <a:lnTo>
                    <a:pt x="8210" y="10845"/>
                  </a:lnTo>
                  <a:lnTo>
                    <a:pt x="3338" y="21048"/>
                  </a:lnTo>
                  <a:lnTo>
                    <a:pt x="0" y="42063"/>
                  </a:lnTo>
                  <a:lnTo>
                    <a:pt x="3805" y="87819"/>
                  </a:lnTo>
                  <a:lnTo>
                    <a:pt x="4944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185">
              <a:extLst>
                <a:ext uri="{FF2B5EF4-FFF2-40B4-BE49-F238E27FC236}">
                  <a16:creationId xmlns:a16="http://schemas.microsoft.com/office/drawing/2014/main" xmlns="" id="{5611C502-6024-428D-A85D-7C98A8C1D587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860550" y="70119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63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186">
              <a:extLst>
                <a:ext uri="{FF2B5EF4-FFF2-40B4-BE49-F238E27FC236}">
                  <a16:creationId xmlns:a16="http://schemas.microsoft.com/office/drawing/2014/main" xmlns="" id="{EE8FEFB8-7CD1-498E-AE6C-B700FC436993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936438" y="580634"/>
              <a:ext cx="108263" cy="326356"/>
            </a:xfrm>
            <a:custGeom>
              <a:avLst/>
              <a:gdLst/>
              <a:ahLst/>
              <a:cxnLst/>
              <a:rect l="0" t="0" r="0" b="0"/>
              <a:pathLst>
                <a:path w="108263" h="326356">
                  <a:moveTo>
                    <a:pt x="63812" y="232166"/>
                  </a:moveTo>
                  <a:lnTo>
                    <a:pt x="63812" y="232166"/>
                  </a:lnTo>
                  <a:lnTo>
                    <a:pt x="63812" y="189218"/>
                  </a:lnTo>
                  <a:lnTo>
                    <a:pt x="63812" y="184484"/>
                  </a:lnTo>
                  <a:lnTo>
                    <a:pt x="61695" y="181328"/>
                  </a:lnTo>
                  <a:lnTo>
                    <a:pt x="58168" y="179224"/>
                  </a:lnTo>
                  <a:lnTo>
                    <a:pt x="53699" y="177821"/>
                  </a:lnTo>
                  <a:lnTo>
                    <a:pt x="47898" y="179708"/>
                  </a:lnTo>
                  <a:lnTo>
                    <a:pt x="33926" y="189331"/>
                  </a:lnTo>
                  <a:lnTo>
                    <a:pt x="16935" y="217357"/>
                  </a:lnTo>
                  <a:lnTo>
                    <a:pt x="2964" y="255844"/>
                  </a:lnTo>
                  <a:lnTo>
                    <a:pt x="0" y="295156"/>
                  </a:lnTo>
                  <a:lnTo>
                    <a:pt x="3936" y="313313"/>
                  </a:lnTo>
                  <a:lnTo>
                    <a:pt x="6962" y="320131"/>
                  </a:lnTo>
                  <a:lnTo>
                    <a:pt x="10389" y="323970"/>
                  </a:lnTo>
                  <a:lnTo>
                    <a:pt x="14086" y="325824"/>
                  </a:lnTo>
                  <a:lnTo>
                    <a:pt x="17961" y="326355"/>
                  </a:lnTo>
                  <a:lnTo>
                    <a:pt x="29793" y="317537"/>
                  </a:lnTo>
                  <a:lnTo>
                    <a:pt x="43754" y="299742"/>
                  </a:lnTo>
                  <a:lnTo>
                    <a:pt x="63513" y="255873"/>
                  </a:lnTo>
                  <a:lnTo>
                    <a:pt x="76379" y="216126"/>
                  </a:lnTo>
                  <a:lnTo>
                    <a:pt x="82068" y="192545"/>
                  </a:lnTo>
                  <a:lnTo>
                    <a:pt x="87271" y="166947"/>
                  </a:lnTo>
                  <a:lnTo>
                    <a:pt x="92152" y="140003"/>
                  </a:lnTo>
                  <a:lnTo>
                    <a:pt x="96111" y="114985"/>
                  </a:lnTo>
                  <a:lnTo>
                    <a:pt x="102391" y="68373"/>
                  </a:lnTo>
                  <a:lnTo>
                    <a:pt x="103151" y="22690"/>
                  </a:lnTo>
                  <a:lnTo>
                    <a:pt x="98908" y="1393"/>
                  </a:lnTo>
                  <a:lnTo>
                    <a:pt x="97087" y="0"/>
                  </a:lnTo>
                  <a:lnTo>
                    <a:pt x="95168" y="1189"/>
                  </a:lnTo>
                  <a:lnTo>
                    <a:pt x="93182" y="4098"/>
                  </a:lnTo>
                  <a:lnTo>
                    <a:pt x="87017" y="38531"/>
                  </a:lnTo>
                  <a:lnTo>
                    <a:pt x="84709" y="75080"/>
                  </a:lnTo>
                  <a:lnTo>
                    <a:pt x="83683" y="117900"/>
                  </a:lnTo>
                  <a:lnTo>
                    <a:pt x="83227" y="165153"/>
                  </a:lnTo>
                  <a:lnTo>
                    <a:pt x="84905" y="208733"/>
                  </a:lnTo>
                  <a:lnTo>
                    <a:pt x="88709" y="245740"/>
                  </a:lnTo>
                  <a:lnTo>
                    <a:pt x="98079" y="279619"/>
                  </a:lnTo>
                  <a:lnTo>
                    <a:pt x="108262" y="295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187">
              <a:extLst>
                <a:ext uri="{FF2B5EF4-FFF2-40B4-BE49-F238E27FC236}">
                  <a16:creationId xmlns:a16="http://schemas.microsoft.com/office/drawing/2014/main" xmlns="" id="{13B86165-7E7E-49E9-BF20-9DF7B991DB3E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089150" y="752904"/>
              <a:ext cx="82551" cy="122797"/>
            </a:xfrm>
            <a:custGeom>
              <a:avLst/>
              <a:gdLst/>
              <a:ahLst/>
              <a:cxnLst/>
              <a:rect l="0" t="0" r="0" b="0"/>
              <a:pathLst>
                <a:path w="82551" h="122797">
                  <a:moveTo>
                    <a:pt x="0" y="47196"/>
                  </a:moveTo>
                  <a:lnTo>
                    <a:pt x="0" y="47196"/>
                  </a:lnTo>
                  <a:lnTo>
                    <a:pt x="3371" y="47196"/>
                  </a:lnTo>
                  <a:lnTo>
                    <a:pt x="16606" y="50854"/>
                  </a:lnTo>
                  <a:lnTo>
                    <a:pt x="27136" y="49292"/>
                  </a:lnTo>
                  <a:lnTo>
                    <a:pt x="36990" y="44365"/>
                  </a:lnTo>
                  <a:lnTo>
                    <a:pt x="46073" y="36765"/>
                  </a:lnTo>
                  <a:lnTo>
                    <a:pt x="54814" y="26332"/>
                  </a:lnTo>
                  <a:lnTo>
                    <a:pt x="59640" y="14640"/>
                  </a:lnTo>
                  <a:lnTo>
                    <a:pt x="60926" y="8559"/>
                  </a:lnTo>
                  <a:lnTo>
                    <a:pt x="60373" y="4504"/>
                  </a:lnTo>
                  <a:lnTo>
                    <a:pt x="58593" y="1802"/>
                  </a:lnTo>
                  <a:lnTo>
                    <a:pt x="55995" y="0"/>
                  </a:lnTo>
                  <a:lnTo>
                    <a:pt x="52147" y="210"/>
                  </a:lnTo>
                  <a:lnTo>
                    <a:pt x="42226" y="4206"/>
                  </a:lnTo>
                  <a:lnTo>
                    <a:pt x="32643" y="14448"/>
                  </a:lnTo>
                  <a:lnTo>
                    <a:pt x="24386" y="29114"/>
                  </a:lnTo>
                  <a:lnTo>
                    <a:pt x="15217" y="67273"/>
                  </a:lnTo>
                  <a:lnTo>
                    <a:pt x="15230" y="87164"/>
                  </a:lnTo>
                  <a:lnTo>
                    <a:pt x="19939" y="105411"/>
                  </a:lnTo>
                  <a:lnTo>
                    <a:pt x="26736" y="117284"/>
                  </a:lnTo>
                  <a:lnTo>
                    <a:pt x="30524" y="121438"/>
                  </a:lnTo>
                  <a:lnTo>
                    <a:pt x="35166" y="122796"/>
                  </a:lnTo>
                  <a:lnTo>
                    <a:pt x="45968" y="120542"/>
                  </a:lnTo>
                  <a:lnTo>
                    <a:pt x="82550" y="91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188">
              <a:extLst>
                <a:ext uri="{FF2B5EF4-FFF2-40B4-BE49-F238E27FC236}">
                  <a16:creationId xmlns:a16="http://schemas.microsoft.com/office/drawing/2014/main" xmlns="" id="{ED99BDB8-0141-4435-B607-21EB16ADA6ED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184453" y="752156"/>
              <a:ext cx="64880" cy="124145"/>
            </a:xfrm>
            <a:custGeom>
              <a:avLst/>
              <a:gdLst/>
              <a:ahLst/>
              <a:cxnLst/>
              <a:rect l="0" t="0" r="0" b="0"/>
              <a:pathLst>
                <a:path w="64880" h="124145">
                  <a:moveTo>
                    <a:pt x="12647" y="28894"/>
                  </a:moveTo>
                  <a:lnTo>
                    <a:pt x="12647" y="28894"/>
                  </a:lnTo>
                  <a:lnTo>
                    <a:pt x="7180" y="23427"/>
                  </a:lnTo>
                  <a:lnTo>
                    <a:pt x="1305" y="69963"/>
                  </a:lnTo>
                  <a:lnTo>
                    <a:pt x="26" y="116832"/>
                  </a:lnTo>
                  <a:lnTo>
                    <a:pt x="0" y="117859"/>
                  </a:lnTo>
                  <a:lnTo>
                    <a:pt x="3325" y="95712"/>
                  </a:lnTo>
                  <a:lnTo>
                    <a:pt x="15849" y="48782"/>
                  </a:lnTo>
                  <a:lnTo>
                    <a:pt x="27785" y="17775"/>
                  </a:lnTo>
                  <a:lnTo>
                    <a:pt x="36073" y="6784"/>
                  </a:lnTo>
                  <a:lnTo>
                    <a:pt x="42579" y="1428"/>
                  </a:lnTo>
                  <a:lnTo>
                    <a:pt x="45302" y="0"/>
                  </a:lnTo>
                  <a:lnTo>
                    <a:pt x="48528" y="1165"/>
                  </a:lnTo>
                  <a:lnTo>
                    <a:pt x="55875" y="8103"/>
                  </a:lnTo>
                  <a:lnTo>
                    <a:pt x="64574" y="27281"/>
                  </a:lnTo>
                  <a:lnTo>
                    <a:pt x="64879" y="54208"/>
                  </a:lnTo>
                  <a:lnTo>
                    <a:pt x="58610" y="101598"/>
                  </a:lnTo>
                  <a:lnTo>
                    <a:pt x="57097" y="124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189">
              <a:extLst>
                <a:ext uri="{FF2B5EF4-FFF2-40B4-BE49-F238E27FC236}">
                  <a16:creationId xmlns:a16="http://schemas.microsoft.com/office/drawing/2014/main" xmlns="" id="{EBDE6712-2567-4D82-8175-09D10EAA47E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325683" y="735905"/>
              <a:ext cx="214318" cy="118631"/>
            </a:xfrm>
            <a:custGeom>
              <a:avLst/>
              <a:gdLst/>
              <a:ahLst/>
              <a:cxnLst/>
              <a:rect l="0" t="0" r="0" b="0"/>
              <a:pathLst>
                <a:path w="214318" h="118631">
                  <a:moveTo>
                    <a:pt x="36517" y="13395"/>
                  </a:moveTo>
                  <a:lnTo>
                    <a:pt x="36517" y="13395"/>
                  </a:lnTo>
                  <a:lnTo>
                    <a:pt x="33146" y="13395"/>
                  </a:lnTo>
                  <a:lnTo>
                    <a:pt x="24308" y="20137"/>
                  </a:lnTo>
                  <a:lnTo>
                    <a:pt x="12752" y="34443"/>
                  </a:lnTo>
                  <a:lnTo>
                    <a:pt x="3762" y="55458"/>
                  </a:lnTo>
                  <a:lnTo>
                    <a:pt x="0" y="79559"/>
                  </a:lnTo>
                  <a:lnTo>
                    <a:pt x="2257" y="97832"/>
                  </a:lnTo>
                  <a:lnTo>
                    <a:pt x="7394" y="112183"/>
                  </a:lnTo>
                  <a:lnTo>
                    <a:pt x="11457" y="115237"/>
                  </a:lnTo>
                  <a:lnTo>
                    <a:pt x="23498" y="118630"/>
                  </a:lnTo>
                  <a:lnTo>
                    <a:pt x="40138" y="114494"/>
                  </a:lnTo>
                  <a:lnTo>
                    <a:pt x="82937" y="91221"/>
                  </a:lnTo>
                  <a:lnTo>
                    <a:pt x="124970" y="50719"/>
                  </a:lnTo>
                  <a:lnTo>
                    <a:pt x="142531" y="24297"/>
                  </a:lnTo>
                  <a:lnTo>
                    <a:pt x="147135" y="12126"/>
                  </a:lnTo>
                  <a:lnTo>
                    <a:pt x="146951" y="7610"/>
                  </a:lnTo>
                  <a:lnTo>
                    <a:pt x="145417" y="3894"/>
                  </a:lnTo>
                  <a:lnTo>
                    <a:pt x="142984" y="711"/>
                  </a:lnTo>
                  <a:lnTo>
                    <a:pt x="139245" y="0"/>
                  </a:lnTo>
                  <a:lnTo>
                    <a:pt x="129446" y="2973"/>
                  </a:lnTo>
                  <a:lnTo>
                    <a:pt x="112029" y="15952"/>
                  </a:lnTo>
                  <a:lnTo>
                    <a:pt x="96834" y="36574"/>
                  </a:lnTo>
                  <a:lnTo>
                    <a:pt x="86766" y="63929"/>
                  </a:lnTo>
                  <a:lnTo>
                    <a:pt x="85426" y="80304"/>
                  </a:lnTo>
                  <a:lnTo>
                    <a:pt x="86056" y="87635"/>
                  </a:lnTo>
                  <a:lnTo>
                    <a:pt x="92401" y="99542"/>
                  </a:lnTo>
                  <a:lnTo>
                    <a:pt x="97056" y="104693"/>
                  </a:lnTo>
                  <a:lnTo>
                    <a:pt x="111636" y="112298"/>
                  </a:lnTo>
                  <a:lnTo>
                    <a:pt x="130581" y="116618"/>
                  </a:lnTo>
                  <a:lnTo>
                    <a:pt x="177237" y="113643"/>
                  </a:lnTo>
                  <a:lnTo>
                    <a:pt x="214317" y="108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458">
            <a:extLst>
              <a:ext uri="{FF2B5EF4-FFF2-40B4-BE49-F238E27FC236}">
                <a16:creationId xmlns:a16="http://schemas.microsoft.com/office/drawing/2014/main" xmlns="" id="{4B7703B7-B892-49D1-9E8B-26E9B53CB1A9}"/>
              </a:ext>
            </a:extLst>
          </p:cNvPr>
          <p:cNvGrpSpPr/>
          <p:nvPr/>
        </p:nvGrpSpPr>
        <p:grpSpPr>
          <a:xfrm>
            <a:off x="1022350" y="459663"/>
            <a:ext cx="3327401" cy="791288"/>
            <a:chOff x="1022350" y="459663"/>
            <a:chExt cx="3327401" cy="791288"/>
          </a:xfrm>
        </p:grpSpPr>
        <p:sp>
          <p:nvSpPr>
            <p:cNvPr id="14" name="SMARTInkShape-2190">
              <a:extLst>
                <a:ext uri="{FF2B5EF4-FFF2-40B4-BE49-F238E27FC236}">
                  <a16:creationId xmlns:a16="http://schemas.microsoft.com/office/drawing/2014/main" xmlns="" id="{9F498FD4-26C5-4757-9157-6194C2A7DD0B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019230" y="562080"/>
              <a:ext cx="16071" cy="339621"/>
            </a:xfrm>
            <a:custGeom>
              <a:avLst/>
              <a:gdLst/>
              <a:ahLst/>
              <a:cxnLst/>
              <a:rect l="0" t="0" r="0" b="0"/>
              <a:pathLst>
                <a:path w="16071" h="339621">
                  <a:moveTo>
                    <a:pt x="9720" y="9420"/>
                  </a:moveTo>
                  <a:lnTo>
                    <a:pt x="9720" y="9420"/>
                  </a:lnTo>
                  <a:lnTo>
                    <a:pt x="6349" y="6049"/>
                  </a:lnTo>
                  <a:lnTo>
                    <a:pt x="4694" y="2512"/>
                  </a:lnTo>
                  <a:lnTo>
                    <a:pt x="4253" y="582"/>
                  </a:lnTo>
                  <a:lnTo>
                    <a:pt x="3958" y="0"/>
                  </a:lnTo>
                  <a:lnTo>
                    <a:pt x="3762" y="318"/>
                  </a:lnTo>
                  <a:lnTo>
                    <a:pt x="3422" y="34536"/>
                  </a:lnTo>
                  <a:lnTo>
                    <a:pt x="3385" y="80205"/>
                  </a:lnTo>
                  <a:lnTo>
                    <a:pt x="3377" y="120373"/>
                  </a:lnTo>
                  <a:lnTo>
                    <a:pt x="3373" y="164095"/>
                  </a:lnTo>
                  <a:lnTo>
                    <a:pt x="2666" y="207987"/>
                  </a:lnTo>
                  <a:lnTo>
                    <a:pt x="0" y="248661"/>
                  </a:lnTo>
                  <a:lnTo>
                    <a:pt x="226" y="282260"/>
                  </a:lnTo>
                  <a:lnTo>
                    <a:pt x="2749" y="324840"/>
                  </a:lnTo>
                  <a:lnTo>
                    <a:pt x="4367" y="329767"/>
                  </a:lnTo>
                  <a:lnTo>
                    <a:pt x="6857" y="333051"/>
                  </a:lnTo>
                  <a:lnTo>
                    <a:pt x="16070" y="339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191">
              <a:extLst>
                <a:ext uri="{FF2B5EF4-FFF2-40B4-BE49-F238E27FC236}">
                  <a16:creationId xmlns:a16="http://schemas.microsoft.com/office/drawing/2014/main" xmlns="" id="{923ECE1D-EC2D-4315-BA5D-48DFDBA4AE39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093506" y="724365"/>
              <a:ext cx="100545" cy="139433"/>
            </a:xfrm>
            <a:custGeom>
              <a:avLst/>
              <a:gdLst/>
              <a:ahLst/>
              <a:cxnLst/>
              <a:rect l="0" t="0" r="0" b="0"/>
              <a:pathLst>
                <a:path w="100545" h="139433">
                  <a:moveTo>
                    <a:pt x="24344" y="43985"/>
                  </a:moveTo>
                  <a:lnTo>
                    <a:pt x="24344" y="43985"/>
                  </a:lnTo>
                  <a:lnTo>
                    <a:pt x="24344" y="47356"/>
                  </a:lnTo>
                  <a:lnTo>
                    <a:pt x="20973" y="56194"/>
                  </a:lnTo>
                  <a:lnTo>
                    <a:pt x="20352" y="103255"/>
                  </a:lnTo>
                  <a:lnTo>
                    <a:pt x="7266" y="138472"/>
                  </a:lnTo>
                  <a:lnTo>
                    <a:pt x="5903" y="139432"/>
                  </a:lnTo>
                  <a:lnTo>
                    <a:pt x="4289" y="138661"/>
                  </a:lnTo>
                  <a:lnTo>
                    <a:pt x="2507" y="136735"/>
                  </a:lnTo>
                  <a:lnTo>
                    <a:pt x="0" y="120542"/>
                  </a:lnTo>
                  <a:lnTo>
                    <a:pt x="563" y="79647"/>
                  </a:lnTo>
                  <a:lnTo>
                    <a:pt x="9851" y="44674"/>
                  </a:lnTo>
                  <a:lnTo>
                    <a:pt x="25694" y="17221"/>
                  </a:lnTo>
                  <a:lnTo>
                    <a:pt x="37644" y="4809"/>
                  </a:lnTo>
                  <a:lnTo>
                    <a:pt x="43794" y="1640"/>
                  </a:lnTo>
                  <a:lnTo>
                    <a:pt x="56272" y="0"/>
                  </a:lnTo>
                  <a:lnTo>
                    <a:pt x="68873" y="3505"/>
                  </a:lnTo>
                  <a:lnTo>
                    <a:pt x="75197" y="6415"/>
                  </a:lnTo>
                  <a:lnTo>
                    <a:pt x="84104" y="17174"/>
                  </a:lnTo>
                  <a:lnTo>
                    <a:pt x="95572" y="47077"/>
                  </a:lnTo>
                  <a:lnTo>
                    <a:pt x="99889" y="93589"/>
                  </a:lnTo>
                  <a:lnTo>
                    <a:pt x="100544" y="13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192">
              <a:extLst>
                <a:ext uri="{FF2B5EF4-FFF2-40B4-BE49-F238E27FC236}">
                  <a16:creationId xmlns:a16="http://schemas.microsoft.com/office/drawing/2014/main" xmlns="" id="{3C8E4788-DEAF-43F3-A9EF-40DE2C75002A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289747" y="561492"/>
              <a:ext cx="44004" cy="301536"/>
            </a:xfrm>
            <a:custGeom>
              <a:avLst/>
              <a:gdLst/>
              <a:ahLst/>
              <a:cxnLst/>
              <a:rect l="0" t="0" r="0" b="0"/>
              <a:pathLst>
                <a:path w="44004" h="301536">
                  <a:moveTo>
                    <a:pt x="37653" y="3658"/>
                  </a:moveTo>
                  <a:lnTo>
                    <a:pt x="37653" y="3658"/>
                  </a:lnTo>
                  <a:lnTo>
                    <a:pt x="37653" y="287"/>
                  </a:lnTo>
                  <a:lnTo>
                    <a:pt x="36947" y="0"/>
                  </a:lnTo>
                  <a:lnTo>
                    <a:pt x="34282" y="1562"/>
                  </a:lnTo>
                  <a:lnTo>
                    <a:pt x="29814" y="38538"/>
                  </a:lnTo>
                  <a:lnTo>
                    <a:pt x="24512" y="82667"/>
                  </a:lnTo>
                  <a:lnTo>
                    <a:pt x="19818" y="117090"/>
                  </a:lnTo>
                  <a:lnTo>
                    <a:pt x="13028" y="158259"/>
                  </a:lnTo>
                  <a:lnTo>
                    <a:pt x="7188" y="200545"/>
                  </a:lnTo>
                  <a:lnTo>
                    <a:pt x="2946" y="240036"/>
                  </a:lnTo>
                  <a:lnTo>
                    <a:pt x="558" y="282540"/>
                  </a:lnTo>
                  <a:lnTo>
                    <a:pt x="0" y="296469"/>
                  </a:lnTo>
                  <a:lnTo>
                    <a:pt x="1967" y="299759"/>
                  </a:lnTo>
                  <a:lnTo>
                    <a:pt x="5396" y="301248"/>
                  </a:lnTo>
                  <a:lnTo>
                    <a:pt x="9798" y="301535"/>
                  </a:lnTo>
                  <a:lnTo>
                    <a:pt x="20334" y="294327"/>
                  </a:lnTo>
                  <a:lnTo>
                    <a:pt x="26107" y="288454"/>
                  </a:lnTo>
                  <a:lnTo>
                    <a:pt x="44003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193">
              <a:extLst>
                <a:ext uri="{FF2B5EF4-FFF2-40B4-BE49-F238E27FC236}">
                  <a16:creationId xmlns:a16="http://schemas.microsoft.com/office/drawing/2014/main" xmlns="" id="{F80D7101-E4BF-4035-BB17-AE8E4FBC8371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263900" y="69850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6742" y="15679"/>
                  </a:lnTo>
                  <a:lnTo>
                    <a:pt x="54278" y="780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194">
              <a:extLst>
                <a:ext uri="{FF2B5EF4-FFF2-40B4-BE49-F238E27FC236}">
                  <a16:creationId xmlns:a16="http://schemas.microsoft.com/office/drawing/2014/main" xmlns="" id="{C95AAEAF-BD41-426F-BC0A-8B0583335E91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396006" y="703767"/>
              <a:ext cx="83795" cy="125002"/>
            </a:xfrm>
            <a:custGeom>
              <a:avLst/>
              <a:gdLst/>
              <a:ahLst/>
              <a:cxnLst/>
              <a:rect l="0" t="0" r="0" b="0"/>
              <a:pathLst>
                <a:path w="83795" h="125002">
                  <a:moveTo>
                    <a:pt x="1244" y="58233"/>
                  </a:moveTo>
                  <a:lnTo>
                    <a:pt x="1244" y="58233"/>
                  </a:lnTo>
                  <a:lnTo>
                    <a:pt x="13486" y="57527"/>
                  </a:lnTo>
                  <a:lnTo>
                    <a:pt x="22912" y="54862"/>
                  </a:lnTo>
                  <a:lnTo>
                    <a:pt x="40120" y="42653"/>
                  </a:lnTo>
                  <a:lnTo>
                    <a:pt x="55253" y="25630"/>
                  </a:lnTo>
                  <a:lnTo>
                    <a:pt x="60526" y="15285"/>
                  </a:lnTo>
                  <a:lnTo>
                    <a:pt x="61932" y="10551"/>
                  </a:lnTo>
                  <a:lnTo>
                    <a:pt x="62164" y="6690"/>
                  </a:lnTo>
                  <a:lnTo>
                    <a:pt x="60540" y="517"/>
                  </a:lnTo>
                  <a:lnTo>
                    <a:pt x="57002" y="0"/>
                  </a:lnTo>
                  <a:lnTo>
                    <a:pt x="45546" y="3189"/>
                  </a:lnTo>
                  <a:lnTo>
                    <a:pt x="26600" y="19659"/>
                  </a:lnTo>
                  <a:lnTo>
                    <a:pt x="10952" y="45785"/>
                  </a:lnTo>
                  <a:lnTo>
                    <a:pt x="749" y="75868"/>
                  </a:lnTo>
                  <a:lnTo>
                    <a:pt x="0" y="100382"/>
                  </a:lnTo>
                  <a:lnTo>
                    <a:pt x="6335" y="112479"/>
                  </a:lnTo>
                  <a:lnTo>
                    <a:pt x="10988" y="117680"/>
                  </a:lnTo>
                  <a:lnTo>
                    <a:pt x="23684" y="123460"/>
                  </a:lnTo>
                  <a:lnTo>
                    <a:pt x="31020" y="125001"/>
                  </a:lnTo>
                  <a:lnTo>
                    <a:pt x="50462" y="121069"/>
                  </a:lnTo>
                  <a:lnTo>
                    <a:pt x="83794" y="109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195">
              <a:extLst>
                <a:ext uri="{FF2B5EF4-FFF2-40B4-BE49-F238E27FC236}">
                  <a16:creationId xmlns:a16="http://schemas.microsoft.com/office/drawing/2014/main" xmlns="" id="{60BFB2FF-38A1-40A1-8C4F-7919B1D4C83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536950" y="698500"/>
              <a:ext cx="76201" cy="121587"/>
            </a:xfrm>
            <a:custGeom>
              <a:avLst/>
              <a:gdLst/>
              <a:ahLst/>
              <a:cxnLst/>
              <a:rect l="0" t="0" r="0" b="0"/>
              <a:pathLst>
                <a:path w="76201" h="121587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15580" y="19442"/>
                  </a:lnTo>
                  <a:lnTo>
                    <a:pt x="29232" y="33748"/>
                  </a:lnTo>
                  <a:lnTo>
                    <a:pt x="42214" y="54763"/>
                  </a:lnTo>
                  <a:lnTo>
                    <a:pt x="48256" y="78864"/>
                  </a:lnTo>
                  <a:lnTo>
                    <a:pt x="46675" y="103879"/>
                  </a:lnTo>
                  <a:lnTo>
                    <a:pt x="41676" y="115078"/>
                  </a:lnTo>
                  <a:lnTo>
                    <a:pt x="38367" y="119052"/>
                  </a:lnTo>
                  <a:lnTo>
                    <a:pt x="35456" y="120996"/>
                  </a:lnTo>
                  <a:lnTo>
                    <a:pt x="32810" y="121586"/>
                  </a:lnTo>
                  <a:lnTo>
                    <a:pt x="30339" y="121274"/>
                  </a:lnTo>
                  <a:lnTo>
                    <a:pt x="28693" y="118949"/>
                  </a:lnTo>
                  <a:lnTo>
                    <a:pt x="26863" y="110722"/>
                  </a:lnTo>
                  <a:lnTo>
                    <a:pt x="29204" y="87448"/>
                  </a:lnTo>
                  <a:lnTo>
                    <a:pt x="45750" y="44320"/>
                  </a:lnTo>
                  <a:lnTo>
                    <a:pt x="59025" y="1814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196">
              <a:extLst>
                <a:ext uri="{FF2B5EF4-FFF2-40B4-BE49-F238E27FC236}">
                  <a16:creationId xmlns:a16="http://schemas.microsoft.com/office/drawing/2014/main" xmlns="" id="{83BDE54E-6234-4FF7-8B44-E60DF29A6E8B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663950" y="704850"/>
              <a:ext cx="127001" cy="136124"/>
            </a:xfrm>
            <a:custGeom>
              <a:avLst/>
              <a:gdLst/>
              <a:ahLst/>
              <a:cxnLst/>
              <a:rect l="0" t="0" r="0" b="0"/>
              <a:pathLst>
                <a:path w="127001" h="136124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4364" y="7761"/>
                  </a:lnTo>
                  <a:lnTo>
                    <a:pt x="5761" y="17195"/>
                  </a:lnTo>
                  <a:lnTo>
                    <a:pt x="11368" y="56970"/>
                  </a:lnTo>
                  <a:lnTo>
                    <a:pt x="19205" y="96051"/>
                  </a:lnTo>
                  <a:lnTo>
                    <a:pt x="24176" y="127629"/>
                  </a:lnTo>
                  <a:lnTo>
                    <a:pt x="26701" y="131652"/>
                  </a:lnTo>
                  <a:lnTo>
                    <a:pt x="30500" y="134335"/>
                  </a:lnTo>
                  <a:lnTo>
                    <a:pt x="35150" y="136123"/>
                  </a:lnTo>
                  <a:lnTo>
                    <a:pt x="40367" y="134493"/>
                  </a:lnTo>
                  <a:lnTo>
                    <a:pt x="51807" y="125156"/>
                  </a:lnTo>
                  <a:lnTo>
                    <a:pt x="77104" y="88980"/>
                  </a:lnTo>
                  <a:lnTo>
                    <a:pt x="98967" y="4839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197">
              <a:extLst>
                <a:ext uri="{FF2B5EF4-FFF2-40B4-BE49-F238E27FC236}">
                  <a16:creationId xmlns:a16="http://schemas.microsoft.com/office/drawing/2014/main" xmlns="" id="{827A277D-E11C-474C-85CF-7E367C60A89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827137" y="459663"/>
              <a:ext cx="362838" cy="372188"/>
            </a:xfrm>
            <a:custGeom>
              <a:avLst/>
              <a:gdLst/>
              <a:ahLst/>
              <a:cxnLst/>
              <a:rect l="0" t="0" r="0" b="0"/>
              <a:pathLst>
                <a:path w="362838" h="372188">
                  <a:moveTo>
                    <a:pt x="71763" y="270587"/>
                  </a:moveTo>
                  <a:lnTo>
                    <a:pt x="71763" y="270587"/>
                  </a:lnTo>
                  <a:lnTo>
                    <a:pt x="76127" y="260448"/>
                  </a:lnTo>
                  <a:lnTo>
                    <a:pt x="77230" y="252910"/>
                  </a:lnTo>
                  <a:lnTo>
                    <a:pt x="74480" y="240733"/>
                  </a:lnTo>
                  <a:lnTo>
                    <a:pt x="70752" y="237985"/>
                  </a:lnTo>
                  <a:lnTo>
                    <a:pt x="52727" y="234116"/>
                  </a:lnTo>
                  <a:lnTo>
                    <a:pt x="40019" y="233211"/>
                  </a:lnTo>
                  <a:lnTo>
                    <a:pt x="34373" y="235792"/>
                  </a:lnTo>
                  <a:lnTo>
                    <a:pt x="24336" y="246185"/>
                  </a:lnTo>
                  <a:lnTo>
                    <a:pt x="7100" y="281629"/>
                  </a:lnTo>
                  <a:lnTo>
                    <a:pt x="0" y="314310"/>
                  </a:lnTo>
                  <a:lnTo>
                    <a:pt x="592" y="330942"/>
                  </a:lnTo>
                  <a:lnTo>
                    <a:pt x="2444" y="336224"/>
                  </a:lnTo>
                  <a:lnTo>
                    <a:pt x="5089" y="339745"/>
                  </a:lnTo>
                  <a:lnTo>
                    <a:pt x="8264" y="342092"/>
                  </a:lnTo>
                  <a:lnTo>
                    <a:pt x="12496" y="342952"/>
                  </a:lnTo>
                  <a:lnTo>
                    <a:pt x="22844" y="342025"/>
                  </a:lnTo>
                  <a:lnTo>
                    <a:pt x="34499" y="333617"/>
                  </a:lnTo>
                  <a:lnTo>
                    <a:pt x="67770" y="293547"/>
                  </a:lnTo>
                  <a:lnTo>
                    <a:pt x="77205" y="267794"/>
                  </a:lnTo>
                  <a:lnTo>
                    <a:pt x="77507" y="268020"/>
                  </a:lnTo>
                  <a:lnTo>
                    <a:pt x="83864" y="302274"/>
                  </a:lnTo>
                  <a:lnTo>
                    <a:pt x="90311" y="311952"/>
                  </a:lnTo>
                  <a:lnTo>
                    <a:pt x="99762" y="319075"/>
                  </a:lnTo>
                  <a:lnTo>
                    <a:pt x="105246" y="321962"/>
                  </a:lnTo>
                  <a:lnTo>
                    <a:pt x="112430" y="321771"/>
                  </a:lnTo>
                  <a:lnTo>
                    <a:pt x="129818" y="315913"/>
                  </a:lnTo>
                  <a:lnTo>
                    <a:pt x="166184" y="293973"/>
                  </a:lnTo>
                  <a:lnTo>
                    <a:pt x="208238" y="251646"/>
                  </a:lnTo>
                  <a:lnTo>
                    <a:pt x="237311" y="211369"/>
                  </a:lnTo>
                  <a:lnTo>
                    <a:pt x="265285" y="164540"/>
                  </a:lnTo>
                  <a:lnTo>
                    <a:pt x="277683" y="139211"/>
                  </a:lnTo>
                  <a:lnTo>
                    <a:pt x="289476" y="113153"/>
                  </a:lnTo>
                  <a:lnTo>
                    <a:pt x="306343" y="71029"/>
                  </a:lnTo>
                  <a:lnTo>
                    <a:pt x="318127" y="27074"/>
                  </a:lnTo>
                  <a:lnTo>
                    <a:pt x="317151" y="4407"/>
                  </a:lnTo>
                  <a:lnTo>
                    <a:pt x="315788" y="0"/>
                  </a:lnTo>
                  <a:lnTo>
                    <a:pt x="312763" y="590"/>
                  </a:lnTo>
                  <a:lnTo>
                    <a:pt x="297687" y="19687"/>
                  </a:lnTo>
                  <a:lnTo>
                    <a:pt x="275659" y="57408"/>
                  </a:lnTo>
                  <a:lnTo>
                    <a:pt x="259515" y="90469"/>
                  </a:lnTo>
                  <a:lnTo>
                    <a:pt x="244814" y="124447"/>
                  </a:lnTo>
                  <a:lnTo>
                    <a:pt x="231930" y="159069"/>
                  </a:lnTo>
                  <a:lnTo>
                    <a:pt x="221500" y="195624"/>
                  </a:lnTo>
                  <a:lnTo>
                    <a:pt x="214043" y="231155"/>
                  </a:lnTo>
                  <a:lnTo>
                    <a:pt x="209082" y="264351"/>
                  </a:lnTo>
                  <a:lnTo>
                    <a:pt x="207700" y="304722"/>
                  </a:lnTo>
                  <a:lnTo>
                    <a:pt x="212378" y="323153"/>
                  </a:lnTo>
                  <a:lnTo>
                    <a:pt x="221042" y="334636"/>
                  </a:lnTo>
                  <a:lnTo>
                    <a:pt x="226316" y="338687"/>
                  </a:lnTo>
                  <a:lnTo>
                    <a:pt x="239701" y="341305"/>
                  </a:lnTo>
                  <a:lnTo>
                    <a:pt x="247221" y="341016"/>
                  </a:lnTo>
                  <a:lnTo>
                    <a:pt x="274661" y="330496"/>
                  </a:lnTo>
                  <a:lnTo>
                    <a:pt x="305134" y="300489"/>
                  </a:lnTo>
                  <a:lnTo>
                    <a:pt x="336505" y="256947"/>
                  </a:lnTo>
                  <a:lnTo>
                    <a:pt x="354660" y="218411"/>
                  </a:lnTo>
                  <a:lnTo>
                    <a:pt x="357891" y="203183"/>
                  </a:lnTo>
                  <a:lnTo>
                    <a:pt x="357765" y="198134"/>
                  </a:lnTo>
                  <a:lnTo>
                    <a:pt x="356270" y="194768"/>
                  </a:lnTo>
                  <a:lnTo>
                    <a:pt x="353862" y="192525"/>
                  </a:lnTo>
                  <a:lnTo>
                    <a:pt x="350846" y="191029"/>
                  </a:lnTo>
                  <a:lnTo>
                    <a:pt x="346718" y="191443"/>
                  </a:lnTo>
                  <a:lnTo>
                    <a:pt x="336488" y="195665"/>
                  </a:lnTo>
                  <a:lnTo>
                    <a:pt x="328648" y="206009"/>
                  </a:lnTo>
                  <a:lnTo>
                    <a:pt x="325570" y="212718"/>
                  </a:lnTo>
                  <a:lnTo>
                    <a:pt x="324031" y="225818"/>
                  </a:lnTo>
                  <a:lnTo>
                    <a:pt x="327109" y="240106"/>
                  </a:lnTo>
                  <a:lnTo>
                    <a:pt x="352177" y="284874"/>
                  </a:lnTo>
                  <a:lnTo>
                    <a:pt x="360400" y="310647"/>
                  </a:lnTo>
                  <a:lnTo>
                    <a:pt x="362837" y="332786"/>
                  </a:lnTo>
                  <a:lnTo>
                    <a:pt x="360357" y="338864"/>
                  </a:lnTo>
                  <a:lnTo>
                    <a:pt x="344087" y="354160"/>
                  </a:lnTo>
                  <a:lnTo>
                    <a:pt x="331791" y="363234"/>
                  </a:lnTo>
                  <a:lnTo>
                    <a:pt x="281313" y="372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198">
              <a:extLst>
                <a:ext uri="{FF2B5EF4-FFF2-40B4-BE49-F238E27FC236}">
                  <a16:creationId xmlns:a16="http://schemas.microsoft.com/office/drawing/2014/main" xmlns="" id="{86DA98E8-9957-408B-8197-4540363E59E1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022350" y="939800"/>
              <a:ext cx="3073401" cy="209289"/>
            </a:xfrm>
            <a:custGeom>
              <a:avLst/>
              <a:gdLst/>
              <a:ahLst/>
              <a:cxnLst/>
              <a:rect l="0" t="0" r="0" b="0"/>
              <a:pathLst>
                <a:path w="3073401" h="209289">
                  <a:moveTo>
                    <a:pt x="0" y="203200"/>
                  </a:moveTo>
                  <a:lnTo>
                    <a:pt x="0" y="203200"/>
                  </a:lnTo>
                  <a:lnTo>
                    <a:pt x="38919" y="208226"/>
                  </a:lnTo>
                  <a:lnTo>
                    <a:pt x="77270" y="208962"/>
                  </a:lnTo>
                  <a:lnTo>
                    <a:pt x="102313" y="209158"/>
                  </a:lnTo>
                  <a:lnTo>
                    <a:pt x="129592" y="209288"/>
                  </a:lnTo>
                  <a:lnTo>
                    <a:pt x="161889" y="208670"/>
                  </a:lnTo>
                  <a:lnTo>
                    <a:pt x="197532" y="207552"/>
                  </a:lnTo>
                  <a:lnTo>
                    <a:pt x="235404" y="206102"/>
                  </a:lnTo>
                  <a:lnTo>
                    <a:pt x="278997" y="203723"/>
                  </a:lnTo>
                  <a:lnTo>
                    <a:pt x="326404" y="200727"/>
                  </a:lnTo>
                  <a:lnTo>
                    <a:pt x="376353" y="197318"/>
                  </a:lnTo>
                  <a:lnTo>
                    <a:pt x="432935" y="193634"/>
                  </a:lnTo>
                  <a:lnTo>
                    <a:pt x="493940" y="189767"/>
                  </a:lnTo>
                  <a:lnTo>
                    <a:pt x="557893" y="185778"/>
                  </a:lnTo>
                  <a:lnTo>
                    <a:pt x="628045" y="181002"/>
                  </a:lnTo>
                  <a:lnTo>
                    <a:pt x="702330" y="175701"/>
                  </a:lnTo>
                  <a:lnTo>
                    <a:pt x="779370" y="170051"/>
                  </a:lnTo>
                  <a:lnTo>
                    <a:pt x="859658" y="164873"/>
                  </a:lnTo>
                  <a:lnTo>
                    <a:pt x="942111" y="160010"/>
                  </a:lnTo>
                  <a:lnTo>
                    <a:pt x="1026007" y="155356"/>
                  </a:lnTo>
                  <a:lnTo>
                    <a:pt x="1112982" y="151549"/>
                  </a:lnTo>
                  <a:lnTo>
                    <a:pt x="1202011" y="148305"/>
                  </a:lnTo>
                  <a:lnTo>
                    <a:pt x="1292407" y="145436"/>
                  </a:lnTo>
                  <a:lnTo>
                    <a:pt x="1385127" y="140702"/>
                  </a:lnTo>
                  <a:lnTo>
                    <a:pt x="1479396" y="134724"/>
                  </a:lnTo>
                  <a:lnTo>
                    <a:pt x="1574697" y="127916"/>
                  </a:lnTo>
                  <a:lnTo>
                    <a:pt x="1669982" y="119849"/>
                  </a:lnTo>
                  <a:lnTo>
                    <a:pt x="1765254" y="110944"/>
                  </a:lnTo>
                  <a:lnTo>
                    <a:pt x="1860519" y="101479"/>
                  </a:lnTo>
                  <a:lnTo>
                    <a:pt x="1954368" y="91642"/>
                  </a:lnTo>
                  <a:lnTo>
                    <a:pt x="2047273" y="81556"/>
                  </a:lnTo>
                  <a:lnTo>
                    <a:pt x="2139549" y="71304"/>
                  </a:lnTo>
                  <a:lnTo>
                    <a:pt x="2230699" y="61647"/>
                  </a:lnTo>
                  <a:lnTo>
                    <a:pt x="2321099" y="52387"/>
                  </a:lnTo>
                  <a:lnTo>
                    <a:pt x="2411000" y="43391"/>
                  </a:lnTo>
                  <a:lnTo>
                    <a:pt x="2493511" y="35983"/>
                  </a:lnTo>
                  <a:lnTo>
                    <a:pt x="2571096" y="29633"/>
                  </a:lnTo>
                  <a:lnTo>
                    <a:pt x="2645397" y="23989"/>
                  </a:lnTo>
                  <a:lnTo>
                    <a:pt x="2711865" y="19520"/>
                  </a:lnTo>
                  <a:lnTo>
                    <a:pt x="2773110" y="15836"/>
                  </a:lnTo>
                  <a:lnTo>
                    <a:pt x="2830873" y="12674"/>
                  </a:lnTo>
                  <a:lnTo>
                    <a:pt x="2879260" y="9860"/>
                  </a:lnTo>
                  <a:lnTo>
                    <a:pt x="2921395" y="7279"/>
                  </a:lnTo>
                  <a:lnTo>
                    <a:pt x="2959364" y="4853"/>
                  </a:lnTo>
                  <a:lnTo>
                    <a:pt x="2988909" y="3235"/>
                  </a:lnTo>
                  <a:lnTo>
                    <a:pt x="3033026" y="1438"/>
                  </a:lnTo>
                  <a:lnTo>
                    <a:pt x="3073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199">
              <a:extLst>
                <a:ext uri="{FF2B5EF4-FFF2-40B4-BE49-F238E27FC236}">
                  <a16:creationId xmlns:a16="http://schemas.microsoft.com/office/drawing/2014/main" xmlns="" id="{8C3EBB8C-5274-47C6-BC16-04CEFEFE152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295400" y="984250"/>
              <a:ext cx="2800351" cy="266701"/>
            </a:xfrm>
            <a:custGeom>
              <a:avLst/>
              <a:gdLst/>
              <a:ahLst/>
              <a:cxnLst/>
              <a:rect l="0" t="0" r="0" b="0"/>
              <a:pathLst>
                <a:path w="2800351" h="266701">
                  <a:moveTo>
                    <a:pt x="0" y="266700"/>
                  </a:moveTo>
                  <a:lnTo>
                    <a:pt x="0" y="266700"/>
                  </a:lnTo>
                  <a:lnTo>
                    <a:pt x="28222" y="262937"/>
                  </a:lnTo>
                  <a:lnTo>
                    <a:pt x="50565" y="259958"/>
                  </a:lnTo>
                  <a:lnTo>
                    <a:pt x="81688" y="256561"/>
                  </a:lnTo>
                  <a:lnTo>
                    <a:pt x="118664" y="252885"/>
                  </a:lnTo>
                  <a:lnTo>
                    <a:pt x="159543" y="249023"/>
                  </a:lnTo>
                  <a:lnTo>
                    <a:pt x="207962" y="245038"/>
                  </a:lnTo>
                  <a:lnTo>
                    <a:pt x="261408" y="240969"/>
                  </a:lnTo>
                  <a:lnTo>
                    <a:pt x="318205" y="236846"/>
                  </a:lnTo>
                  <a:lnTo>
                    <a:pt x="382881" y="232686"/>
                  </a:lnTo>
                  <a:lnTo>
                    <a:pt x="452810" y="228502"/>
                  </a:lnTo>
                  <a:lnTo>
                    <a:pt x="526240" y="224301"/>
                  </a:lnTo>
                  <a:lnTo>
                    <a:pt x="605532" y="219384"/>
                  </a:lnTo>
                  <a:lnTo>
                    <a:pt x="688732" y="213989"/>
                  </a:lnTo>
                  <a:lnTo>
                    <a:pt x="774538" y="208276"/>
                  </a:lnTo>
                  <a:lnTo>
                    <a:pt x="865609" y="202351"/>
                  </a:lnTo>
                  <a:lnTo>
                    <a:pt x="960189" y="196284"/>
                  </a:lnTo>
                  <a:lnTo>
                    <a:pt x="1057109" y="190123"/>
                  </a:lnTo>
                  <a:lnTo>
                    <a:pt x="1152767" y="183193"/>
                  </a:lnTo>
                  <a:lnTo>
                    <a:pt x="1247584" y="175751"/>
                  </a:lnTo>
                  <a:lnTo>
                    <a:pt x="1341839" y="167967"/>
                  </a:lnTo>
                  <a:lnTo>
                    <a:pt x="1435015" y="159956"/>
                  </a:lnTo>
                  <a:lnTo>
                    <a:pt x="1527471" y="151793"/>
                  </a:lnTo>
                  <a:lnTo>
                    <a:pt x="1619447" y="143529"/>
                  </a:lnTo>
                  <a:lnTo>
                    <a:pt x="1709693" y="134491"/>
                  </a:lnTo>
                  <a:lnTo>
                    <a:pt x="1798784" y="124939"/>
                  </a:lnTo>
                  <a:lnTo>
                    <a:pt x="1887106" y="115042"/>
                  </a:lnTo>
                  <a:lnTo>
                    <a:pt x="1971387" y="105623"/>
                  </a:lnTo>
                  <a:lnTo>
                    <a:pt x="2052975" y="96521"/>
                  </a:lnTo>
                  <a:lnTo>
                    <a:pt x="2132766" y="87631"/>
                  </a:lnTo>
                  <a:lnTo>
                    <a:pt x="2207833" y="80293"/>
                  </a:lnTo>
                  <a:lnTo>
                    <a:pt x="2279750" y="73989"/>
                  </a:lnTo>
                  <a:lnTo>
                    <a:pt x="2349566" y="68376"/>
                  </a:lnTo>
                  <a:lnTo>
                    <a:pt x="2413044" y="62518"/>
                  </a:lnTo>
                  <a:lnTo>
                    <a:pt x="2472296" y="56495"/>
                  </a:lnTo>
                  <a:lnTo>
                    <a:pt x="2528731" y="50363"/>
                  </a:lnTo>
                  <a:lnTo>
                    <a:pt x="2576937" y="44864"/>
                  </a:lnTo>
                  <a:lnTo>
                    <a:pt x="2619658" y="39787"/>
                  </a:lnTo>
                  <a:lnTo>
                    <a:pt x="2658722" y="34992"/>
                  </a:lnTo>
                  <a:lnTo>
                    <a:pt x="2689703" y="30383"/>
                  </a:lnTo>
                  <a:lnTo>
                    <a:pt x="2737298" y="21500"/>
                  </a:lnTo>
                  <a:lnTo>
                    <a:pt x="2778375" y="8565"/>
                  </a:lnTo>
                  <a:lnTo>
                    <a:pt x="280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200">
              <a:extLst>
                <a:ext uri="{FF2B5EF4-FFF2-40B4-BE49-F238E27FC236}">
                  <a16:creationId xmlns:a16="http://schemas.microsoft.com/office/drawing/2014/main" xmlns="" id="{94614812-C37A-468A-AC40-5C6FB81383D0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343400" y="6477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201">
              <a:extLst>
                <a:ext uri="{FF2B5EF4-FFF2-40B4-BE49-F238E27FC236}">
                  <a16:creationId xmlns:a16="http://schemas.microsoft.com/office/drawing/2014/main" xmlns="" id="{349ED2F0-8193-4EBF-A555-9898CC614F5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305300" y="7810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459">
            <a:extLst>
              <a:ext uri="{FF2B5EF4-FFF2-40B4-BE49-F238E27FC236}">
                <a16:creationId xmlns:a16="http://schemas.microsoft.com/office/drawing/2014/main" xmlns="" id="{8C21580A-FDB4-4561-B82C-C8F9964EDD99}"/>
              </a:ext>
            </a:extLst>
          </p:cNvPr>
          <p:cNvGrpSpPr/>
          <p:nvPr/>
        </p:nvGrpSpPr>
        <p:grpSpPr>
          <a:xfrm>
            <a:off x="2959100" y="1739900"/>
            <a:ext cx="444501" cy="488951"/>
            <a:chOff x="2959100" y="1739900"/>
            <a:chExt cx="444501" cy="488951"/>
          </a:xfrm>
        </p:grpSpPr>
        <p:sp>
          <p:nvSpPr>
            <p:cNvPr id="27" name="SMARTInkShape-2202">
              <a:extLst>
                <a:ext uri="{FF2B5EF4-FFF2-40B4-BE49-F238E27FC236}">
                  <a16:creationId xmlns:a16="http://schemas.microsoft.com/office/drawing/2014/main" xmlns="" id="{7DF2EB91-5F9B-48B8-B1AA-D64515370A45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959100" y="1739900"/>
              <a:ext cx="444501" cy="62618"/>
            </a:xfrm>
            <a:custGeom>
              <a:avLst/>
              <a:gdLst/>
              <a:ahLst/>
              <a:cxnLst/>
              <a:rect l="0" t="0" r="0" b="0"/>
              <a:pathLst>
                <a:path w="444501" h="62618">
                  <a:moveTo>
                    <a:pt x="0" y="57150"/>
                  </a:moveTo>
                  <a:lnTo>
                    <a:pt x="0" y="57150"/>
                  </a:lnTo>
                  <a:lnTo>
                    <a:pt x="3371" y="60521"/>
                  </a:lnTo>
                  <a:lnTo>
                    <a:pt x="22322" y="62617"/>
                  </a:lnTo>
                  <a:lnTo>
                    <a:pt x="67135" y="56496"/>
                  </a:lnTo>
                  <a:lnTo>
                    <a:pt x="89912" y="52481"/>
                  </a:lnTo>
                  <a:lnTo>
                    <a:pt x="116386" y="47687"/>
                  </a:lnTo>
                  <a:lnTo>
                    <a:pt x="145324" y="42375"/>
                  </a:lnTo>
                  <a:lnTo>
                    <a:pt x="177316" y="37422"/>
                  </a:lnTo>
                  <a:lnTo>
                    <a:pt x="211344" y="32709"/>
                  </a:lnTo>
                  <a:lnTo>
                    <a:pt x="246730" y="28156"/>
                  </a:lnTo>
                  <a:lnTo>
                    <a:pt x="279492" y="23004"/>
                  </a:lnTo>
                  <a:lnTo>
                    <a:pt x="310505" y="17453"/>
                  </a:lnTo>
                  <a:lnTo>
                    <a:pt x="340354" y="11635"/>
                  </a:lnTo>
                  <a:lnTo>
                    <a:pt x="386688" y="5171"/>
                  </a:lnTo>
                  <a:lnTo>
                    <a:pt x="444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203">
              <a:extLst>
                <a:ext uri="{FF2B5EF4-FFF2-40B4-BE49-F238E27FC236}">
                  <a16:creationId xmlns:a16="http://schemas.microsoft.com/office/drawing/2014/main" xmlns="" id="{49C037E7-A7B2-4677-9F7A-E78CC381F353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022600" y="1860550"/>
              <a:ext cx="279401" cy="368301"/>
            </a:xfrm>
            <a:custGeom>
              <a:avLst/>
              <a:gdLst/>
              <a:ahLst/>
              <a:cxnLst/>
              <a:rect l="0" t="0" r="0" b="0"/>
              <a:pathLst>
                <a:path w="279401" h="368301">
                  <a:moveTo>
                    <a:pt x="279400" y="0"/>
                  </a:moveTo>
                  <a:lnTo>
                    <a:pt x="279400" y="0"/>
                  </a:lnTo>
                  <a:lnTo>
                    <a:pt x="279400" y="3371"/>
                  </a:lnTo>
                  <a:lnTo>
                    <a:pt x="275637" y="6908"/>
                  </a:lnTo>
                  <a:lnTo>
                    <a:pt x="272658" y="8838"/>
                  </a:lnTo>
                  <a:lnTo>
                    <a:pt x="267467" y="18510"/>
                  </a:lnTo>
                  <a:lnTo>
                    <a:pt x="245373" y="62985"/>
                  </a:lnTo>
                  <a:lnTo>
                    <a:pt x="220243" y="109522"/>
                  </a:lnTo>
                  <a:lnTo>
                    <a:pt x="193371" y="152393"/>
                  </a:lnTo>
                  <a:lnTo>
                    <a:pt x="162613" y="195906"/>
                  </a:lnTo>
                  <a:lnTo>
                    <a:pt x="130833" y="238058"/>
                  </a:lnTo>
                  <a:lnTo>
                    <a:pt x="100246" y="277959"/>
                  </a:lnTo>
                  <a:lnTo>
                    <a:pt x="70189" y="311215"/>
                  </a:lnTo>
                  <a:lnTo>
                    <a:pt x="24134" y="356945"/>
                  </a:lnTo>
                  <a:lnTo>
                    <a:pt x="12372" y="364900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204">
              <a:extLst>
                <a:ext uri="{FF2B5EF4-FFF2-40B4-BE49-F238E27FC236}">
                  <a16:creationId xmlns:a16="http://schemas.microsoft.com/office/drawing/2014/main" xmlns="" id="{40B07F0F-C411-4215-A538-D13386FAF51E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057042" y="1905077"/>
              <a:ext cx="244016" cy="315226"/>
            </a:xfrm>
            <a:custGeom>
              <a:avLst/>
              <a:gdLst/>
              <a:ahLst/>
              <a:cxnLst/>
              <a:rect l="0" t="0" r="0" b="0"/>
              <a:pathLst>
                <a:path w="244016" h="315226">
                  <a:moveTo>
                    <a:pt x="3658" y="6273"/>
                  </a:moveTo>
                  <a:lnTo>
                    <a:pt x="3658" y="6273"/>
                  </a:lnTo>
                  <a:lnTo>
                    <a:pt x="3658" y="806"/>
                  </a:lnTo>
                  <a:lnTo>
                    <a:pt x="2952" y="511"/>
                  </a:lnTo>
                  <a:lnTo>
                    <a:pt x="0" y="97"/>
                  </a:lnTo>
                  <a:lnTo>
                    <a:pt x="1562" y="0"/>
                  </a:lnTo>
                  <a:lnTo>
                    <a:pt x="27112" y="47310"/>
                  </a:lnTo>
                  <a:lnTo>
                    <a:pt x="64187" y="94028"/>
                  </a:lnTo>
                  <a:lnTo>
                    <a:pt x="103280" y="139676"/>
                  </a:lnTo>
                  <a:lnTo>
                    <a:pt x="133542" y="174219"/>
                  </a:lnTo>
                  <a:lnTo>
                    <a:pt x="163690" y="208621"/>
                  </a:lnTo>
                  <a:lnTo>
                    <a:pt x="199084" y="250378"/>
                  </a:lnTo>
                  <a:lnTo>
                    <a:pt x="234213" y="296094"/>
                  </a:lnTo>
                  <a:lnTo>
                    <a:pt x="244015" y="315225"/>
                  </a:lnTo>
                  <a:lnTo>
                    <a:pt x="238608" y="304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460">
            <a:extLst>
              <a:ext uri="{FF2B5EF4-FFF2-40B4-BE49-F238E27FC236}">
                <a16:creationId xmlns:a16="http://schemas.microsoft.com/office/drawing/2014/main" xmlns="" id="{344F2623-41DA-4FCE-AB88-B9D25ED7E3FA}"/>
              </a:ext>
            </a:extLst>
          </p:cNvPr>
          <p:cNvGrpSpPr/>
          <p:nvPr/>
        </p:nvGrpSpPr>
        <p:grpSpPr>
          <a:xfrm>
            <a:off x="3869842" y="2025650"/>
            <a:ext cx="206859" cy="135839"/>
            <a:chOff x="3869842" y="2025650"/>
            <a:chExt cx="206859" cy="135839"/>
          </a:xfrm>
        </p:grpSpPr>
        <p:sp>
          <p:nvSpPr>
            <p:cNvPr id="31" name="SMARTInkShape-2205">
              <a:extLst>
                <a:ext uri="{FF2B5EF4-FFF2-40B4-BE49-F238E27FC236}">
                  <a16:creationId xmlns:a16="http://schemas.microsoft.com/office/drawing/2014/main" xmlns="" id="{55337F88-D532-4CD6-B680-269AA6B189C5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905250" y="2127250"/>
              <a:ext cx="171451" cy="34239"/>
            </a:xfrm>
            <a:custGeom>
              <a:avLst/>
              <a:gdLst/>
              <a:ahLst/>
              <a:cxnLst/>
              <a:rect l="0" t="0" r="0" b="0"/>
              <a:pathLst>
                <a:path w="171451" h="34239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3763" y="32307"/>
                  </a:lnTo>
                  <a:lnTo>
                    <a:pt x="6742" y="34238"/>
                  </a:lnTo>
                  <a:lnTo>
                    <a:pt x="27789" y="33585"/>
                  </a:lnTo>
                  <a:lnTo>
                    <a:pt x="73223" y="18810"/>
                  </a:lnTo>
                  <a:lnTo>
                    <a:pt x="111330" y="1000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206">
              <a:extLst>
                <a:ext uri="{FF2B5EF4-FFF2-40B4-BE49-F238E27FC236}">
                  <a16:creationId xmlns:a16="http://schemas.microsoft.com/office/drawing/2014/main" xmlns="" id="{43C91B56-6BCF-426C-BBF8-02A163D2EEFF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869842" y="2025650"/>
              <a:ext cx="156059" cy="31751"/>
            </a:xfrm>
            <a:custGeom>
              <a:avLst/>
              <a:gdLst/>
              <a:ahLst/>
              <a:cxnLst/>
              <a:rect l="0" t="0" r="0" b="0"/>
              <a:pathLst>
                <a:path w="156059" h="31751">
                  <a:moveTo>
                    <a:pt x="3658" y="31750"/>
                  </a:moveTo>
                  <a:lnTo>
                    <a:pt x="3658" y="31750"/>
                  </a:lnTo>
                  <a:lnTo>
                    <a:pt x="0" y="31750"/>
                  </a:lnTo>
                  <a:lnTo>
                    <a:pt x="10253" y="29868"/>
                  </a:lnTo>
                  <a:lnTo>
                    <a:pt x="45569" y="22912"/>
                  </a:lnTo>
                  <a:lnTo>
                    <a:pt x="87729" y="13452"/>
                  </a:lnTo>
                  <a:lnTo>
                    <a:pt x="129227" y="5083"/>
                  </a:lnTo>
                  <a:lnTo>
                    <a:pt x="156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461">
            <a:extLst>
              <a:ext uri="{FF2B5EF4-FFF2-40B4-BE49-F238E27FC236}">
                <a16:creationId xmlns:a16="http://schemas.microsoft.com/office/drawing/2014/main" xmlns="" id="{F84BF418-6321-4E79-B6A6-995204FC8495}"/>
              </a:ext>
            </a:extLst>
          </p:cNvPr>
          <p:cNvGrpSpPr/>
          <p:nvPr/>
        </p:nvGrpSpPr>
        <p:grpSpPr>
          <a:xfrm>
            <a:off x="4639130" y="1520537"/>
            <a:ext cx="917121" cy="1108364"/>
            <a:chOff x="4639130" y="1520537"/>
            <a:chExt cx="917121" cy="1108364"/>
          </a:xfrm>
        </p:grpSpPr>
        <p:sp>
          <p:nvSpPr>
            <p:cNvPr id="34" name="SMARTInkShape-2207">
              <a:extLst>
                <a:ext uri="{FF2B5EF4-FFF2-40B4-BE49-F238E27FC236}">
                  <a16:creationId xmlns:a16="http://schemas.microsoft.com/office/drawing/2014/main" xmlns="" id="{156BD3C9-46B2-43BF-988E-2F9830E4180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168900" y="2474296"/>
              <a:ext cx="167200" cy="154605"/>
            </a:xfrm>
            <a:custGeom>
              <a:avLst/>
              <a:gdLst/>
              <a:ahLst/>
              <a:cxnLst/>
              <a:rect l="0" t="0" r="0" b="0"/>
              <a:pathLst>
                <a:path w="167200" h="154605">
                  <a:moveTo>
                    <a:pt x="0" y="14904"/>
                  </a:moveTo>
                  <a:lnTo>
                    <a:pt x="0" y="14904"/>
                  </a:lnTo>
                  <a:lnTo>
                    <a:pt x="3371" y="18275"/>
                  </a:lnTo>
                  <a:lnTo>
                    <a:pt x="11245" y="63712"/>
                  </a:lnTo>
                  <a:lnTo>
                    <a:pt x="15418" y="102365"/>
                  </a:lnTo>
                  <a:lnTo>
                    <a:pt x="9399" y="133692"/>
                  </a:lnTo>
                  <a:lnTo>
                    <a:pt x="9794" y="135018"/>
                  </a:lnTo>
                  <a:lnTo>
                    <a:pt x="10763" y="135197"/>
                  </a:lnTo>
                  <a:lnTo>
                    <a:pt x="28141" y="93444"/>
                  </a:lnTo>
                  <a:lnTo>
                    <a:pt x="47143" y="49229"/>
                  </a:lnTo>
                  <a:lnTo>
                    <a:pt x="68766" y="16843"/>
                  </a:lnTo>
                  <a:lnTo>
                    <a:pt x="82068" y="5182"/>
                  </a:lnTo>
                  <a:lnTo>
                    <a:pt x="95036" y="0"/>
                  </a:lnTo>
                  <a:lnTo>
                    <a:pt x="102163" y="735"/>
                  </a:lnTo>
                  <a:lnTo>
                    <a:pt x="117608" y="7196"/>
                  </a:lnTo>
                  <a:lnTo>
                    <a:pt x="142169" y="29475"/>
                  </a:lnTo>
                  <a:lnTo>
                    <a:pt x="157208" y="58419"/>
                  </a:lnTo>
                  <a:lnTo>
                    <a:pt x="167199" y="103462"/>
                  </a:lnTo>
                  <a:lnTo>
                    <a:pt x="165100" y="154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208">
              <a:extLst>
                <a:ext uri="{FF2B5EF4-FFF2-40B4-BE49-F238E27FC236}">
                  <a16:creationId xmlns:a16="http://schemas.microsoft.com/office/drawing/2014/main" xmlns="" id="{7EE66136-E837-41F7-95F9-7CC3561A2EF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718050" y="2324100"/>
              <a:ext cx="838201" cy="79859"/>
            </a:xfrm>
            <a:custGeom>
              <a:avLst/>
              <a:gdLst/>
              <a:ahLst/>
              <a:cxnLst/>
              <a:rect l="0" t="0" r="0" b="0"/>
              <a:pathLst>
                <a:path w="838201" h="79859">
                  <a:moveTo>
                    <a:pt x="0" y="76200"/>
                  </a:moveTo>
                  <a:lnTo>
                    <a:pt x="0" y="76200"/>
                  </a:lnTo>
                  <a:lnTo>
                    <a:pt x="31697" y="79858"/>
                  </a:lnTo>
                  <a:lnTo>
                    <a:pt x="74530" y="78296"/>
                  </a:lnTo>
                  <a:lnTo>
                    <a:pt x="106131" y="75481"/>
                  </a:lnTo>
                  <a:lnTo>
                    <a:pt x="143427" y="71487"/>
                  </a:lnTo>
                  <a:lnTo>
                    <a:pt x="184517" y="66708"/>
                  </a:lnTo>
                  <a:lnTo>
                    <a:pt x="232373" y="62111"/>
                  </a:lnTo>
                  <a:lnTo>
                    <a:pt x="284738" y="57635"/>
                  </a:lnTo>
                  <a:lnTo>
                    <a:pt x="340109" y="53240"/>
                  </a:lnTo>
                  <a:lnTo>
                    <a:pt x="398894" y="48193"/>
                  </a:lnTo>
                  <a:lnTo>
                    <a:pt x="459957" y="42712"/>
                  </a:lnTo>
                  <a:lnTo>
                    <a:pt x="522538" y="36941"/>
                  </a:lnTo>
                  <a:lnTo>
                    <a:pt x="579781" y="30978"/>
                  </a:lnTo>
                  <a:lnTo>
                    <a:pt x="633465" y="24885"/>
                  </a:lnTo>
                  <a:lnTo>
                    <a:pt x="684776" y="18707"/>
                  </a:lnTo>
                  <a:lnTo>
                    <a:pt x="724629" y="13882"/>
                  </a:lnTo>
                  <a:lnTo>
                    <a:pt x="756841" y="9960"/>
                  </a:lnTo>
                  <a:lnTo>
                    <a:pt x="802041" y="4427"/>
                  </a:lnTo>
                  <a:lnTo>
                    <a:pt x="838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209">
              <a:extLst>
                <a:ext uri="{FF2B5EF4-FFF2-40B4-BE49-F238E27FC236}">
                  <a16:creationId xmlns:a16="http://schemas.microsoft.com/office/drawing/2014/main" xmlns="" id="{AD79893F-C34B-4691-A897-A6B7945492F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673878" y="1520537"/>
              <a:ext cx="114023" cy="130464"/>
            </a:xfrm>
            <a:custGeom>
              <a:avLst/>
              <a:gdLst/>
              <a:ahLst/>
              <a:cxnLst/>
              <a:rect l="0" t="0" r="0" b="0"/>
              <a:pathLst>
                <a:path w="114023" h="130464">
                  <a:moveTo>
                    <a:pt x="6072" y="47913"/>
                  </a:moveTo>
                  <a:lnTo>
                    <a:pt x="6072" y="47913"/>
                  </a:lnTo>
                  <a:lnTo>
                    <a:pt x="9443" y="47913"/>
                  </a:lnTo>
                  <a:lnTo>
                    <a:pt x="9216" y="55439"/>
                  </a:lnTo>
                  <a:lnTo>
                    <a:pt x="2885" y="100878"/>
                  </a:lnTo>
                  <a:lnTo>
                    <a:pt x="346" y="112285"/>
                  </a:lnTo>
                  <a:lnTo>
                    <a:pt x="0" y="109214"/>
                  </a:lnTo>
                  <a:lnTo>
                    <a:pt x="6666" y="67309"/>
                  </a:lnTo>
                  <a:lnTo>
                    <a:pt x="11980" y="43128"/>
                  </a:lnTo>
                  <a:lnTo>
                    <a:pt x="30758" y="8371"/>
                  </a:lnTo>
                  <a:lnTo>
                    <a:pt x="35229" y="2502"/>
                  </a:lnTo>
                  <a:lnTo>
                    <a:pt x="41738" y="0"/>
                  </a:lnTo>
                  <a:lnTo>
                    <a:pt x="58377" y="983"/>
                  </a:lnTo>
                  <a:lnTo>
                    <a:pt x="75650" y="13650"/>
                  </a:lnTo>
                  <a:lnTo>
                    <a:pt x="91323" y="34096"/>
                  </a:lnTo>
                  <a:lnTo>
                    <a:pt x="106669" y="73374"/>
                  </a:lnTo>
                  <a:lnTo>
                    <a:pt x="114022" y="130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210">
              <a:extLst>
                <a:ext uri="{FF2B5EF4-FFF2-40B4-BE49-F238E27FC236}">
                  <a16:creationId xmlns:a16="http://schemas.microsoft.com/office/drawing/2014/main" xmlns="" id="{7FF70552-A47A-41BE-AF67-8AFBE274D1E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940300" y="21336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3371" y="29886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211">
              <a:extLst>
                <a:ext uri="{FF2B5EF4-FFF2-40B4-BE49-F238E27FC236}">
                  <a16:creationId xmlns:a16="http://schemas.microsoft.com/office/drawing/2014/main" xmlns="" id="{5326D0D8-3AFF-427A-8D11-70ADBA8F19B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811480" y="2190750"/>
              <a:ext cx="71671" cy="21532"/>
            </a:xfrm>
            <a:custGeom>
              <a:avLst/>
              <a:gdLst/>
              <a:ahLst/>
              <a:cxnLst/>
              <a:rect l="0" t="0" r="0" b="0"/>
              <a:pathLst>
                <a:path w="71671" h="21532">
                  <a:moveTo>
                    <a:pt x="8170" y="6350"/>
                  </a:moveTo>
                  <a:lnTo>
                    <a:pt x="8170" y="6350"/>
                  </a:lnTo>
                  <a:lnTo>
                    <a:pt x="1428" y="13092"/>
                  </a:lnTo>
                  <a:lnTo>
                    <a:pt x="147" y="15784"/>
                  </a:lnTo>
                  <a:lnTo>
                    <a:pt x="0" y="18283"/>
                  </a:lnTo>
                  <a:lnTo>
                    <a:pt x="606" y="20656"/>
                  </a:lnTo>
                  <a:lnTo>
                    <a:pt x="2422" y="21531"/>
                  </a:lnTo>
                  <a:lnTo>
                    <a:pt x="29503" y="16145"/>
                  </a:lnTo>
                  <a:lnTo>
                    <a:pt x="71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212">
              <a:extLst>
                <a:ext uri="{FF2B5EF4-FFF2-40B4-BE49-F238E27FC236}">
                  <a16:creationId xmlns:a16="http://schemas.microsoft.com/office/drawing/2014/main" xmlns="" id="{43EDFDAB-A6EA-4338-B8B9-4B3ACA662DD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813300" y="21336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26680" y="264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213">
              <a:extLst>
                <a:ext uri="{FF2B5EF4-FFF2-40B4-BE49-F238E27FC236}">
                  <a16:creationId xmlns:a16="http://schemas.microsoft.com/office/drawing/2014/main" xmlns="" id="{54184FBF-4346-4301-93B3-33ADE3AB5BF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714679" y="2082800"/>
              <a:ext cx="16072" cy="12701"/>
            </a:xfrm>
            <a:custGeom>
              <a:avLst/>
              <a:gdLst/>
              <a:ahLst/>
              <a:cxnLst/>
              <a:rect l="0" t="0" r="0" b="0"/>
              <a:pathLst>
                <a:path w="16072" h="12701">
                  <a:moveTo>
                    <a:pt x="3371" y="12700"/>
                  </a:moveTo>
                  <a:lnTo>
                    <a:pt x="3371" y="12700"/>
                  </a:lnTo>
                  <a:lnTo>
                    <a:pt x="3371" y="5958"/>
                  </a:lnTo>
                  <a:lnTo>
                    <a:pt x="2665" y="3972"/>
                  </a:lnTo>
                  <a:lnTo>
                    <a:pt x="1489" y="2648"/>
                  </a:lnTo>
                  <a:lnTo>
                    <a:pt x="0" y="1765"/>
                  </a:lnTo>
                  <a:lnTo>
                    <a:pt x="1124" y="1177"/>
                  </a:lnTo>
                  <a:lnTo>
                    <a:pt x="16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214">
              <a:extLst>
                <a:ext uri="{FF2B5EF4-FFF2-40B4-BE49-F238E27FC236}">
                  <a16:creationId xmlns:a16="http://schemas.microsoft.com/office/drawing/2014/main" xmlns="" id="{96ACE901-ED39-484F-BEC3-B170019441E6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731011" y="2159000"/>
              <a:ext cx="6090" cy="50801"/>
            </a:xfrm>
            <a:custGeom>
              <a:avLst/>
              <a:gdLst/>
              <a:ahLst/>
              <a:cxnLst/>
              <a:rect l="0" t="0" r="0" b="0"/>
              <a:pathLst>
                <a:path w="6090" h="50801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1063" y="8789"/>
                  </a:lnTo>
                  <a:lnTo>
                    <a:pt x="0" y="23765"/>
                  </a:lnTo>
                  <a:lnTo>
                    <a:pt x="6089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215">
              <a:extLst>
                <a:ext uri="{FF2B5EF4-FFF2-40B4-BE49-F238E27FC236}">
                  <a16:creationId xmlns:a16="http://schemas.microsoft.com/office/drawing/2014/main" xmlns="" id="{928A27EF-B8A3-45BF-B594-C65AF708AC0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460621" y="1814150"/>
              <a:ext cx="48260" cy="44219"/>
            </a:xfrm>
            <a:custGeom>
              <a:avLst/>
              <a:gdLst/>
              <a:ahLst/>
              <a:cxnLst/>
              <a:rect l="0" t="0" r="0" b="0"/>
              <a:pathLst>
                <a:path w="48260" h="44219">
                  <a:moveTo>
                    <a:pt x="13079" y="14650"/>
                  </a:moveTo>
                  <a:lnTo>
                    <a:pt x="13079" y="14650"/>
                  </a:lnTo>
                  <a:lnTo>
                    <a:pt x="9708" y="21392"/>
                  </a:lnTo>
                  <a:lnTo>
                    <a:pt x="4290" y="26584"/>
                  </a:lnTo>
                  <a:lnTo>
                    <a:pt x="870" y="28956"/>
                  </a:lnTo>
                  <a:lnTo>
                    <a:pt x="0" y="31948"/>
                  </a:lnTo>
                  <a:lnTo>
                    <a:pt x="832" y="35354"/>
                  </a:lnTo>
                  <a:lnTo>
                    <a:pt x="4813" y="41491"/>
                  </a:lnTo>
                  <a:lnTo>
                    <a:pt x="8935" y="44218"/>
                  </a:lnTo>
                  <a:lnTo>
                    <a:pt x="25335" y="39011"/>
                  </a:lnTo>
                  <a:lnTo>
                    <a:pt x="36400" y="30416"/>
                  </a:lnTo>
                  <a:lnTo>
                    <a:pt x="44610" y="20246"/>
                  </a:lnTo>
                  <a:lnTo>
                    <a:pt x="48259" y="11022"/>
                  </a:lnTo>
                  <a:lnTo>
                    <a:pt x="47116" y="7293"/>
                  </a:lnTo>
                  <a:lnTo>
                    <a:pt x="44237" y="4101"/>
                  </a:lnTo>
                  <a:lnTo>
                    <a:pt x="40201" y="1267"/>
                  </a:lnTo>
                  <a:lnTo>
                    <a:pt x="28190" y="0"/>
                  </a:lnTo>
                  <a:lnTo>
                    <a:pt x="6729" y="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216">
              <a:extLst>
                <a:ext uri="{FF2B5EF4-FFF2-40B4-BE49-F238E27FC236}">
                  <a16:creationId xmlns:a16="http://schemas.microsoft.com/office/drawing/2014/main" xmlns="" id="{1A22BB2F-4DBB-461F-8BC3-E779C5B77D2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454650" y="19431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46597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217">
              <a:extLst>
                <a:ext uri="{FF2B5EF4-FFF2-40B4-BE49-F238E27FC236}">
                  <a16:creationId xmlns:a16="http://schemas.microsoft.com/office/drawing/2014/main" xmlns="" id="{80424086-5901-4690-8474-FF7674B71109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219057" y="1695450"/>
              <a:ext cx="178444" cy="298451"/>
            </a:xfrm>
            <a:custGeom>
              <a:avLst/>
              <a:gdLst/>
              <a:ahLst/>
              <a:cxnLst/>
              <a:rect l="0" t="0" r="0" b="0"/>
              <a:pathLst>
                <a:path w="178444" h="298451">
                  <a:moveTo>
                    <a:pt x="178443" y="0"/>
                  </a:moveTo>
                  <a:lnTo>
                    <a:pt x="178443" y="0"/>
                  </a:lnTo>
                  <a:lnTo>
                    <a:pt x="175072" y="0"/>
                  </a:lnTo>
                  <a:lnTo>
                    <a:pt x="171535" y="1881"/>
                  </a:lnTo>
                  <a:lnTo>
                    <a:pt x="166200" y="7186"/>
                  </a:lnTo>
                  <a:lnTo>
                    <a:pt x="145530" y="39232"/>
                  </a:lnTo>
                  <a:lnTo>
                    <a:pt x="123535" y="82180"/>
                  </a:lnTo>
                  <a:lnTo>
                    <a:pt x="103945" y="117663"/>
                  </a:lnTo>
                  <a:lnTo>
                    <a:pt x="81127" y="156952"/>
                  </a:lnTo>
                  <a:lnTo>
                    <a:pt x="56874" y="194170"/>
                  </a:lnTo>
                  <a:lnTo>
                    <a:pt x="33396" y="228820"/>
                  </a:lnTo>
                  <a:lnTo>
                    <a:pt x="7133" y="272566"/>
                  </a:lnTo>
                  <a:lnTo>
                    <a:pt x="0" y="289533"/>
                  </a:lnTo>
                  <a:lnTo>
                    <a:pt x="920" y="293916"/>
                  </a:lnTo>
                  <a:lnTo>
                    <a:pt x="4355" y="296133"/>
                  </a:lnTo>
                  <a:lnTo>
                    <a:pt x="19693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218">
              <a:extLst>
                <a:ext uri="{FF2B5EF4-FFF2-40B4-BE49-F238E27FC236}">
                  <a16:creationId xmlns:a16="http://schemas.microsoft.com/office/drawing/2014/main" xmlns="" id="{38DBE62B-4FB3-406E-80B2-7DC6DC5FDBB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168900" y="1727200"/>
              <a:ext cx="217846" cy="234951"/>
            </a:xfrm>
            <a:custGeom>
              <a:avLst/>
              <a:gdLst/>
              <a:ahLst/>
              <a:cxnLst/>
              <a:rect l="0" t="0" r="0" b="0"/>
              <a:pathLst>
                <a:path w="217846" h="2349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5580"/>
                  </a:lnTo>
                  <a:lnTo>
                    <a:pt x="44762" y="45855"/>
                  </a:lnTo>
                  <a:lnTo>
                    <a:pt x="78691" y="70004"/>
                  </a:lnTo>
                  <a:lnTo>
                    <a:pt x="113526" y="97200"/>
                  </a:lnTo>
                  <a:lnTo>
                    <a:pt x="147117" y="125044"/>
                  </a:lnTo>
                  <a:lnTo>
                    <a:pt x="190267" y="163815"/>
                  </a:lnTo>
                  <a:lnTo>
                    <a:pt x="212146" y="196548"/>
                  </a:lnTo>
                  <a:lnTo>
                    <a:pt x="217760" y="212943"/>
                  </a:lnTo>
                  <a:lnTo>
                    <a:pt x="217845" y="218868"/>
                  </a:lnTo>
                  <a:lnTo>
                    <a:pt x="216491" y="223523"/>
                  </a:lnTo>
                  <a:lnTo>
                    <a:pt x="2095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219">
              <a:extLst>
                <a:ext uri="{FF2B5EF4-FFF2-40B4-BE49-F238E27FC236}">
                  <a16:creationId xmlns:a16="http://schemas.microsoft.com/office/drawing/2014/main" xmlns="" id="{01E4F628-00CC-48F2-9485-D34E03F4CD56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639130" y="1695711"/>
              <a:ext cx="313871" cy="315348"/>
            </a:xfrm>
            <a:custGeom>
              <a:avLst/>
              <a:gdLst/>
              <a:ahLst/>
              <a:cxnLst/>
              <a:rect l="0" t="0" r="0" b="0"/>
              <a:pathLst>
                <a:path w="313871" h="315348">
                  <a:moveTo>
                    <a:pt x="288470" y="6089"/>
                  </a:moveTo>
                  <a:lnTo>
                    <a:pt x="288470" y="6089"/>
                  </a:lnTo>
                  <a:lnTo>
                    <a:pt x="288470" y="2718"/>
                  </a:lnTo>
                  <a:lnTo>
                    <a:pt x="287765" y="1725"/>
                  </a:lnTo>
                  <a:lnTo>
                    <a:pt x="286588" y="1063"/>
                  </a:lnTo>
                  <a:lnTo>
                    <a:pt x="279631" y="0"/>
                  </a:lnTo>
                  <a:lnTo>
                    <a:pt x="243004" y="10444"/>
                  </a:lnTo>
                  <a:lnTo>
                    <a:pt x="196211" y="30192"/>
                  </a:lnTo>
                  <a:lnTo>
                    <a:pt x="156449" y="47846"/>
                  </a:lnTo>
                  <a:lnTo>
                    <a:pt x="117611" y="65100"/>
                  </a:lnTo>
                  <a:lnTo>
                    <a:pt x="76900" y="87309"/>
                  </a:lnTo>
                  <a:lnTo>
                    <a:pt x="57076" y="103924"/>
                  </a:lnTo>
                  <a:lnTo>
                    <a:pt x="54480" y="108001"/>
                  </a:lnTo>
                  <a:lnTo>
                    <a:pt x="53455" y="111425"/>
                  </a:lnTo>
                  <a:lnTo>
                    <a:pt x="53476" y="114413"/>
                  </a:lnTo>
                  <a:lnTo>
                    <a:pt x="57018" y="117110"/>
                  </a:lnTo>
                  <a:lnTo>
                    <a:pt x="70362" y="121989"/>
                  </a:lnTo>
                  <a:lnTo>
                    <a:pt x="114563" y="125332"/>
                  </a:lnTo>
                  <a:lnTo>
                    <a:pt x="148618" y="127995"/>
                  </a:lnTo>
                  <a:lnTo>
                    <a:pt x="195762" y="133461"/>
                  </a:lnTo>
                  <a:lnTo>
                    <a:pt x="209731" y="135454"/>
                  </a:lnTo>
                  <a:lnTo>
                    <a:pt x="218339" y="138899"/>
                  </a:lnTo>
                  <a:lnTo>
                    <a:pt x="223372" y="143312"/>
                  </a:lnTo>
                  <a:lnTo>
                    <a:pt x="226021" y="148371"/>
                  </a:lnTo>
                  <a:lnTo>
                    <a:pt x="224965" y="154566"/>
                  </a:lnTo>
                  <a:lnTo>
                    <a:pt x="216266" y="168975"/>
                  </a:lnTo>
                  <a:lnTo>
                    <a:pt x="182018" y="192954"/>
                  </a:lnTo>
                  <a:lnTo>
                    <a:pt x="150142" y="209555"/>
                  </a:lnTo>
                  <a:lnTo>
                    <a:pt x="114102" y="227752"/>
                  </a:lnTo>
                  <a:lnTo>
                    <a:pt x="74566" y="249950"/>
                  </a:lnTo>
                  <a:lnTo>
                    <a:pt x="41001" y="270164"/>
                  </a:lnTo>
                  <a:lnTo>
                    <a:pt x="1815" y="299395"/>
                  </a:lnTo>
                  <a:lnTo>
                    <a:pt x="0" y="303932"/>
                  </a:lnTo>
                  <a:lnTo>
                    <a:pt x="907" y="307662"/>
                  </a:lnTo>
                  <a:lnTo>
                    <a:pt x="3628" y="310854"/>
                  </a:lnTo>
                  <a:lnTo>
                    <a:pt x="37796" y="315347"/>
                  </a:lnTo>
                  <a:lnTo>
                    <a:pt x="79928" y="312635"/>
                  </a:lnTo>
                  <a:lnTo>
                    <a:pt x="104992" y="309936"/>
                  </a:lnTo>
                  <a:lnTo>
                    <a:pt x="132990" y="306726"/>
                  </a:lnTo>
                  <a:lnTo>
                    <a:pt x="162945" y="303175"/>
                  </a:lnTo>
                  <a:lnTo>
                    <a:pt x="194203" y="299396"/>
                  </a:lnTo>
                  <a:lnTo>
                    <a:pt x="221392" y="296171"/>
                  </a:lnTo>
                  <a:lnTo>
                    <a:pt x="268536" y="290707"/>
                  </a:lnTo>
                  <a:lnTo>
                    <a:pt x="313870" y="285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MARTInkShape-2220">
            <a:extLst>
              <a:ext uri="{FF2B5EF4-FFF2-40B4-BE49-F238E27FC236}">
                <a16:creationId xmlns:a16="http://schemas.microsoft.com/office/drawing/2014/main" xmlns="" id="{7D6611DD-11D5-41DA-99D3-78D30293E8F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77495" y="596494"/>
            <a:ext cx="217156" cy="535445"/>
          </a:xfrm>
          <a:custGeom>
            <a:avLst/>
            <a:gdLst/>
            <a:ahLst/>
            <a:cxnLst/>
            <a:rect l="0" t="0" r="0" b="0"/>
            <a:pathLst>
              <a:path w="217156" h="535445">
                <a:moveTo>
                  <a:pt x="198105" y="70256"/>
                </a:moveTo>
                <a:lnTo>
                  <a:pt x="198105" y="70256"/>
                </a:lnTo>
                <a:lnTo>
                  <a:pt x="190226" y="26240"/>
                </a:lnTo>
                <a:lnTo>
                  <a:pt x="181903" y="13299"/>
                </a:lnTo>
                <a:lnTo>
                  <a:pt x="163623" y="4255"/>
                </a:lnTo>
                <a:lnTo>
                  <a:pt x="139740" y="0"/>
                </a:lnTo>
                <a:lnTo>
                  <a:pt x="115014" y="2812"/>
                </a:lnTo>
                <a:lnTo>
                  <a:pt x="70553" y="22442"/>
                </a:lnTo>
                <a:lnTo>
                  <a:pt x="28373" y="57343"/>
                </a:lnTo>
                <a:lnTo>
                  <a:pt x="2547" y="92222"/>
                </a:lnTo>
                <a:lnTo>
                  <a:pt x="0" y="102539"/>
                </a:lnTo>
                <a:lnTo>
                  <a:pt x="2814" y="121528"/>
                </a:lnTo>
                <a:lnTo>
                  <a:pt x="14883" y="137494"/>
                </a:lnTo>
                <a:lnTo>
                  <a:pt x="45274" y="158382"/>
                </a:lnTo>
                <a:lnTo>
                  <a:pt x="87440" y="181740"/>
                </a:lnTo>
                <a:lnTo>
                  <a:pt x="131919" y="212885"/>
                </a:lnTo>
                <a:lnTo>
                  <a:pt x="155284" y="236657"/>
                </a:lnTo>
                <a:lnTo>
                  <a:pt x="168019" y="261334"/>
                </a:lnTo>
                <a:lnTo>
                  <a:pt x="168876" y="273842"/>
                </a:lnTo>
                <a:lnTo>
                  <a:pt x="162300" y="299027"/>
                </a:lnTo>
                <a:lnTo>
                  <a:pt x="135991" y="333636"/>
                </a:lnTo>
                <a:lnTo>
                  <a:pt x="98013" y="359491"/>
                </a:lnTo>
                <a:lnTo>
                  <a:pt x="58851" y="373815"/>
                </a:lnTo>
                <a:lnTo>
                  <a:pt x="40729" y="376151"/>
                </a:lnTo>
                <a:lnTo>
                  <a:pt x="29382" y="374837"/>
                </a:lnTo>
                <a:lnTo>
                  <a:pt x="26357" y="373499"/>
                </a:lnTo>
                <a:lnTo>
                  <a:pt x="24340" y="371901"/>
                </a:lnTo>
                <a:lnTo>
                  <a:pt x="24406" y="370131"/>
                </a:lnTo>
                <a:lnTo>
                  <a:pt x="25861" y="368245"/>
                </a:lnTo>
                <a:lnTo>
                  <a:pt x="28243" y="366282"/>
                </a:lnTo>
                <a:lnTo>
                  <a:pt x="36533" y="364101"/>
                </a:lnTo>
                <a:lnTo>
                  <a:pt x="41707" y="363519"/>
                </a:lnTo>
                <a:lnTo>
                  <a:pt x="65843" y="369442"/>
                </a:lnTo>
                <a:lnTo>
                  <a:pt x="79585" y="380087"/>
                </a:lnTo>
                <a:lnTo>
                  <a:pt x="85225" y="386877"/>
                </a:lnTo>
                <a:lnTo>
                  <a:pt x="91491" y="403828"/>
                </a:lnTo>
                <a:lnTo>
                  <a:pt x="92865" y="424532"/>
                </a:lnTo>
                <a:lnTo>
                  <a:pt x="86411" y="462545"/>
                </a:lnTo>
                <a:lnTo>
                  <a:pt x="79432" y="503946"/>
                </a:lnTo>
                <a:lnTo>
                  <a:pt x="78774" y="511783"/>
                </a:lnTo>
                <a:lnTo>
                  <a:pt x="81156" y="518418"/>
                </a:lnTo>
                <a:lnTo>
                  <a:pt x="91329" y="529554"/>
                </a:lnTo>
                <a:lnTo>
                  <a:pt x="110903" y="535444"/>
                </a:lnTo>
                <a:lnTo>
                  <a:pt x="157214" y="534997"/>
                </a:lnTo>
                <a:lnTo>
                  <a:pt x="217155" y="5274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463">
            <a:extLst>
              <a:ext uri="{FF2B5EF4-FFF2-40B4-BE49-F238E27FC236}">
                <a16:creationId xmlns:a16="http://schemas.microsoft.com/office/drawing/2014/main" xmlns="" id="{6F261787-1A50-44CA-95A6-7DE45157A70D}"/>
              </a:ext>
            </a:extLst>
          </p:cNvPr>
          <p:cNvGrpSpPr/>
          <p:nvPr/>
        </p:nvGrpSpPr>
        <p:grpSpPr>
          <a:xfrm>
            <a:off x="8270679" y="710272"/>
            <a:ext cx="543122" cy="451779"/>
            <a:chOff x="8270679" y="710272"/>
            <a:chExt cx="543122" cy="451779"/>
          </a:xfrm>
        </p:grpSpPr>
        <p:sp>
          <p:nvSpPr>
            <p:cNvPr id="49" name="SMARTInkShape-2221">
              <a:extLst>
                <a:ext uri="{FF2B5EF4-FFF2-40B4-BE49-F238E27FC236}">
                  <a16:creationId xmlns:a16="http://schemas.microsoft.com/office/drawing/2014/main" xmlns="" id="{3B9BD7D9-C2F5-4440-A51C-BD8AC1C4AE0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648700" y="1041400"/>
              <a:ext cx="165101" cy="120651"/>
            </a:xfrm>
            <a:custGeom>
              <a:avLst/>
              <a:gdLst/>
              <a:ahLst/>
              <a:cxnLst/>
              <a:rect l="0" t="0" r="0" b="0"/>
              <a:pathLst>
                <a:path w="165101" h="120651">
                  <a:moveTo>
                    <a:pt x="165100" y="0"/>
                  </a:moveTo>
                  <a:lnTo>
                    <a:pt x="165100" y="0"/>
                  </a:lnTo>
                  <a:lnTo>
                    <a:pt x="119634" y="36628"/>
                  </a:lnTo>
                  <a:lnTo>
                    <a:pt x="87271" y="59318"/>
                  </a:lnTo>
                  <a:lnTo>
                    <a:pt x="52898" y="82102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222">
              <a:extLst>
                <a:ext uri="{FF2B5EF4-FFF2-40B4-BE49-F238E27FC236}">
                  <a16:creationId xmlns:a16="http://schemas.microsoft.com/office/drawing/2014/main" xmlns="" id="{47B7A019-BB20-426D-A8F5-AE89D72418D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270679" y="710272"/>
              <a:ext cx="186587" cy="326901"/>
            </a:xfrm>
            <a:custGeom>
              <a:avLst/>
              <a:gdLst/>
              <a:ahLst/>
              <a:cxnLst/>
              <a:rect l="0" t="0" r="0" b="0"/>
              <a:pathLst>
                <a:path w="186587" h="326901">
                  <a:moveTo>
                    <a:pt x="3371" y="39028"/>
                  </a:moveTo>
                  <a:lnTo>
                    <a:pt x="3371" y="39028"/>
                  </a:lnTo>
                  <a:lnTo>
                    <a:pt x="0" y="32286"/>
                  </a:lnTo>
                  <a:lnTo>
                    <a:pt x="1123" y="28889"/>
                  </a:lnTo>
                  <a:lnTo>
                    <a:pt x="8016" y="21351"/>
                  </a:lnTo>
                  <a:lnTo>
                    <a:pt x="37281" y="9174"/>
                  </a:lnTo>
                  <a:lnTo>
                    <a:pt x="80603" y="0"/>
                  </a:lnTo>
                  <a:lnTo>
                    <a:pt x="108957" y="4514"/>
                  </a:lnTo>
                  <a:lnTo>
                    <a:pt x="122445" y="9669"/>
                  </a:lnTo>
                  <a:lnTo>
                    <a:pt x="132142" y="17338"/>
                  </a:lnTo>
                  <a:lnTo>
                    <a:pt x="144799" y="37149"/>
                  </a:lnTo>
                  <a:lnTo>
                    <a:pt x="145634" y="49064"/>
                  </a:lnTo>
                  <a:lnTo>
                    <a:pt x="139036" y="75474"/>
                  </a:lnTo>
                  <a:lnTo>
                    <a:pt x="116084" y="107996"/>
                  </a:lnTo>
                  <a:lnTo>
                    <a:pt x="70146" y="149170"/>
                  </a:lnTo>
                  <a:lnTo>
                    <a:pt x="48860" y="166069"/>
                  </a:lnTo>
                  <a:lnTo>
                    <a:pt x="47102" y="168172"/>
                  </a:lnTo>
                  <a:lnTo>
                    <a:pt x="46637" y="169574"/>
                  </a:lnTo>
                  <a:lnTo>
                    <a:pt x="47031" y="170509"/>
                  </a:lnTo>
                  <a:lnTo>
                    <a:pt x="57700" y="175195"/>
                  </a:lnTo>
                  <a:lnTo>
                    <a:pt x="96888" y="183805"/>
                  </a:lnTo>
                  <a:lnTo>
                    <a:pt x="140048" y="195833"/>
                  </a:lnTo>
                  <a:lnTo>
                    <a:pt x="167127" y="209143"/>
                  </a:lnTo>
                  <a:lnTo>
                    <a:pt x="176042" y="217349"/>
                  </a:lnTo>
                  <a:lnTo>
                    <a:pt x="185947" y="235874"/>
                  </a:lnTo>
                  <a:lnTo>
                    <a:pt x="186586" y="255867"/>
                  </a:lnTo>
                  <a:lnTo>
                    <a:pt x="184782" y="266137"/>
                  </a:lnTo>
                  <a:lnTo>
                    <a:pt x="171487" y="285075"/>
                  </a:lnTo>
                  <a:lnTo>
                    <a:pt x="150056" y="302193"/>
                  </a:lnTo>
                  <a:lnTo>
                    <a:pt x="107668" y="321614"/>
                  </a:lnTo>
                  <a:lnTo>
                    <a:pt x="80769" y="326900"/>
                  </a:lnTo>
                  <a:lnTo>
                    <a:pt x="60348" y="325486"/>
                  </a:lnTo>
                  <a:lnTo>
                    <a:pt x="35121" y="318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464">
            <a:extLst>
              <a:ext uri="{FF2B5EF4-FFF2-40B4-BE49-F238E27FC236}">
                <a16:creationId xmlns:a16="http://schemas.microsoft.com/office/drawing/2014/main" xmlns="" id="{006C6CA4-631C-44EE-8142-DAE7271DE7B0}"/>
              </a:ext>
            </a:extLst>
          </p:cNvPr>
          <p:cNvGrpSpPr/>
          <p:nvPr/>
        </p:nvGrpSpPr>
        <p:grpSpPr>
          <a:xfrm>
            <a:off x="9249079" y="717550"/>
            <a:ext cx="398347" cy="476251"/>
            <a:chOff x="9249079" y="717550"/>
            <a:chExt cx="398347" cy="476251"/>
          </a:xfrm>
        </p:grpSpPr>
        <p:sp>
          <p:nvSpPr>
            <p:cNvPr id="52" name="SMARTInkShape-2223">
              <a:extLst>
                <a:ext uri="{FF2B5EF4-FFF2-40B4-BE49-F238E27FC236}">
                  <a16:creationId xmlns:a16="http://schemas.microsoft.com/office/drawing/2014/main" xmlns="" id="{9B92AA57-E993-4FAC-B52E-6353BF82703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9569450" y="1094892"/>
              <a:ext cx="77976" cy="98909"/>
            </a:xfrm>
            <a:custGeom>
              <a:avLst/>
              <a:gdLst/>
              <a:ahLst/>
              <a:cxnLst/>
              <a:rect l="0" t="0" r="0" b="0"/>
              <a:pathLst>
                <a:path w="77976" h="98909">
                  <a:moveTo>
                    <a:pt x="63500" y="3658"/>
                  </a:moveTo>
                  <a:lnTo>
                    <a:pt x="63500" y="3658"/>
                  </a:lnTo>
                  <a:lnTo>
                    <a:pt x="70241" y="287"/>
                  </a:lnTo>
                  <a:lnTo>
                    <a:pt x="72933" y="0"/>
                  </a:lnTo>
                  <a:lnTo>
                    <a:pt x="77805" y="1562"/>
                  </a:lnTo>
                  <a:lnTo>
                    <a:pt x="77975" y="5083"/>
                  </a:lnTo>
                  <a:lnTo>
                    <a:pt x="74402" y="16521"/>
                  </a:lnTo>
                  <a:lnTo>
                    <a:pt x="48354" y="52635"/>
                  </a:lnTo>
                  <a:lnTo>
                    <a:pt x="0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224">
              <a:extLst>
                <a:ext uri="{FF2B5EF4-FFF2-40B4-BE49-F238E27FC236}">
                  <a16:creationId xmlns:a16="http://schemas.microsoft.com/office/drawing/2014/main" xmlns="" id="{15792B27-94FC-4D29-964A-70315326357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249079" y="717550"/>
              <a:ext cx="14247" cy="381001"/>
            </a:xfrm>
            <a:custGeom>
              <a:avLst/>
              <a:gdLst/>
              <a:ahLst/>
              <a:cxnLst/>
              <a:rect l="0" t="0" r="0" b="0"/>
              <a:pathLst>
                <a:path w="14247" h="381001">
                  <a:moveTo>
                    <a:pt x="9221" y="0"/>
                  </a:moveTo>
                  <a:lnTo>
                    <a:pt x="9221" y="0"/>
                  </a:lnTo>
                  <a:lnTo>
                    <a:pt x="12591" y="43370"/>
                  </a:lnTo>
                  <a:lnTo>
                    <a:pt x="14246" y="76896"/>
                  </a:lnTo>
                  <a:lnTo>
                    <a:pt x="13572" y="118137"/>
                  </a:lnTo>
                  <a:lnTo>
                    <a:pt x="11416" y="142963"/>
                  </a:lnTo>
                  <a:lnTo>
                    <a:pt x="8568" y="169392"/>
                  </a:lnTo>
                  <a:lnTo>
                    <a:pt x="6668" y="194773"/>
                  </a:lnTo>
                  <a:lnTo>
                    <a:pt x="5403" y="219454"/>
                  </a:lnTo>
                  <a:lnTo>
                    <a:pt x="3291" y="266163"/>
                  </a:lnTo>
                  <a:lnTo>
                    <a:pt x="0" y="308089"/>
                  </a:lnTo>
                  <a:lnTo>
                    <a:pt x="922" y="353909"/>
                  </a:lnTo>
                  <a:lnTo>
                    <a:pt x="2871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465">
            <a:extLst>
              <a:ext uri="{FF2B5EF4-FFF2-40B4-BE49-F238E27FC236}">
                <a16:creationId xmlns:a16="http://schemas.microsoft.com/office/drawing/2014/main" xmlns="" id="{10A71DCB-C609-405D-8FAA-A3567BD9D6A5}"/>
              </a:ext>
            </a:extLst>
          </p:cNvPr>
          <p:cNvGrpSpPr/>
          <p:nvPr/>
        </p:nvGrpSpPr>
        <p:grpSpPr>
          <a:xfrm>
            <a:off x="9944100" y="689171"/>
            <a:ext cx="412751" cy="523680"/>
            <a:chOff x="9944100" y="689171"/>
            <a:chExt cx="412751" cy="523680"/>
          </a:xfrm>
        </p:grpSpPr>
        <p:sp>
          <p:nvSpPr>
            <p:cNvPr id="55" name="SMARTInkShape-2225">
              <a:extLst>
                <a:ext uri="{FF2B5EF4-FFF2-40B4-BE49-F238E27FC236}">
                  <a16:creationId xmlns:a16="http://schemas.microsoft.com/office/drawing/2014/main" xmlns="" id="{3E558C60-D5D4-478E-B912-41956EF78164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0248900" y="1073150"/>
              <a:ext cx="107951" cy="139701"/>
            </a:xfrm>
            <a:custGeom>
              <a:avLst/>
              <a:gdLst/>
              <a:ahLst/>
              <a:cxnLst/>
              <a:rect l="0" t="0" r="0" b="0"/>
              <a:pathLst>
                <a:path w="107951" h="139701">
                  <a:moveTo>
                    <a:pt x="107950" y="0"/>
                  </a:moveTo>
                  <a:lnTo>
                    <a:pt x="107950" y="0"/>
                  </a:lnTo>
                  <a:lnTo>
                    <a:pt x="92253" y="38300"/>
                  </a:lnTo>
                  <a:lnTo>
                    <a:pt x="78395" y="63589"/>
                  </a:lnTo>
                  <a:lnTo>
                    <a:pt x="33020" y="110555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226">
              <a:extLst>
                <a:ext uri="{FF2B5EF4-FFF2-40B4-BE49-F238E27FC236}">
                  <a16:creationId xmlns:a16="http://schemas.microsoft.com/office/drawing/2014/main" xmlns="" id="{B441F363-1C75-40CB-9698-82836DA937A4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994404" y="946150"/>
              <a:ext cx="165597" cy="50801"/>
            </a:xfrm>
            <a:custGeom>
              <a:avLst/>
              <a:gdLst/>
              <a:ahLst/>
              <a:cxnLst/>
              <a:rect l="0" t="0" r="0" b="0"/>
              <a:pathLst>
                <a:path w="165597" h="50801">
                  <a:moveTo>
                    <a:pt x="13196" y="50800"/>
                  </a:moveTo>
                  <a:lnTo>
                    <a:pt x="13196" y="50800"/>
                  </a:lnTo>
                  <a:lnTo>
                    <a:pt x="3083" y="47429"/>
                  </a:lnTo>
                  <a:lnTo>
                    <a:pt x="810" y="45730"/>
                  </a:lnTo>
                  <a:lnTo>
                    <a:pt x="0" y="43892"/>
                  </a:lnTo>
                  <a:lnTo>
                    <a:pt x="165" y="41962"/>
                  </a:lnTo>
                  <a:lnTo>
                    <a:pt x="13883" y="29131"/>
                  </a:lnTo>
                  <a:lnTo>
                    <a:pt x="56046" y="15295"/>
                  </a:lnTo>
                  <a:lnTo>
                    <a:pt x="97152" y="8444"/>
                  </a:lnTo>
                  <a:lnTo>
                    <a:pt x="135176" y="3753"/>
                  </a:lnTo>
                  <a:lnTo>
                    <a:pt x="1655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227">
              <a:extLst>
                <a:ext uri="{FF2B5EF4-FFF2-40B4-BE49-F238E27FC236}">
                  <a16:creationId xmlns:a16="http://schemas.microsoft.com/office/drawing/2014/main" xmlns="" id="{65A190C3-9FF5-4C18-9FA2-9F668E5AB2F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944100" y="689171"/>
              <a:ext cx="226748" cy="428430"/>
            </a:xfrm>
            <a:custGeom>
              <a:avLst/>
              <a:gdLst/>
              <a:ahLst/>
              <a:cxnLst/>
              <a:rect l="0" t="0" r="0" b="0"/>
              <a:pathLst>
                <a:path w="226748" h="428430">
                  <a:moveTo>
                    <a:pt x="0" y="60129"/>
                  </a:moveTo>
                  <a:lnTo>
                    <a:pt x="0" y="60129"/>
                  </a:lnTo>
                  <a:lnTo>
                    <a:pt x="0" y="53387"/>
                  </a:lnTo>
                  <a:lnTo>
                    <a:pt x="7526" y="46314"/>
                  </a:lnTo>
                  <a:lnTo>
                    <a:pt x="50511" y="25410"/>
                  </a:lnTo>
                  <a:lnTo>
                    <a:pt x="93362" y="9860"/>
                  </a:lnTo>
                  <a:lnTo>
                    <a:pt x="137651" y="863"/>
                  </a:lnTo>
                  <a:lnTo>
                    <a:pt x="180642" y="0"/>
                  </a:lnTo>
                  <a:lnTo>
                    <a:pt x="204934" y="7299"/>
                  </a:lnTo>
                  <a:lnTo>
                    <a:pt x="213527" y="13620"/>
                  </a:lnTo>
                  <a:lnTo>
                    <a:pt x="224958" y="30051"/>
                  </a:lnTo>
                  <a:lnTo>
                    <a:pt x="226747" y="54757"/>
                  </a:lnTo>
                  <a:lnTo>
                    <a:pt x="222133" y="85964"/>
                  </a:lnTo>
                  <a:lnTo>
                    <a:pt x="213025" y="123352"/>
                  </a:lnTo>
                  <a:lnTo>
                    <a:pt x="200040" y="165369"/>
                  </a:lnTo>
                  <a:lnTo>
                    <a:pt x="184863" y="210619"/>
                  </a:lnTo>
                  <a:lnTo>
                    <a:pt x="176864" y="234539"/>
                  </a:lnTo>
                  <a:lnTo>
                    <a:pt x="168709" y="258952"/>
                  </a:lnTo>
                  <a:lnTo>
                    <a:pt x="155886" y="304893"/>
                  </a:lnTo>
                  <a:lnTo>
                    <a:pt x="144777" y="346713"/>
                  </a:lnTo>
                  <a:lnTo>
                    <a:pt x="132783" y="381763"/>
                  </a:lnTo>
                  <a:lnTo>
                    <a:pt x="127000" y="428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466">
            <a:extLst>
              <a:ext uri="{FF2B5EF4-FFF2-40B4-BE49-F238E27FC236}">
                <a16:creationId xmlns:a16="http://schemas.microsoft.com/office/drawing/2014/main" xmlns="" id="{F83CD2B7-2CBD-4255-9569-A1875E528F5E}"/>
              </a:ext>
            </a:extLst>
          </p:cNvPr>
          <p:cNvGrpSpPr/>
          <p:nvPr/>
        </p:nvGrpSpPr>
        <p:grpSpPr>
          <a:xfrm>
            <a:off x="10720949" y="612579"/>
            <a:ext cx="447259" cy="608614"/>
            <a:chOff x="10720949" y="612579"/>
            <a:chExt cx="447259" cy="608614"/>
          </a:xfrm>
        </p:grpSpPr>
        <p:sp>
          <p:nvSpPr>
            <p:cNvPr id="59" name="SMARTInkShape-2228">
              <a:extLst>
                <a:ext uri="{FF2B5EF4-FFF2-40B4-BE49-F238E27FC236}">
                  <a16:creationId xmlns:a16="http://schemas.microsoft.com/office/drawing/2014/main" xmlns="" id="{54CB9B19-32A7-445A-8990-4508DBE55F3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960100" y="612579"/>
              <a:ext cx="208108" cy="608614"/>
            </a:xfrm>
            <a:custGeom>
              <a:avLst/>
              <a:gdLst/>
              <a:ahLst/>
              <a:cxnLst/>
              <a:rect l="0" t="0" r="0" b="0"/>
              <a:pathLst>
                <a:path w="208108" h="608614">
                  <a:moveTo>
                    <a:pt x="120650" y="3371"/>
                  </a:moveTo>
                  <a:lnTo>
                    <a:pt x="120650" y="3371"/>
                  </a:lnTo>
                  <a:lnTo>
                    <a:pt x="130763" y="0"/>
                  </a:lnTo>
                  <a:lnTo>
                    <a:pt x="145135" y="3989"/>
                  </a:lnTo>
                  <a:lnTo>
                    <a:pt x="163282" y="14229"/>
                  </a:lnTo>
                  <a:lnTo>
                    <a:pt x="183107" y="30539"/>
                  </a:lnTo>
                  <a:lnTo>
                    <a:pt x="207359" y="69668"/>
                  </a:lnTo>
                  <a:lnTo>
                    <a:pt x="208107" y="102686"/>
                  </a:lnTo>
                  <a:lnTo>
                    <a:pt x="196914" y="137117"/>
                  </a:lnTo>
                  <a:lnTo>
                    <a:pt x="162845" y="184267"/>
                  </a:lnTo>
                  <a:lnTo>
                    <a:pt x="123587" y="228106"/>
                  </a:lnTo>
                  <a:lnTo>
                    <a:pt x="87729" y="275239"/>
                  </a:lnTo>
                  <a:lnTo>
                    <a:pt x="78501" y="296357"/>
                  </a:lnTo>
                  <a:lnTo>
                    <a:pt x="76753" y="315150"/>
                  </a:lnTo>
                  <a:lnTo>
                    <a:pt x="80208" y="331028"/>
                  </a:lnTo>
                  <a:lnTo>
                    <a:pt x="106069" y="377872"/>
                  </a:lnTo>
                  <a:lnTo>
                    <a:pt x="127031" y="418540"/>
                  </a:lnTo>
                  <a:lnTo>
                    <a:pt x="134069" y="439774"/>
                  </a:lnTo>
                  <a:lnTo>
                    <a:pt x="137326" y="478790"/>
                  </a:lnTo>
                  <a:lnTo>
                    <a:pt x="132725" y="517475"/>
                  </a:lnTo>
                  <a:lnTo>
                    <a:pt x="123900" y="543012"/>
                  </a:lnTo>
                  <a:lnTo>
                    <a:pt x="100290" y="574447"/>
                  </a:lnTo>
                  <a:lnTo>
                    <a:pt x="70951" y="598264"/>
                  </a:lnTo>
                  <a:lnTo>
                    <a:pt x="52230" y="606434"/>
                  </a:lnTo>
                  <a:lnTo>
                    <a:pt x="43287" y="608613"/>
                  </a:lnTo>
                  <a:lnTo>
                    <a:pt x="25823" y="607271"/>
                  </a:lnTo>
                  <a:lnTo>
                    <a:pt x="0" y="600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229">
              <a:extLst>
                <a:ext uri="{FF2B5EF4-FFF2-40B4-BE49-F238E27FC236}">
                  <a16:creationId xmlns:a16="http://schemas.microsoft.com/office/drawing/2014/main" xmlns="" id="{D6960CF3-4D69-4A8C-B003-589DB2B1357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0720949" y="709258"/>
              <a:ext cx="184724" cy="415365"/>
            </a:xfrm>
            <a:custGeom>
              <a:avLst/>
              <a:gdLst/>
              <a:ahLst/>
              <a:cxnLst/>
              <a:rect l="0" t="0" r="0" b="0"/>
              <a:pathLst>
                <a:path w="184724" h="415365">
                  <a:moveTo>
                    <a:pt x="162951" y="46392"/>
                  </a:moveTo>
                  <a:lnTo>
                    <a:pt x="162951" y="46392"/>
                  </a:lnTo>
                  <a:lnTo>
                    <a:pt x="172384" y="35547"/>
                  </a:lnTo>
                  <a:lnTo>
                    <a:pt x="183965" y="11071"/>
                  </a:lnTo>
                  <a:lnTo>
                    <a:pt x="184723" y="7323"/>
                  </a:lnTo>
                  <a:lnTo>
                    <a:pt x="184520" y="4118"/>
                  </a:lnTo>
                  <a:lnTo>
                    <a:pt x="183681" y="1276"/>
                  </a:lnTo>
                  <a:lnTo>
                    <a:pt x="182416" y="87"/>
                  </a:lnTo>
                  <a:lnTo>
                    <a:pt x="180867" y="0"/>
                  </a:lnTo>
                  <a:lnTo>
                    <a:pt x="179128" y="647"/>
                  </a:lnTo>
                  <a:lnTo>
                    <a:pt x="149578" y="25492"/>
                  </a:lnTo>
                  <a:lnTo>
                    <a:pt x="111560" y="72655"/>
                  </a:lnTo>
                  <a:lnTo>
                    <a:pt x="83431" y="115920"/>
                  </a:lnTo>
                  <a:lnTo>
                    <a:pt x="70426" y="140016"/>
                  </a:lnTo>
                  <a:lnTo>
                    <a:pt x="58229" y="165253"/>
                  </a:lnTo>
                  <a:lnTo>
                    <a:pt x="46569" y="191249"/>
                  </a:lnTo>
                  <a:lnTo>
                    <a:pt x="36680" y="216341"/>
                  </a:lnTo>
                  <a:lnTo>
                    <a:pt x="27972" y="240830"/>
                  </a:lnTo>
                  <a:lnTo>
                    <a:pt x="13355" y="287326"/>
                  </a:lnTo>
                  <a:lnTo>
                    <a:pt x="2155" y="329157"/>
                  </a:lnTo>
                  <a:lnTo>
                    <a:pt x="0" y="363271"/>
                  </a:lnTo>
                  <a:lnTo>
                    <a:pt x="6719" y="400632"/>
                  </a:lnTo>
                  <a:lnTo>
                    <a:pt x="10113" y="409552"/>
                  </a:lnTo>
                  <a:lnTo>
                    <a:pt x="16608" y="414087"/>
                  </a:lnTo>
                  <a:lnTo>
                    <a:pt x="35115" y="415364"/>
                  </a:lnTo>
                  <a:lnTo>
                    <a:pt x="62593" y="408149"/>
                  </a:lnTo>
                  <a:lnTo>
                    <a:pt x="69235" y="403274"/>
                  </a:lnTo>
                  <a:lnTo>
                    <a:pt x="78495" y="390332"/>
                  </a:lnTo>
                  <a:lnTo>
                    <a:pt x="79837" y="382930"/>
                  </a:lnTo>
                  <a:lnTo>
                    <a:pt x="77562" y="367179"/>
                  </a:lnTo>
                  <a:lnTo>
                    <a:pt x="66204" y="350771"/>
                  </a:lnTo>
                  <a:lnTo>
                    <a:pt x="22924" y="310214"/>
                  </a:lnTo>
                  <a:lnTo>
                    <a:pt x="4201" y="287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467">
            <a:extLst>
              <a:ext uri="{FF2B5EF4-FFF2-40B4-BE49-F238E27FC236}">
                <a16:creationId xmlns:a16="http://schemas.microsoft.com/office/drawing/2014/main" xmlns="" id="{9A466A3D-4AC1-4739-B555-FEFB54BFED77}"/>
              </a:ext>
            </a:extLst>
          </p:cNvPr>
          <p:cNvGrpSpPr/>
          <p:nvPr/>
        </p:nvGrpSpPr>
        <p:grpSpPr>
          <a:xfrm>
            <a:off x="7743629" y="2006600"/>
            <a:ext cx="632022" cy="450851"/>
            <a:chOff x="7743629" y="2006600"/>
            <a:chExt cx="632022" cy="450851"/>
          </a:xfrm>
        </p:grpSpPr>
        <p:sp>
          <p:nvSpPr>
            <p:cNvPr id="62" name="SMARTInkShape-2230">
              <a:extLst>
                <a:ext uri="{FF2B5EF4-FFF2-40B4-BE49-F238E27FC236}">
                  <a16:creationId xmlns:a16="http://schemas.microsoft.com/office/drawing/2014/main" xmlns="" id="{8295461E-8FA1-4963-BB7A-4217484611E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257979" y="2400300"/>
              <a:ext cx="117672" cy="29986"/>
            </a:xfrm>
            <a:custGeom>
              <a:avLst/>
              <a:gdLst/>
              <a:ahLst/>
              <a:cxnLst/>
              <a:rect l="0" t="0" r="0" b="0"/>
              <a:pathLst>
                <a:path w="117672" h="29986">
                  <a:moveTo>
                    <a:pt x="3371" y="19050"/>
                  </a:moveTo>
                  <a:lnTo>
                    <a:pt x="3371" y="19050"/>
                  </a:lnTo>
                  <a:lnTo>
                    <a:pt x="0" y="25792"/>
                  </a:lnTo>
                  <a:lnTo>
                    <a:pt x="418" y="27778"/>
                  </a:lnTo>
                  <a:lnTo>
                    <a:pt x="2108" y="29102"/>
                  </a:lnTo>
                  <a:lnTo>
                    <a:pt x="4645" y="29985"/>
                  </a:lnTo>
                  <a:lnTo>
                    <a:pt x="46321" y="20556"/>
                  </a:lnTo>
                  <a:lnTo>
                    <a:pt x="93394" y="7032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231">
              <a:extLst>
                <a:ext uri="{FF2B5EF4-FFF2-40B4-BE49-F238E27FC236}">
                  <a16:creationId xmlns:a16="http://schemas.microsoft.com/office/drawing/2014/main" xmlns="" id="{E5F47420-DE96-412F-9268-997EEAA458D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219879" y="2305050"/>
              <a:ext cx="124022" cy="25401"/>
            </a:xfrm>
            <a:custGeom>
              <a:avLst/>
              <a:gdLst/>
              <a:ahLst/>
              <a:cxnLst/>
              <a:rect l="0" t="0" r="0" b="0"/>
              <a:pathLst>
                <a:path w="1240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645" y="25400"/>
                  </a:lnTo>
                  <a:lnTo>
                    <a:pt x="42327" y="11585"/>
                  </a:lnTo>
                  <a:lnTo>
                    <a:pt x="81706" y="3433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232">
              <a:extLst>
                <a:ext uri="{FF2B5EF4-FFF2-40B4-BE49-F238E27FC236}">
                  <a16:creationId xmlns:a16="http://schemas.microsoft.com/office/drawing/2014/main" xmlns="" id="{13CF8E53-98A4-48E2-A8EC-2B763CC7069E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743629" y="2006600"/>
              <a:ext cx="238322" cy="44451"/>
            </a:xfrm>
            <a:custGeom>
              <a:avLst/>
              <a:gdLst/>
              <a:ahLst/>
              <a:cxnLst/>
              <a:rect l="0" t="0" r="0" b="0"/>
              <a:pathLst>
                <a:path w="23832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4450"/>
                  </a:lnTo>
                  <a:lnTo>
                    <a:pt x="418" y="43744"/>
                  </a:lnTo>
                  <a:lnTo>
                    <a:pt x="4645" y="41079"/>
                  </a:lnTo>
                  <a:lnTo>
                    <a:pt x="40547" y="32913"/>
                  </a:lnTo>
                  <a:lnTo>
                    <a:pt x="85961" y="22374"/>
                  </a:lnTo>
                  <a:lnTo>
                    <a:pt x="123568" y="14412"/>
                  </a:lnTo>
                  <a:lnTo>
                    <a:pt x="167565" y="8052"/>
                  </a:lnTo>
                  <a:lnTo>
                    <a:pt x="206874" y="3578"/>
                  </a:lnTo>
                  <a:lnTo>
                    <a:pt x="238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233">
              <a:extLst>
                <a:ext uri="{FF2B5EF4-FFF2-40B4-BE49-F238E27FC236}">
                  <a16:creationId xmlns:a16="http://schemas.microsoft.com/office/drawing/2014/main" xmlns="" id="{56152168-AA98-4252-A85A-C83C27F70CA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816850" y="2127250"/>
              <a:ext cx="215901" cy="330201"/>
            </a:xfrm>
            <a:custGeom>
              <a:avLst/>
              <a:gdLst/>
              <a:ahLst/>
              <a:cxnLst/>
              <a:rect l="0" t="0" r="0" b="0"/>
              <a:pathLst>
                <a:path w="215901" h="330201">
                  <a:moveTo>
                    <a:pt x="215900" y="0"/>
                  </a:moveTo>
                  <a:lnTo>
                    <a:pt x="215900" y="0"/>
                  </a:lnTo>
                  <a:lnTo>
                    <a:pt x="203691" y="15580"/>
                  </a:lnTo>
                  <a:lnTo>
                    <a:pt x="182054" y="55500"/>
                  </a:lnTo>
                  <a:lnTo>
                    <a:pt x="160716" y="94055"/>
                  </a:lnTo>
                  <a:lnTo>
                    <a:pt x="139868" y="125763"/>
                  </a:lnTo>
                  <a:lnTo>
                    <a:pt x="111787" y="161023"/>
                  </a:lnTo>
                  <a:lnTo>
                    <a:pt x="82374" y="197860"/>
                  </a:lnTo>
                  <a:lnTo>
                    <a:pt x="54955" y="233282"/>
                  </a:lnTo>
                  <a:lnTo>
                    <a:pt x="25064" y="276319"/>
                  </a:lnTo>
                  <a:lnTo>
                    <a:pt x="2386" y="323577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234">
              <a:extLst>
                <a:ext uri="{FF2B5EF4-FFF2-40B4-BE49-F238E27FC236}">
                  <a16:creationId xmlns:a16="http://schemas.microsoft.com/office/drawing/2014/main" xmlns="" id="{07B5DCF3-1E6D-4EC8-B2C4-11E9DF58D290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759700" y="2171961"/>
              <a:ext cx="184151" cy="272790"/>
            </a:xfrm>
            <a:custGeom>
              <a:avLst/>
              <a:gdLst/>
              <a:ahLst/>
              <a:cxnLst/>
              <a:rect l="0" t="0" r="0" b="0"/>
              <a:pathLst>
                <a:path w="184151" h="2727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8597" y="12752"/>
                  </a:lnTo>
                  <a:lnTo>
                    <a:pt x="45521" y="54991"/>
                  </a:lnTo>
                  <a:lnTo>
                    <a:pt x="76517" y="98189"/>
                  </a:lnTo>
                  <a:lnTo>
                    <a:pt x="96802" y="130278"/>
                  </a:lnTo>
                  <a:lnTo>
                    <a:pt x="115225" y="163355"/>
                  </a:lnTo>
                  <a:lnTo>
                    <a:pt x="141463" y="206968"/>
                  </a:lnTo>
                  <a:lnTo>
                    <a:pt x="164769" y="248786"/>
                  </a:lnTo>
                  <a:lnTo>
                    <a:pt x="174330" y="268499"/>
                  </a:lnTo>
                  <a:lnTo>
                    <a:pt x="176898" y="270635"/>
                  </a:lnTo>
                  <a:lnTo>
                    <a:pt x="184150" y="272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468">
            <a:extLst>
              <a:ext uri="{FF2B5EF4-FFF2-40B4-BE49-F238E27FC236}">
                <a16:creationId xmlns:a16="http://schemas.microsoft.com/office/drawing/2014/main" xmlns="" id="{527C8905-C282-4947-9CEF-E0D0E69C5E23}"/>
              </a:ext>
            </a:extLst>
          </p:cNvPr>
          <p:cNvGrpSpPr/>
          <p:nvPr/>
        </p:nvGrpSpPr>
        <p:grpSpPr>
          <a:xfrm>
            <a:off x="8721529" y="1975323"/>
            <a:ext cx="1209872" cy="825028"/>
            <a:chOff x="8721529" y="1975323"/>
            <a:chExt cx="1209872" cy="825028"/>
          </a:xfrm>
        </p:grpSpPr>
        <p:sp>
          <p:nvSpPr>
            <p:cNvPr id="68" name="SMARTInkShape-2235">
              <a:extLst>
                <a:ext uri="{FF2B5EF4-FFF2-40B4-BE49-F238E27FC236}">
                  <a16:creationId xmlns:a16="http://schemas.microsoft.com/office/drawing/2014/main" xmlns="" id="{CF410682-D2C9-41AC-929D-01471FB9F8C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321800" y="2661533"/>
              <a:ext cx="12701" cy="138818"/>
            </a:xfrm>
            <a:custGeom>
              <a:avLst/>
              <a:gdLst/>
              <a:ahLst/>
              <a:cxnLst/>
              <a:rect l="0" t="0" r="0" b="0"/>
              <a:pathLst>
                <a:path w="12701" h="138818">
                  <a:moveTo>
                    <a:pt x="12700" y="5467"/>
                  </a:moveTo>
                  <a:lnTo>
                    <a:pt x="12700" y="5467"/>
                  </a:lnTo>
                  <a:lnTo>
                    <a:pt x="9329" y="2096"/>
                  </a:lnTo>
                  <a:lnTo>
                    <a:pt x="9041" y="1103"/>
                  </a:lnTo>
                  <a:lnTo>
                    <a:pt x="9556" y="441"/>
                  </a:lnTo>
                  <a:lnTo>
                    <a:pt x="10604" y="0"/>
                  </a:lnTo>
                  <a:lnTo>
                    <a:pt x="11302" y="1116"/>
                  </a:lnTo>
                  <a:lnTo>
                    <a:pt x="12516" y="23613"/>
                  </a:lnTo>
                  <a:lnTo>
                    <a:pt x="8299" y="64242"/>
                  </a:lnTo>
                  <a:lnTo>
                    <a:pt x="4853" y="106970"/>
                  </a:lnTo>
                  <a:lnTo>
                    <a:pt x="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236">
              <a:extLst>
                <a:ext uri="{FF2B5EF4-FFF2-40B4-BE49-F238E27FC236}">
                  <a16:creationId xmlns:a16="http://schemas.microsoft.com/office/drawing/2014/main" xmlns="" id="{10C11534-CCF1-4202-95E9-758F7B849B5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206210" y="2552700"/>
              <a:ext cx="160041" cy="165101"/>
            </a:xfrm>
            <a:custGeom>
              <a:avLst/>
              <a:gdLst/>
              <a:ahLst/>
              <a:cxnLst/>
              <a:rect l="0" t="0" r="0" b="0"/>
              <a:pathLst>
                <a:path w="160041" h="165101">
                  <a:moveTo>
                    <a:pt x="102890" y="0"/>
                  </a:moveTo>
                  <a:lnTo>
                    <a:pt x="102890" y="0"/>
                  </a:lnTo>
                  <a:lnTo>
                    <a:pt x="81906" y="43509"/>
                  </a:lnTo>
                  <a:lnTo>
                    <a:pt x="55201" y="81566"/>
                  </a:lnTo>
                  <a:lnTo>
                    <a:pt x="22418" y="124506"/>
                  </a:lnTo>
                  <a:lnTo>
                    <a:pt x="413" y="153091"/>
                  </a:lnTo>
                  <a:lnTo>
                    <a:pt x="0" y="154977"/>
                  </a:lnTo>
                  <a:lnTo>
                    <a:pt x="430" y="156235"/>
                  </a:lnTo>
                  <a:lnTo>
                    <a:pt x="14519" y="161376"/>
                  </a:lnTo>
                  <a:lnTo>
                    <a:pt x="61506" y="161465"/>
                  </a:lnTo>
                  <a:lnTo>
                    <a:pt x="97448" y="164023"/>
                  </a:lnTo>
                  <a:lnTo>
                    <a:pt x="143540" y="164958"/>
                  </a:lnTo>
                  <a:lnTo>
                    <a:pt x="16004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237">
              <a:extLst>
                <a:ext uri="{FF2B5EF4-FFF2-40B4-BE49-F238E27FC236}">
                  <a16:creationId xmlns:a16="http://schemas.microsoft.com/office/drawing/2014/main" xmlns="" id="{D49D2ECB-84AE-4003-B101-C1EEF74F6AA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721529" y="2425700"/>
              <a:ext cx="993972" cy="25062"/>
            </a:xfrm>
            <a:custGeom>
              <a:avLst/>
              <a:gdLst/>
              <a:ahLst/>
              <a:cxnLst/>
              <a:rect l="0" t="0" r="0" b="0"/>
              <a:pathLst>
                <a:path w="993972" h="25062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2535" y="17769"/>
                  </a:lnTo>
                  <a:lnTo>
                    <a:pt x="14759" y="21538"/>
                  </a:lnTo>
                  <a:lnTo>
                    <a:pt x="61700" y="24256"/>
                  </a:lnTo>
                  <a:lnTo>
                    <a:pt x="87412" y="24637"/>
                  </a:lnTo>
                  <a:lnTo>
                    <a:pt x="117960" y="24891"/>
                  </a:lnTo>
                  <a:lnTo>
                    <a:pt x="151730" y="25061"/>
                  </a:lnTo>
                  <a:lnTo>
                    <a:pt x="194705" y="24468"/>
                  </a:lnTo>
                  <a:lnTo>
                    <a:pt x="243816" y="23368"/>
                  </a:lnTo>
                  <a:lnTo>
                    <a:pt x="297017" y="21929"/>
                  </a:lnTo>
                  <a:lnTo>
                    <a:pt x="357180" y="20263"/>
                  </a:lnTo>
                  <a:lnTo>
                    <a:pt x="421982" y="18448"/>
                  </a:lnTo>
                  <a:lnTo>
                    <a:pt x="489879" y="16532"/>
                  </a:lnTo>
                  <a:lnTo>
                    <a:pt x="557721" y="15255"/>
                  </a:lnTo>
                  <a:lnTo>
                    <a:pt x="625526" y="14403"/>
                  </a:lnTo>
                  <a:lnTo>
                    <a:pt x="693308" y="13835"/>
                  </a:lnTo>
                  <a:lnTo>
                    <a:pt x="751901" y="12751"/>
                  </a:lnTo>
                  <a:lnTo>
                    <a:pt x="804369" y="11323"/>
                  </a:lnTo>
                  <a:lnTo>
                    <a:pt x="852752" y="9665"/>
                  </a:lnTo>
                  <a:lnTo>
                    <a:pt x="889947" y="8560"/>
                  </a:lnTo>
                  <a:lnTo>
                    <a:pt x="919683" y="7824"/>
                  </a:lnTo>
                  <a:lnTo>
                    <a:pt x="960954" y="6299"/>
                  </a:lnTo>
                  <a:lnTo>
                    <a:pt x="993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238">
              <a:extLst>
                <a:ext uri="{FF2B5EF4-FFF2-40B4-BE49-F238E27FC236}">
                  <a16:creationId xmlns:a16="http://schemas.microsoft.com/office/drawing/2014/main" xmlns="" id="{D967FB51-5748-40B7-AA1D-D3839D1705C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842500" y="2002942"/>
              <a:ext cx="88901" cy="227998"/>
            </a:xfrm>
            <a:custGeom>
              <a:avLst/>
              <a:gdLst/>
              <a:ahLst/>
              <a:cxnLst/>
              <a:rect l="0" t="0" r="0" b="0"/>
              <a:pathLst>
                <a:path w="88901" h="227998">
                  <a:moveTo>
                    <a:pt x="88900" y="3658"/>
                  </a:moveTo>
                  <a:lnTo>
                    <a:pt x="88900" y="3658"/>
                  </a:lnTo>
                  <a:lnTo>
                    <a:pt x="88899" y="287"/>
                  </a:lnTo>
                  <a:lnTo>
                    <a:pt x="88195" y="0"/>
                  </a:lnTo>
                  <a:lnTo>
                    <a:pt x="73320" y="9779"/>
                  </a:lnTo>
                  <a:lnTo>
                    <a:pt x="50229" y="36748"/>
                  </a:lnTo>
                  <a:lnTo>
                    <a:pt x="27168" y="81377"/>
                  </a:lnTo>
                  <a:lnTo>
                    <a:pt x="13224" y="118408"/>
                  </a:lnTo>
                  <a:lnTo>
                    <a:pt x="2611" y="165476"/>
                  </a:lnTo>
                  <a:lnTo>
                    <a:pt x="4145" y="194675"/>
                  </a:lnTo>
                  <a:lnTo>
                    <a:pt x="11015" y="210615"/>
                  </a:lnTo>
                  <a:lnTo>
                    <a:pt x="15810" y="217829"/>
                  </a:lnTo>
                  <a:lnTo>
                    <a:pt x="26781" y="225845"/>
                  </a:lnTo>
                  <a:lnTo>
                    <a:pt x="32672" y="227983"/>
                  </a:lnTo>
                  <a:lnTo>
                    <a:pt x="38713" y="227997"/>
                  </a:lnTo>
                  <a:lnTo>
                    <a:pt x="51073" y="224249"/>
                  </a:lnTo>
                  <a:lnTo>
                    <a:pt x="59858" y="217880"/>
                  </a:lnTo>
                  <a:lnTo>
                    <a:pt x="63188" y="214206"/>
                  </a:lnTo>
                  <a:lnTo>
                    <a:pt x="64703" y="209640"/>
                  </a:lnTo>
                  <a:lnTo>
                    <a:pt x="64505" y="198922"/>
                  </a:lnTo>
                  <a:lnTo>
                    <a:pt x="61349" y="194512"/>
                  </a:lnTo>
                  <a:lnTo>
                    <a:pt x="50315" y="187730"/>
                  </a:lnTo>
                  <a:lnTo>
                    <a:pt x="28235" y="179945"/>
                  </a:lnTo>
                  <a:lnTo>
                    <a:pt x="15842" y="179139"/>
                  </a:lnTo>
                  <a:lnTo>
                    <a:pt x="0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239">
              <a:extLst>
                <a:ext uri="{FF2B5EF4-FFF2-40B4-BE49-F238E27FC236}">
                  <a16:creationId xmlns:a16="http://schemas.microsoft.com/office/drawing/2014/main" xmlns="" id="{F1DB6492-4AFB-4AAB-A535-E93ECE62A88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693610" y="2051050"/>
              <a:ext cx="28241" cy="152401"/>
            </a:xfrm>
            <a:custGeom>
              <a:avLst/>
              <a:gdLst/>
              <a:ahLst/>
              <a:cxnLst/>
              <a:rect l="0" t="0" r="0" b="0"/>
              <a:pathLst>
                <a:path w="28241" h="152401">
                  <a:moveTo>
                    <a:pt x="28240" y="0"/>
                  </a:moveTo>
                  <a:lnTo>
                    <a:pt x="28240" y="0"/>
                  </a:lnTo>
                  <a:lnTo>
                    <a:pt x="24869" y="3371"/>
                  </a:lnTo>
                  <a:lnTo>
                    <a:pt x="16995" y="45149"/>
                  </a:lnTo>
                  <a:lnTo>
                    <a:pt x="9058" y="86529"/>
                  </a:lnTo>
                  <a:lnTo>
                    <a:pt x="0" y="125851"/>
                  </a:lnTo>
                  <a:lnTo>
                    <a:pt x="284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240">
              <a:extLst>
                <a:ext uri="{FF2B5EF4-FFF2-40B4-BE49-F238E27FC236}">
                  <a16:creationId xmlns:a16="http://schemas.microsoft.com/office/drawing/2014/main" xmlns="" id="{C41824F2-BD79-42B3-9114-80E65DBF230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639300" y="21082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32507" y="8219"/>
                  </a:lnTo>
                  <a:lnTo>
                    <a:pt x="77720" y="122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241">
              <a:extLst>
                <a:ext uri="{FF2B5EF4-FFF2-40B4-BE49-F238E27FC236}">
                  <a16:creationId xmlns:a16="http://schemas.microsoft.com/office/drawing/2014/main" xmlns="" id="{55B01017-0A2B-4EC9-9742-E3CE67A16CF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480550" y="21018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0"/>
                  </a:moveTo>
                  <a:lnTo>
                    <a:pt x="0" y="0"/>
                  </a:lnTo>
                  <a:lnTo>
                    <a:pt x="45520" y="1881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242">
              <a:extLst>
                <a:ext uri="{FF2B5EF4-FFF2-40B4-BE49-F238E27FC236}">
                  <a16:creationId xmlns:a16="http://schemas.microsoft.com/office/drawing/2014/main" xmlns="" id="{4C187333-633A-4792-9F05-5345CEE1CE7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427929" y="1975323"/>
              <a:ext cx="137770" cy="266228"/>
            </a:xfrm>
            <a:custGeom>
              <a:avLst/>
              <a:gdLst/>
              <a:ahLst/>
              <a:cxnLst/>
              <a:rect l="0" t="0" r="0" b="0"/>
              <a:pathLst>
                <a:path w="137770" h="266228">
                  <a:moveTo>
                    <a:pt x="8171" y="50327"/>
                  </a:moveTo>
                  <a:lnTo>
                    <a:pt x="8171" y="50327"/>
                  </a:lnTo>
                  <a:lnTo>
                    <a:pt x="1429" y="43585"/>
                  </a:lnTo>
                  <a:lnTo>
                    <a:pt x="149" y="40893"/>
                  </a:lnTo>
                  <a:lnTo>
                    <a:pt x="0" y="38393"/>
                  </a:lnTo>
                  <a:lnTo>
                    <a:pt x="607" y="36021"/>
                  </a:lnTo>
                  <a:lnTo>
                    <a:pt x="11574" y="25941"/>
                  </a:lnTo>
                  <a:lnTo>
                    <a:pt x="45793" y="10598"/>
                  </a:lnTo>
                  <a:lnTo>
                    <a:pt x="83209" y="3121"/>
                  </a:lnTo>
                  <a:lnTo>
                    <a:pt x="128860" y="0"/>
                  </a:lnTo>
                  <a:lnTo>
                    <a:pt x="133080" y="2665"/>
                  </a:lnTo>
                  <a:lnTo>
                    <a:pt x="135893" y="7263"/>
                  </a:lnTo>
                  <a:lnTo>
                    <a:pt x="137769" y="13151"/>
                  </a:lnTo>
                  <a:lnTo>
                    <a:pt x="134210" y="30982"/>
                  </a:lnTo>
                  <a:lnTo>
                    <a:pt x="122186" y="66703"/>
                  </a:lnTo>
                  <a:lnTo>
                    <a:pt x="109687" y="112329"/>
                  </a:lnTo>
                  <a:lnTo>
                    <a:pt x="101972" y="146322"/>
                  </a:lnTo>
                  <a:lnTo>
                    <a:pt x="94368" y="192521"/>
                  </a:lnTo>
                  <a:lnTo>
                    <a:pt x="91802" y="231218"/>
                  </a:lnTo>
                  <a:lnTo>
                    <a:pt x="90721" y="266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243">
              <a:extLst>
                <a:ext uri="{FF2B5EF4-FFF2-40B4-BE49-F238E27FC236}">
                  <a16:creationId xmlns:a16="http://schemas.microsoft.com/office/drawing/2014/main" xmlns="" id="{A717D51A-78B5-4DB1-8B60-75F0B466559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315789" y="2038350"/>
              <a:ext cx="25062" cy="133351"/>
            </a:xfrm>
            <a:custGeom>
              <a:avLst/>
              <a:gdLst/>
              <a:ahLst/>
              <a:cxnLst/>
              <a:rect l="0" t="0" r="0" b="0"/>
              <a:pathLst>
                <a:path w="25062" h="133351">
                  <a:moveTo>
                    <a:pt x="12361" y="0"/>
                  </a:moveTo>
                  <a:lnTo>
                    <a:pt x="12361" y="0"/>
                  </a:lnTo>
                  <a:lnTo>
                    <a:pt x="8990" y="3371"/>
                  </a:lnTo>
                  <a:lnTo>
                    <a:pt x="3523" y="15580"/>
                  </a:lnTo>
                  <a:lnTo>
                    <a:pt x="0" y="59891"/>
                  </a:lnTo>
                  <a:lnTo>
                    <a:pt x="8529" y="106750"/>
                  </a:lnTo>
                  <a:lnTo>
                    <a:pt x="2506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244">
              <a:extLst>
                <a:ext uri="{FF2B5EF4-FFF2-40B4-BE49-F238E27FC236}">
                  <a16:creationId xmlns:a16="http://schemas.microsoft.com/office/drawing/2014/main" xmlns="" id="{A008E869-57FA-46DD-AE16-B7CCE9B6A07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239250" y="21018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29885" y="16639"/>
                  </a:lnTo>
                  <a:lnTo>
                    <a:pt x="76353" y="840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245">
              <a:extLst>
                <a:ext uri="{FF2B5EF4-FFF2-40B4-BE49-F238E27FC236}">
                  <a16:creationId xmlns:a16="http://schemas.microsoft.com/office/drawing/2014/main" xmlns="" id="{A0C4193C-8D83-4DE7-82FD-907A0F8B418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112250" y="2012950"/>
              <a:ext cx="1" cy="177801"/>
            </a:xfrm>
            <a:custGeom>
              <a:avLst/>
              <a:gdLst/>
              <a:ahLst/>
              <a:cxnLst/>
              <a:rect l="0" t="0" r="0" b="0"/>
              <a:pathLst>
                <a:path w="1" h="177801">
                  <a:moveTo>
                    <a:pt x="0" y="0"/>
                  </a:moveTo>
                  <a:lnTo>
                    <a:pt x="0" y="0"/>
                  </a:lnTo>
                  <a:lnTo>
                    <a:pt x="0" y="36628"/>
                  </a:lnTo>
                  <a:lnTo>
                    <a:pt x="0" y="74666"/>
                  </a:lnTo>
                  <a:lnTo>
                    <a:pt x="0" y="117216"/>
                  </a:lnTo>
                  <a:lnTo>
                    <a:pt x="0" y="162174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246">
              <a:extLst>
                <a:ext uri="{FF2B5EF4-FFF2-40B4-BE49-F238E27FC236}">
                  <a16:creationId xmlns:a16="http://schemas.microsoft.com/office/drawing/2014/main" xmlns="" id="{B4FB03FA-47E6-4BB3-8566-03BBB14CC35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992203" y="2044700"/>
              <a:ext cx="12098" cy="165101"/>
            </a:xfrm>
            <a:custGeom>
              <a:avLst/>
              <a:gdLst/>
              <a:ahLst/>
              <a:cxnLst/>
              <a:rect l="0" t="0" r="0" b="0"/>
              <a:pathLst>
                <a:path w="12098" h="165101">
                  <a:moveTo>
                    <a:pt x="12097" y="0"/>
                  </a:moveTo>
                  <a:lnTo>
                    <a:pt x="12097" y="0"/>
                  </a:lnTo>
                  <a:lnTo>
                    <a:pt x="12096" y="3371"/>
                  </a:lnTo>
                  <a:lnTo>
                    <a:pt x="6629" y="27136"/>
                  </a:lnTo>
                  <a:lnTo>
                    <a:pt x="3981" y="71194"/>
                  </a:lnTo>
                  <a:lnTo>
                    <a:pt x="0" y="117874"/>
                  </a:lnTo>
                  <a:lnTo>
                    <a:pt x="1397" y="148507"/>
                  </a:lnTo>
                  <a:lnTo>
                    <a:pt x="5747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247">
              <a:extLst>
                <a:ext uri="{FF2B5EF4-FFF2-40B4-BE49-F238E27FC236}">
                  <a16:creationId xmlns:a16="http://schemas.microsoft.com/office/drawing/2014/main" xmlns="" id="{FAEE8132-9DF6-4205-8FCB-095098076A2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938980" y="2120900"/>
              <a:ext cx="128821" cy="12701"/>
            </a:xfrm>
            <a:custGeom>
              <a:avLst/>
              <a:gdLst/>
              <a:ahLst/>
              <a:cxnLst/>
              <a:rect l="0" t="0" r="0" b="0"/>
              <a:pathLst>
                <a:path w="128821" h="12701">
                  <a:moveTo>
                    <a:pt x="8170" y="12700"/>
                  </a:moveTo>
                  <a:lnTo>
                    <a:pt x="8170" y="12700"/>
                  </a:lnTo>
                  <a:lnTo>
                    <a:pt x="0" y="12700"/>
                  </a:lnTo>
                  <a:lnTo>
                    <a:pt x="36372" y="7630"/>
                  </a:lnTo>
                  <a:lnTo>
                    <a:pt x="74930" y="2574"/>
                  </a:lnTo>
                  <a:lnTo>
                    <a:pt x="120860" y="226"/>
                  </a:lnTo>
                  <a:lnTo>
                    <a:pt x="128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248">
              <a:extLst>
                <a:ext uri="{FF2B5EF4-FFF2-40B4-BE49-F238E27FC236}">
                  <a16:creationId xmlns:a16="http://schemas.microsoft.com/office/drawing/2014/main" xmlns="" id="{CB70523C-6BFF-4A98-BDAE-4838DE80090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746929" y="2015365"/>
              <a:ext cx="112368" cy="198717"/>
            </a:xfrm>
            <a:custGeom>
              <a:avLst/>
              <a:gdLst/>
              <a:ahLst/>
              <a:cxnLst/>
              <a:rect l="0" t="0" r="0" b="0"/>
              <a:pathLst>
                <a:path w="112368" h="198717">
                  <a:moveTo>
                    <a:pt x="3371" y="29335"/>
                  </a:moveTo>
                  <a:lnTo>
                    <a:pt x="3371" y="29335"/>
                  </a:lnTo>
                  <a:lnTo>
                    <a:pt x="0" y="25964"/>
                  </a:lnTo>
                  <a:lnTo>
                    <a:pt x="1123" y="24265"/>
                  </a:lnTo>
                  <a:lnTo>
                    <a:pt x="26735" y="7964"/>
                  </a:lnTo>
                  <a:lnTo>
                    <a:pt x="52470" y="974"/>
                  </a:lnTo>
                  <a:lnTo>
                    <a:pt x="81027" y="0"/>
                  </a:lnTo>
                  <a:lnTo>
                    <a:pt x="96445" y="4773"/>
                  </a:lnTo>
                  <a:lnTo>
                    <a:pt x="101405" y="9433"/>
                  </a:lnTo>
                  <a:lnTo>
                    <a:pt x="106914" y="22136"/>
                  </a:lnTo>
                  <a:lnTo>
                    <a:pt x="105561" y="28769"/>
                  </a:lnTo>
                  <a:lnTo>
                    <a:pt x="90878" y="48217"/>
                  </a:lnTo>
                  <a:lnTo>
                    <a:pt x="51690" y="84574"/>
                  </a:lnTo>
                  <a:lnTo>
                    <a:pt x="49541" y="91750"/>
                  </a:lnTo>
                  <a:lnTo>
                    <a:pt x="50378" y="94934"/>
                  </a:lnTo>
                  <a:lnTo>
                    <a:pt x="55072" y="100353"/>
                  </a:lnTo>
                  <a:lnTo>
                    <a:pt x="95396" y="120660"/>
                  </a:lnTo>
                  <a:lnTo>
                    <a:pt x="106124" y="132013"/>
                  </a:lnTo>
                  <a:lnTo>
                    <a:pt x="109973" y="138004"/>
                  </a:lnTo>
                  <a:lnTo>
                    <a:pt x="112367" y="152186"/>
                  </a:lnTo>
                  <a:lnTo>
                    <a:pt x="112019" y="159919"/>
                  </a:lnTo>
                  <a:lnTo>
                    <a:pt x="104105" y="174155"/>
                  </a:lnTo>
                  <a:lnTo>
                    <a:pt x="91180" y="186127"/>
                  </a:lnTo>
                  <a:lnTo>
                    <a:pt x="76029" y="193800"/>
                  </a:lnTo>
                  <a:lnTo>
                    <a:pt x="51632" y="198716"/>
                  </a:lnTo>
                  <a:lnTo>
                    <a:pt x="36815" y="196102"/>
                  </a:lnTo>
                  <a:lnTo>
                    <a:pt x="29900" y="193430"/>
                  </a:lnTo>
                  <a:lnTo>
                    <a:pt x="26702" y="189531"/>
                  </a:lnTo>
                  <a:lnTo>
                    <a:pt x="25980" y="184816"/>
                  </a:lnTo>
                  <a:lnTo>
                    <a:pt x="28771" y="169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469">
            <a:extLst>
              <a:ext uri="{FF2B5EF4-FFF2-40B4-BE49-F238E27FC236}">
                <a16:creationId xmlns:a16="http://schemas.microsoft.com/office/drawing/2014/main" xmlns="" id="{EF6B9B79-2414-465C-9555-A4F4EBC02BBD}"/>
              </a:ext>
            </a:extLst>
          </p:cNvPr>
          <p:cNvGrpSpPr/>
          <p:nvPr/>
        </p:nvGrpSpPr>
        <p:grpSpPr>
          <a:xfrm>
            <a:off x="10191750" y="2444750"/>
            <a:ext cx="133351" cy="119507"/>
            <a:chOff x="10191750" y="2444750"/>
            <a:chExt cx="133351" cy="119507"/>
          </a:xfrm>
        </p:grpSpPr>
        <p:sp>
          <p:nvSpPr>
            <p:cNvPr id="83" name="SMARTInkShape-2249">
              <a:extLst>
                <a:ext uri="{FF2B5EF4-FFF2-40B4-BE49-F238E27FC236}">
                  <a16:creationId xmlns:a16="http://schemas.microsoft.com/office/drawing/2014/main" xmlns="" id="{E6F97111-3A42-4FF0-86B1-A4CE3926287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198100" y="2552700"/>
              <a:ext cx="127001" cy="11557"/>
            </a:xfrm>
            <a:custGeom>
              <a:avLst/>
              <a:gdLst/>
              <a:ahLst/>
              <a:cxnLst/>
              <a:rect l="0" t="0" r="0" b="0"/>
              <a:pathLst>
                <a:path w="127001" h="11557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5580" y="8838"/>
                  </a:lnTo>
                  <a:lnTo>
                    <a:pt x="42717" y="11556"/>
                  </a:lnTo>
                  <a:lnTo>
                    <a:pt x="73078" y="842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250">
              <a:extLst>
                <a:ext uri="{FF2B5EF4-FFF2-40B4-BE49-F238E27FC236}">
                  <a16:creationId xmlns:a16="http://schemas.microsoft.com/office/drawing/2014/main" xmlns="" id="{535AE85A-32E5-4977-847A-C2C3ACF6F87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191750" y="244475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5400"/>
                  </a:lnTo>
                  <a:lnTo>
                    <a:pt x="48184" y="1109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470">
            <a:extLst>
              <a:ext uri="{FF2B5EF4-FFF2-40B4-BE49-F238E27FC236}">
                <a16:creationId xmlns:a16="http://schemas.microsoft.com/office/drawing/2014/main" xmlns="" id="{6A4BA143-E2B8-4E53-A938-B63848D69368}"/>
              </a:ext>
            </a:extLst>
          </p:cNvPr>
          <p:cNvGrpSpPr/>
          <p:nvPr/>
        </p:nvGrpSpPr>
        <p:grpSpPr>
          <a:xfrm>
            <a:off x="10593525" y="2282443"/>
            <a:ext cx="353876" cy="594108"/>
            <a:chOff x="10593525" y="2282443"/>
            <a:chExt cx="353876" cy="594108"/>
          </a:xfrm>
        </p:grpSpPr>
        <p:sp>
          <p:nvSpPr>
            <p:cNvPr id="86" name="SMARTInkShape-2251">
              <a:extLst>
                <a:ext uri="{FF2B5EF4-FFF2-40B4-BE49-F238E27FC236}">
                  <a16:creationId xmlns:a16="http://schemas.microsoft.com/office/drawing/2014/main" xmlns="" id="{14F69FA3-057A-4E32-B320-5590799AB79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801350" y="2755900"/>
              <a:ext cx="50801" cy="120651"/>
            </a:xfrm>
            <a:custGeom>
              <a:avLst/>
              <a:gdLst/>
              <a:ahLst/>
              <a:cxnLst/>
              <a:rect l="0" t="0" r="0" b="0"/>
              <a:pathLst>
                <a:path w="50801" h="120651">
                  <a:moveTo>
                    <a:pt x="50800" y="0"/>
                  </a:moveTo>
                  <a:lnTo>
                    <a:pt x="50800" y="0"/>
                  </a:lnTo>
                  <a:lnTo>
                    <a:pt x="41961" y="0"/>
                  </a:lnTo>
                  <a:lnTo>
                    <a:pt x="39968" y="2117"/>
                  </a:lnTo>
                  <a:lnTo>
                    <a:pt x="23131" y="38268"/>
                  </a:lnTo>
                  <a:lnTo>
                    <a:pt x="10842" y="83992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252">
              <a:extLst>
                <a:ext uri="{FF2B5EF4-FFF2-40B4-BE49-F238E27FC236}">
                  <a16:creationId xmlns:a16="http://schemas.microsoft.com/office/drawing/2014/main" xmlns="" id="{32D088FA-C2B5-469F-B40A-CFB4B5FCB9C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733222" y="2686050"/>
              <a:ext cx="131629" cy="125137"/>
            </a:xfrm>
            <a:custGeom>
              <a:avLst/>
              <a:gdLst/>
              <a:ahLst/>
              <a:cxnLst/>
              <a:rect l="0" t="0" r="0" b="0"/>
              <a:pathLst>
                <a:path w="131629" h="125137">
                  <a:moveTo>
                    <a:pt x="74478" y="0"/>
                  </a:moveTo>
                  <a:lnTo>
                    <a:pt x="74478" y="0"/>
                  </a:lnTo>
                  <a:lnTo>
                    <a:pt x="41570" y="44444"/>
                  </a:lnTo>
                  <a:lnTo>
                    <a:pt x="14196" y="90319"/>
                  </a:lnTo>
                  <a:lnTo>
                    <a:pt x="0" y="120708"/>
                  </a:lnTo>
                  <a:lnTo>
                    <a:pt x="838" y="122805"/>
                  </a:lnTo>
                  <a:lnTo>
                    <a:pt x="2806" y="124203"/>
                  </a:lnTo>
                  <a:lnTo>
                    <a:pt x="5530" y="125136"/>
                  </a:lnTo>
                  <a:lnTo>
                    <a:pt x="52595" y="121369"/>
                  </a:lnTo>
                  <a:lnTo>
                    <a:pt x="98456" y="115723"/>
                  </a:lnTo>
                  <a:lnTo>
                    <a:pt x="131628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253">
              <a:extLst>
                <a:ext uri="{FF2B5EF4-FFF2-40B4-BE49-F238E27FC236}">
                  <a16:creationId xmlns:a16="http://schemas.microsoft.com/office/drawing/2014/main" xmlns="" id="{883FD7BB-6E31-4DA3-96C5-8E8A8A58B6D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593525" y="2584450"/>
              <a:ext cx="353876" cy="57151"/>
            </a:xfrm>
            <a:custGeom>
              <a:avLst/>
              <a:gdLst/>
              <a:ahLst/>
              <a:cxnLst/>
              <a:rect l="0" t="0" r="0" b="0"/>
              <a:pathLst>
                <a:path w="353876" h="57151">
                  <a:moveTo>
                    <a:pt x="10975" y="57150"/>
                  </a:moveTo>
                  <a:lnTo>
                    <a:pt x="10975" y="57150"/>
                  </a:lnTo>
                  <a:lnTo>
                    <a:pt x="862" y="57150"/>
                  </a:lnTo>
                  <a:lnTo>
                    <a:pt x="0" y="55739"/>
                  </a:lnTo>
                  <a:lnTo>
                    <a:pt x="1542" y="53387"/>
                  </a:lnTo>
                  <a:lnTo>
                    <a:pt x="4686" y="50408"/>
                  </a:lnTo>
                  <a:lnTo>
                    <a:pt x="42821" y="39473"/>
                  </a:lnTo>
                  <a:lnTo>
                    <a:pt x="64662" y="34076"/>
                  </a:lnTo>
                  <a:lnTo>
                    <a:pt x="90510" y="27657"/>
                  </a:lnTo>
                  <a:lnTo>
                    <a:pt x="119031" y="20554"/>
                  </a:lnTo>
                  <a:lnTo>
                    <a:pt x="150041" y="15114"/>
                  </a:lnTo>
                  <a:lnTo>
                    <a:pt x="182708" y="10782"/>
                  </a:lnTo>
                  <a:lnTo>
                    <a:pt x="216480" y="7188"/>
                  </a:lnTo>
                  <a:lnTo>
                    <a:pt x="246756" y="4792"/>
                  </a:lnTo>
                  <a:lnTo>
                    <a:pt x="274700" y="3195"/>
                  </a:lnTo>
                  <a:lnTo>
                    <a:pt x="318686" y="1420"/>
                  </a:lnTo>
                  <a:lnTo>
                    <a:pt x="353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254">
              <a:extLst>
                <a:ext uri="{FF2B5EF4-FFF2-40B4-BE49-F238E27FC236}">
                  <a16:creationId xmlns:a16="http://schemas.microsoft.com/office/drawing/2014/main" xmlns="" id="{9D2CD750-739F-4FB6-B4AB-DA0061AC8BC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795000" y="240030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18952" y="883"/>
                  </a:lnTo>
                  <a:lnTo>
                    <a:pt x="54926" y="261"/>
                  </a:lnTo>
                  <a:lnTo>
                    <a:pt x="97961" y="7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255">
              <a:extLst>
                <a:ext uri="{FF2B5EF4-FFF2-40B4-BE49-F238E27FC236}">
                  <a16:creationId xmlns:a16="http://schemas.microsoft.com/office/drawing/2014/main" xmlns="" id="{98994D08-0945-4ED8-B430-4A52F8F6E12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759592" y="2282443"/>
              <a:ext cx="135031" cy="200408"/>
            </a:xfrm>
            <a:custGeom>
              <a:avLst/>
              <a:gdLst/>
              <a:ahLst/>
              <a:cxnLst/>
              <a:rect l="0" t="0" r="0" b="0"/>
              <a:pathLst>
                <a:path w="135031" h="200408">
                  <a:moveTo>
                    <a:pt x="3658" y="28957"/>
                  </a:moveTo>
                  <a:lnTo>
                    <a:pt x="3658" y="28957"/>
                  </a:lnTo>
                  <a:lnTo>
                    <a:pt x="287" y="22215"/>
                  </a:lnTo>
                  <a:lnTo>
                    <a:pt x="0" y="20229"/>
                  </a:lnTo>
                  <a:lnTo>
                    <a:pt x="514" y="18905"/>
                  </a:lnTo>
                  <a:lnTo>
                    <a:pt x="1561" y="18022"/>
                  </a:lnTo>
                  <a:lnTo>
                    <a:pt x="43563" y="7701"/>
                  </a:lnTo>
                  <a:lnTo>
                    <a:pt x="84861" y="316"/>
                  </a:lnTo>
                  <a:lnTo>
                    <a:pt x="108892" y="0"/>
                  </a:lnTo>
                  <a:lnTo>
                    <a:pt x="126628" y="4563"/>
                  </a:lnTo>
                  <a:lnTo>
                    <a:pt x="131499" y="8461"/>
                  </a:lnTo>
                  <a:lnTo>
                    <a:pt x="134041" y="13176"/>
                  </a:lnTo>
                  <a:lnTo>
                    <a:pt x="135030" y="18436"/>
                  </a:lnTo>
                  <a:lnTo>
                    <a:pt x="117045" y="58002"/>
                  </a:lnTo>
                  <a:lnTo>
                    <a:pt x="98638" y="97692"/>
                  </a:lnTo>
                  <a:lnTo>
                    <a:pt x="81189" y="135165"/>
                  </a:lnTo>
                  <a:lnTo>
                    <a:pt x="72334" y="164064"/>
                  </a:lnTo>
                  <a:lnTo>
                    <a:pt x="72515" y="179316"/>
                  </a:lnTo>
                  <a:lnTo>
                    <a:pt x="76830" y="189387"/>
                  </a:lnTo>
                  <a:lnTo>
                    <a:pt x="86208" y="200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256">
              <a:extLst>
                <a:ext uri="{FF2B5EF4-FFF2-40B4-BE49-F238E27FC236}">
                  <a16:creationId xmlns:a16="http://schemas.microsoft.com/office/drawing/2014/main" xmlns="" id="{B9FD25BA-AC75-4E63-BECF-215C234D822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674350" y="230505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0" y="0"/>
                  </a:moveTo>
                  <a:lnTo>
                    <a:pt x="0" y="0"/>
                  </a:lnTo>
                  <a:lnTo>
                    <a:pt x="5069" y="43338"/>
                  </a:lnTo>
                  <a:lnTo>
                    <a:pt x="10126" y="78458"/>
                  </a:lnTo>
                  <a:lnTo>
                    <a:pt x="11937" y="119124"/>
                  </a:lnTo>
                  <a:lnTo>
                    <a:pt x="12549" y="165504"/>
                  </a:lnTo>
                  <a:lnTo>
                    <a:pt x="127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471">
            <a:extLst>
              <a:ext uri="{FF2B5EF4-FFF2-40B4-BE49-F238E27FC236}">
                <a16:creationId xmlns:a16="http://schemas.microsoft.com/office/drawing/2014/main" xmlns="" id="{8564532E-7726-4492-9943-45244B78C726}"/>
              </a:ext>
            </a:extLst>
          </p:cNvPr>
          <p:cNvGrpSpPr/>
          <p:nvPr/>
        </p:nvGrpSpPr>
        <p:grpSpPr>
          <a:xfrm>
            <a:off x="10110083" y="3195717"/>
            <a:ext cx="1002418" cy="234749"/>
            <a:chOff x="10110083" y="3195717"/>
            <a:chExt cx="1002418" cy="234749"/>
          </a:xfrm>
        </p:grpSpPr>
        <p:sp>
          <p:nvSpPr>
            <p:cNvPr id="93" name="SMARTInkShape-2257">
              <a:extLst>
                <a:ext uri="{FF2B5EF4-FFF2-40B4-BE49-F238E27FC236}">
                  <a16:creationId xmlns:a16="http://schemas.microsoft.com/office/drawing/2014/main" xmlns="" id="{3401EE57-1719-48B9-B1A3-F6121562B28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110083" y="3257550"/>
              <a:ext cx="145168" cy="12701"/>
            </a:xfrm>
            <a:custGeom>
              <a:avLst/>
              <a:gdLst/>
              <a:ahLst/>
              <a:cxnLst/>
              <a:rect l="0" t="0" r="0" b="0"/>
              <a:pathLst>
                <a:path w="1451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41856" y="9329"/>
                  </a:lnTo>
                  <a:lnTo>
                    <a:pt x="80062" y="3862"/>
                  </a:lnTo>
                  <a:lnTo>
                    <a:pt x="119291" y="1144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258">
              <a:extLst>
                <a:ext uri="{FF2B5EF4-FFF2-40B4-BE49-F238E27FC236}">
                  <a16:creationId xmlns:a16="http://schemas.microsoft.com/office/drawing/2014/main" xmlns="" id="{F5B42CA6-0E93-46FB-B119-932600E2B89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991850" y="3210348"/>
              <a:ext cx="120651" cy="220118"/>
            </a:xfrm>
            <a:custGeom>
              <a:avLst/>
              <a:gdLst/>
              <a:ahLst/>
              <a:cxnLst/>
              <a:rect l="0" t="0" r="0" b="0"/>
              <a:pathLst>
                <a:path w="120651" h="220118">
                  <a:moveTo>
                    <a:pt x="120650" y="9102"/>
                  </a:moveTo>
                  <a:lnTo>
                    <a:pt x="120650" y="9102"/>
                  </a:lnTo>
                  <a:lnTo>
                    <a:pt x="99602" y="264"/>
                  </a:lnTo>
                  <a:lnTo>
                    <a:pt x="89893" y="0"/>
                  </a:lnTo>
                  <a:lnTo>
                    <a:pt x="85328" y="917"/>
                  </a:lnTo>
                  <a:lnTo>
                    <a:pt x="72161" y="8950"/>
                  </a:lnTo>
                  <a:lnTo>
                    <a:pt x="43049" y="36733"/>
                  </a:lnTo>
                  <a:lnTo>
                    <a:pt x="35412" y="49353"/>
                  </a:lnTo>
                  <a:lnTo>
                    <a:pt x="32472" y="66259"/>
                  </a:lnTo>
                  <a:lnTo>
                    <a:pt x="31366" y="74016"/>
                  </a:lnTo>
                  <a:lnTo>
                    <a:pt x="26776" y="82350"/>
                  </a:lnTo>
                  <a:lnTo>
                    <a:pt x="21652" y="89288"/>
                  </a:lnTo>
                  <a:lnTo>
                    <a:pt x="20206" y="93658"/>
                  </a:lnTo>
                  <a:lnTo>
                    <a:pt x="20527" y="95106"/>
                  </a:lnTo>
                  <a:lnTo>
                    <a:pt x="21445" y="96071"/>
                  </a:lnTo>
                  <a:lnTo>
                    <a:pt x="24348" y="97144"/>
                  </a:lnTo>
                  <a:lnTo>
                    <a:pt x="40044" y="99833"/>
                  </a:lnTo>
                  <a:lnTo>
                    <a:pt x="43630" y="101339"/>
                  </a:lnTo>
                  <a:lnTo>
                    <a:pt x="49495" y="108658"/>
                  </a:lnTo>
                  <a:lnTo>
                    <a:pt x="77102" y="153922"/>
                  </a:lnTo>
                  <a:lnTo>
                    <a:pt x="80128" y="167306"/>
                  </a:lnTo>
                  <a:lnTo>
                    <a:pt x="78461" y="186740"/>
                  </a:lnTo>
                  <a:lnTo>
                    <a:pt x="71562" y="199530"/>
                  </a:lnTo>
                  <a:lnTo>
                    <a:pt x="61438" y="210859"/>
                  </a:lnTo>
                  <a:lnTo>
                    <a:pt x="49884" y="218245"/>
                  </a:lnTo>
                  <a:lnTo>
                    <a:pt x="32049" y="220117"/>
                  </a:lnTo>
                  <a:lnTo>
                    <a:pt x="0" y="218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259">
              <a:extLst>
                <a:ext uri="{FF2B5EF4-FFF2-40B4-BE49-F238E27FC236}">
                  <a16:creationId xmlns:a16="http://schemas.microsoft.com/office/drawing/2014/main" xmlns="" id="{A3ADC73B-BA34-47EF-91A7-A6D2BEAE2F6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756900" y="3217708"/>
              <a:ext cx="152401" cy="194432"/>
            </a:xfrm>
            <a:custGeom>
              <a:avLst/>
              <a:gdLst/>
              <a:ahLst/>
              <a:cxnLst/>
              <a:rect l="0" t="0" r="0" b="0"/>
              <a:pathLst>
                <a:path w="152401" h="194432">
                  <a:moveTo>
                    <a:pt x="0" y="52542"/>
                  </a:moveTo>
                  <a:lnTo>
                    <a:pt x="0" y="52542"/>
                  </a:lnTo>
                  <a:lnTo>
                    <a:pt x="8838" y="29398"/>
                  </a:lnTo>
                  <a:lnTo>
                    <a:pt x="21668" y="16600"/>
                  </a:lnTo>
                  <a:lnTo>
                    <a:pt x="45673" y="4703"/>
                  </a:lnTo>
                  <a:lnTo>
                    <a:pt x="60751" y="0"/>
                  </a:lnTo>
                  <a:lnTo>
                    <a:pt x="76860" y="1203"/>
                  </a:lnTo>
                  <a:lnTo>
                    <a:pt x="85106" y="3499"/>
                  </a:lnTo>
                  <a:lnTo>
                    <a:pt x="90605" y="7147"/>
                  </a:lnTo>
                  <a:lnTo>
                    <a:pt x="94270" y="11695"/>
                  </a:lnTo>
                  <a:lnTo>
                    <a:pt x="96713" y="16844"/>
                  </a:lnTo>
                  <a:lnTo>
                    <a:pt x="96226" y="23099"/>
                  </a:lnTo>
                  <a:lnTo>
                    <a:pt x="74656" y="68333"/>
                  </a:lnTo>
                  <a:lnTo>
                    <a:pt x="51201" y="111583"/>
                  </a:lnTo>
                  <a:lnTo>
                    <a:pt x="36009" y="150334"/>
                  </a:lnTo>
                  <a:lnTo>
                    <a:pt x="34590" y="157953"/>
                  </a:lnTo>
                  <a:lnTo>
                    <a:pt x="36774" y="172064"/>
                  </a:lnTo>
                  <a:lnTo>
                    <a:pt x="39332" y="178790"/>
                  </a:lnTo>
                  <a:lnTo>
                    <a:pt x="43156" y="183274"/>
                  </a:lnTo>
                  <a:lnTo>
                    <a:pt x="53047" y="188256"/>
                  </a:lnTo>
                  <a:lnTo>
                    <a:pt x="84000" y="194431"/>
                  </a:lnTo>
                  <a:lnTo>
                    <a:pt x="124451" y="190617"/>
                  </a:lnTo>
                  <a:lnTo>
                    <a:pt x="152400" y="185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260">
              <a:extLst>
                <a:ext uri="{FF2B5EF4-FFF2-40B4-BE49-F238E27FC236}">
                  <a16:creationId xmlns:a16="http://schemas.microsoft.com/office/drawing/2014/main" xmlns="" id="{AA835902-1225-4B23-B510-05A9D5C4E213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0650094" y="3359150"/>
              <a:ext cx="11557" cy="6351"/>
            </a:xfrm>
            <a:custGeom>
              <a:avLst/>
              <a:gdLst/>
              <a:ahLst/>
              <a:cxnLst/>
              <a:rect l="0" t="0" r="0" b="0"/>
              <a:pathLst>
                <a:path w="11557" h="6351">
                  <a:moveTo>
                    <a:pt x="11556" y="0"/>
                  </a:moveTo>
                  <a:lnTo>
                    <a:pt x="11556" y="0"/>
                  </a:lnTo>
                  <a:lnTo>
                    <a:pt x="2717" y="0"/>
                  </a:lnTo>
                  <a:lnTo>
                    <a:pt x="1430" y="705"/>
                  </a:lnTo>
                  <a:lnTo>
                    <a:pt x="572" y="1881"/>
                  </a:lnTo>
                  <a:lnTo>
                    <a:pt x="0" y="3371"/>
                  </a:lnTo>
                  <a:lnTo>
                    <a:pt x="324" y="4364"/>
                  </a:lnTo>
                  <a:lnTo>
                    <a:pt x="1245" y="5026"/>
                  </a:lnTo>
                  <a:lnTo>
                    <a:pt x="520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261">
              <a:extLst>
                <a:ext uri="{FF2B5EF4-FFF2-40B4-BE49-F238E27FC236}">
                  <a16:creationId xmlns:a16="http://schemas.microsoft.com/office/drawing/2014/main" xmlns="" id="{610A8F49-4C3C-40DA-81AB-EB88DF0D1FB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521949" y="3302261"/>
              <a:ext cx="9461" cy="114040"/>
            </a:xfrm>
            <a:custGeom>
              <a:avLst/>
              <a:gdLst/>
              <a:ahLst/>
              <a:cxnLst/>
              <a:rect l="0" t="0" r="0" b="0"/>
              <a:pathLst>
                <a:path w="9461" h="114040">
                  <a:moveTo>
                    <a:pt x="1" y="6089"/>
                  </a:moveTo>
                  <a:lnTo>
                    <a:pt x="1" y="6089"/>
                  </a:lnTo>
                  <a:lnTo>
                    <a:pt x="0" y="622"/>
                  </a:lnTo>
                  <a:lnTo>
                    <a:pt x="706" y="327"/>
                  </a:lnTo>
                  <a:lnTo>
                    <a:pt x="3371" y="0"/>
                  </a:lnTo>
                  <a:lnTo>
                    <a:pt x="4364" y="1325"/>
                  </a:lnTo>
                  <a:lnTo>
                    <a:pt x="9460" y="24180"/>
                  </a:lnTo>
                  <a:lnTo>
                    <a:pt x="7248" y="63670"/>
                  </a:lnTo>
                  <a:lnTo>
                    <a:pt x="1" y="11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262">
              <a:extLst>
                <a:ext uri="{FF2B5EF4-FFF2-40B4-BE49-F238E27FC236}">
                  <a16:creationId xmlns:a16="http://schemas.microsoft.com/office/drawing/2014/main" xmlns="" id="{4BEB0FD4-D9D6-46F8-A111-40339402F50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440777" y="3195717"/>
              <a:ext cx="106574" cy="181165"/>
            </a:xfrm>
            <a:custGeom>
              <a:avLst/>
              <a:gdLst/>
              <a:ahLst/>
              <a:cxnLst/>
              <a:rect l="0" t="0" r="0" b="0"/>
              <a:pathLst>
                <a:path w="106574" h="181165">
                  <a:moveTo>
                    <a:pt x="30373" y="23733"/>
                  </a:moveTo>
                  <a:lnTo>
                    <a:pt x="30373" y="23733"/>
                  </a:lnTo>
                  <a:lnTo>
                    <a:pt x="54106" y="0"/>
                  </a:lnTo>
                  <a:lnTo>
                    <a:pt x="54661" y="150"/>
                  </a:lnTo>
                  <a:lnTo>
                    <a:pt x="55032" y="955"/>
                  </a:lnTo>
                  <a:lnTo>
                    <a:pt x="55278" y="2198"/>
                  </a:lnTo>
                  <a:lnTo>
                    <a:pt x="43502" y="42114"/>
                  </a:lnTo>
                  <a:lnTo>
                    <a:pt x="24735" y="86473"/>
                  </a:lnTo>
                  <a:lnTo>
                    <a:pt x="10601" y="129416"/>
                  </a:lnTo>
                  <a:lnTo>
                    <a:pt x="0" y="172005"/>
                  </a:lnTo>
                  <a:lnTo>
                    <a:pt x="246" y="175498"/>
                  </a:lnTo>
                  <a:lnTo>
                    <a:pt x="1117" y="177826"/>
                  </a:lnTo>
                  <a:lnTo>
                    <a:pt x="2402" y="179379"/>
                  </a:lnTo>
                  <a:lnTo>
                    <a:pt x="9474" y="181103"/>
                  </a:lnTo>
                  <a:lnTo>
                    <a:pt x="20380" y="181164"/>
                  </a:lnTo>
                  <a:lnTo>
                    <a:pt x="61896" y="170193"/>
                  </a:lnTo>
                  <a:lnTo>
                    <a:pt x="106573" y="16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263">
              <a:extLst>
                <a:ext uri="{FF2B5EF4-FFF2-40B4-BE49-F238E27FC236}">
                  <a16:creationId xmlns:a16="http://schemas.microsoft.com/office/drawing/2014/main" xmlns="" id="{0E9B2457-694F-40DD-B994-53EB1F706F6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115550" y="3359150"/>
              <a:ext cx="171451" cy="6089"/>
            </a:xfrm>
            <a:custGeom>
              <a:avLst/>
              <a:gdLst/>
              <a:ahLst/>
              <a:cxnLst/>
              <a:rect l="0" t="0" r="0" b="0"/>
              <a:pathLst>
                <a:path w="171451" h="608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6" y="4364"/>
                  </a:lnTo>
                  <a:lnTo>
                    <a:pt x="33257" y="6088"/>
                  </a:lnTo>
                  <a:lnTo>
                    <a:pt x="69199" y="2901"/>
                  </a:lnTo>
                  <a:lnTo>
                    <a:pt x="107757" y="860"/>
                  </a:lnTo>
                  <a:lnTo>
                    <a:pt x="154477" y="17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2264">
            <a:extLst>
              <a:ext uri="{FF2B5EF4-FFF2-40B4-BE49-F238E27FC236}">
                <a16:creationId xmlns:a16="http://schemas.microsoft.com/office/drawing/2014/main" xmlns="" id="{2626B40D-82F5-444F-9E99-8D7494297CA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537450" y="3800777"/>
            <a:ext cx="323851" cy="246655"/>
          </a:xfrm>
          <a:custGeom>
            <a:avLst/>
            <a:gdLst/>
            <a:ahLst/>
            <a:cxnLst/>
            <a:rect l="0" t="0" r="0" b="0"/>
            <a:pathLst>
              <a:path w="323851" h="246655">
                <a:moveTo>
                  <a:pt x="0" y="231473"/>
                </a:moveTo>
                <a:lnTo>
                  <a:pt x="0" y="231473"/>
                </a:lnTo>
                <a:lnTo>
                  <a:pt x="10139" y="219923"/>
                </a:lnTo>
                <a:lnTo>
                  <a:pt x="33224" y="177201"/>
                </a:lnTo>
                <a:lnTo>
                  <a:pt x="47866" y="138173"/>
                </a:lnTo>
                <a:lnTo>
                  <a:pt x="61140" y="98700"/>
                </a:lnTo>
                <a:lnTo>
                  <a:pt x="74011" y="60194"/>
                </a:lnTo>
                <a:lnTo>
                  <a:pt x="81425" y="14123"/>
                </a:lnTo>
                <a:lnTo>
                  <a:pt x="82328" y="0"/>
                </a:lnTo>
                <a:lnTo>
                  <a:pt x="80570" y="3713"/>
                </a:lnTo>
                <a:lnTo>
                  <a:pt x="67342" y="50203"/>
                </a:lnTo>
                <a:lnTo>
                  <a:pt x="60483" y="95998"/>
                </a:lnTo>
                <a:lnTo>
                  <a:pt x="58631" y="128693"/>
                </a:lnTo>
                <a:lnTo>
                  <a:pt x="60960" y="175463"/>
                </a:lnTo>
                <a:lnTo>
                  <a:pt x="69489" y="213858"/>
                </a:lnTo>
                <a:lnTo>
                  <a:pt x="80953" y="237464"/>
                </a:lnTo>
                <a:lnTo>
                  <a:pt x="86424" y="241817"/>
                </a:lnTo>
                <a:lnTo>
                  <a:pt x="100030" y="246654"/>
                </a:lnTo>
                <a:lnTo>
                  <a:pt x="130297" y="242634"/>
                </a:lnTo>
                <a:lnTo>
                  <a:pt x="169447" y="219022"/>
                </a:lnTo>
                <a:lnTo>
                  <a:pt x="202215" y="181844"/>
                </a:lnTo>
                <a:lnTo>
                  <a:pt x="218990" y="150149"/>
                </a:lnTo>
                <a:lnTo>
                  <a:pt x="232090" y="115601"/>
                </a:lnTo>
                <a:lnTo>
                  <a:pt x="240264" y="81432"/>
                </a:lnTo>
                <a:lnTo>
                  <a:pt x="248832" y="37203"/>
                </a:lnTo>
                <a:lnTo>
                  <a:pt x="249098" y="10771"/>
                </a:lnTo>
                <a:lnTo>
                  <a:pt x="246412" y="2856"/>
                </a:lnTo>
                <a:lnTo>
                  <a:pt x="244708" y="745"/>
                </a:lnTo>
                <a:lnTo>
                  <a:pt x="242160" y="1454"/>
                </a:lnTo>
                <a:lnTo>
                  <a:pt x="235567" y="7887"/>
                </a:lnTo>
                <a:lnTo>
                  <a:pt x="233578" y="27209"/>
                </a:lnTo>
                <a:lnTo>
                  <a:pt x="236424" y="67939"/>
                </a:lnTo>
                <a:lnTo>
                  <a:pt x="241737" y="109405"/>
                </a:lnTo>
                <a:lnTo>
                  <a:pt x="251542" y="148503"/>
                </a:lnTo>
                <a:lnTo>
                  <a:pt x="270448" y="189527"/>
                </a:lnTo>
                <a:lnTo>
                  <a:pt x="282947" y="202482"/>
                </a:lnTo>
                <a:lnTo>
                  <a:pt x="297204" y="211533"/>
                </a:lnTo>
                <a:lnTo>
                  <a:pt x="323850" y="21877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SMARTInkShape-Group473">
            <a:extLst>
              <a:ext uri="{FF2B5EF4-FFF2-40B4-BE49-F238E27FC236}">
                <a16:creationId xmlns:a16="http://schemas.microsoft.com/office/drawing/2014/main" xmlns="" id="{2C7154E6-8AA2-4F44-9042-7F9057F92E33}"/>
              </a:ext>
            </a:extLst>
          </p:cNvPr>
          <p:cNvGrpSpPr/>
          <p:nvPr/>
        </p:nvGrpSpPr>
        <p:grpSpPr>
          <a:xfrm>
            <a:off x="8089900" y="3729215"/>
            <a:ext cx="857251" cy="283986"/>
            <a:chOff x="8089900" y="3729215"/>
            <a:chExt cx="857251" cy="283986"/>
          </a:xfrm>
        </p:grpSpPr>
        <p:sp>
          <p:nvSpPr>
            <p:cNvPr id="102" name="SMARTInkShape-2265">
              <a:extLst>
                <a:ext uri="{FF2B5EF4-FFF2-40B4-BE49-F238E27FC236}">
                  <a16:creationId xmlns:a16="http://schemas.microsoft.com/office/drawing/2014/main" xmlns="" id="{06C000C6-DFDA-4610-9572-7FAF367AB02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127999" y="3930650"/>
              <a:ext cx="120652" cy="12113"/>
            </a:xfrm>
            <a:custGeom>
              <a:avLst/>
              <a:gdLst/>
              <a:ahLst/>
              <a:cxnLst/>
              <a:rect l="0" t="0" r="0" b="0"/>
              <a:pathLst>
                <a:path w="120652" h="12113">
                  <a:moveTo>
                    <a:pt x="1" y="6350"/>
                  </a:moveTo>
                  <a:lnTo>
                    <a:pt x="1" y="6350"/>
                  </a:lnTo>
                  <a:lnTo>
                    <a:pt x="0" y="9721"/>
                  </a:lnTo>
                  <a:lnTo>
                    <a:pt x="1412" y="10714"/>
                  </a:lnTo>
                  <a:lnTo>
                    <a:pt x="12256" y="12112"/>
                  </a:lnTo>
                  <a:lnTo>
                    <a:pt x="56369" y="9251"/>
                  </a:lnTo>
                  <a:lnTo>
                    <a:pt x="102832" y="2559"/>
                  </a:lnTo>
                  <a:lnTo>
                    <a:pt x="1206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266">
              <a:extLst>
                <a:ext uri="{FF2B5EF4-FFF2-40B4-BE49-F238E27FC236}">
                  <a16:creationId xmlns:a16="http://schemas.microsoft.com/office/drawing/2014/main" xmlns="" id="{D60FE72D-7C77-4C2F-88A4-5E65963F35B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438504" y="3729215"/>
              <a:ext cx="165747" cy="200300"/>
            </a:xfrm>
            <a:custGeom>
              <a:avLst/>
              <a:gdLst/>
              <a:ahLst/>
              <a:cxnLst/>
              <a:rect l="0" t="0" r="0" b="0"/>
              <a:pathLst>
                <a:path w="165747" h="200300">
                  <a:moveTo>
                    <a:pt x="95896" y="10935"/>
                  </a:moveTo>
                  <a:lnTo>
                    <a:pt x="95896" y="10935"/>
                  </a:lnTo>
                  <a:lnTo>
                    <a:pt x="101363" y="0"/>
                  </a:lnTo>
                  <a:lnTo>
                    <a:pt x="101658" y="117"/>
                  </a:lnTo>
                  <a:lnTo>
                    <a:pt x="101984" y="2129"/>
                  </a:lnTo>
                  <a:lnTo>
                    <a:pt x="81176" y="44368"/>
                  </a:lnTo>
                  <a:lnTo>
                    <a:pt x="63548" y="84655"/>
                  </a:lnTo>
                  <a:lnTo>
                    <a:pt x="41547" y="124500"/>
                  </a:lnTo>
                  <a:lnTo>
                    <a:pt x="10946" y="165045"/>
                  </a:lnTo>
                  <a:lnTo>
                    <a:pt x="248" y="185949"/>
                  </a:lnTo>
                  <a:lnTo>
                    <a:pt x="0" y="194082"/>
                  </a:lnTo>
                  <a:lnTo>
                    <a:pt x="3037" y="196533"/>
                  </a:lnTo>
                  <a:lnTo>
                    <a:pt x="13938" y="199256"/>
                  </a:lnTo>
                  <a:lnTo>
                    <a:pt x="59846" y="200299"/>
                  </a:lnTo>
                  <a:lnTo>
                    <a:pt x="104108" y="196238"/>
                  </a:lnTo>
                  <a:lnTo>
                    <a:pt x="146097" y="188545"/>
                  </a:lnTo>
                  <a:lnTo>
                    <a:pt x="165746" y="1823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267">
              <a:extLst>
                <a:ext uri="{FF2B5EF4-FFF2-40B4-BE49-F238E27FC236}">
                  <a16:creationId xmlns:a16="http://schemas.microsoft.com/office/drawing/2014/main" xmlns="" id="{842C3132-8138-46FE-9D9D-B58B79C7854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558491" y="3854450"/>
              <a:ext cx="26710" cy="158751"/>
            </a:xfrm>
            <a:custGeom>
              <a:avLst/>
              <a:gdLst/>
              <a:ahLst/>
              <a:cxnLst/>
              <a:rect l="0" t="0" r="0" b="0"/>
              <a:pathLst>
                <a:path w="26710" h="158751">
                  <a:moveTo>
                    <a:pt x="26709" y="0"/>
                  </a:moveTo>
                  <a:lnTo>
                    <a:pt x="26709" y="0"/>
                  </a:lnTo>
                  <a:lnTo>
                    <a:pt x="23338" y="3371"/>
                  </a:lnTo>
                  <a:lnTo>
                    <a:pt x="21241" y="15580"/>
                  </a:lnTo>
                  <a:lnTo>
                    <a:pt x="18593" y="53618"/>
                  </a:lnTo>
                  <a:lnTo>
                    <a:pt x="11543" y="93690"/>
                  </a:lnTo>
                  <a:lnTo>
                    <a:pt x="0" y="137334"/>
                  </a:lnTo>
                  <a:lnTo>
                    <a:pt x="1309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268">
              <a:extLst>
                <a:ext uri="{FF2B5EF4-FFF2-40B4-BE49-F238E27FC236}">
                  <a16:creationId xmlns:a16="http://schemas.microsoft.com/office/drawing/2014/main" xmlns="" id="{4D7564BA-23C5-4338-8291-3786C07A251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689030" y="3905250"/>
              <a:ext cx="23171" cy="19051"/>
            </a:xfrm>
            <a:custGeom>
              <a:avLst/>
              <a:gdLst/>
              <a:ahLst/>
              <a:cxnLst/>
              <a:rect l="0" t="0" r="0" b="0"/>
              <a:pathLst>
                <a:path w="23171" h="19051">
                  <a:moveTo>
                    <a:pt x="23170" y="0"/>
                  </a:moveTo>
                  <a:lnTo>
                    <a:pt x="23170" y="0"/>
                  </a:lnTo>
                  <a:lnTo>
                    <a:pt x="13031" y="705"/>
                  </a:lnTo>
                  <a:lnTo>
                    <a:pt x="5493" y="3371"/>
                  </a:lnTo>
                  <a:lnTo>
                    <a:pt x="2919" y="5069"/>
                  </a:lnTo>
                  <a:lnTo>
                    <a:pt x="58" y="8838"/>
                  </a:lnTo>
                  <a:lnTo>
                    <a:pt x="0" y="10831"/>
                  </a:lnTo>
                  <a:lnTo>
                    <a:pt x="412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269">
              <a:extLst>
                <a:ext uri="{FF2B5EF4-FFF2-40B4-BE49-F238E27FC236}">
                  <a16:creationId xmlns:a16="http://schemas.microsoft.com/office/drawing/2014/main" xmlns="" id="{A18709A0-11BB-44A4-B659-6961A7FA42D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826500" y="3734139"/>
              <a:ext cx="120651" cy="226445"/>
            </a:xfrm>
            <a:custGeom>
              <a:avLst/>
              <a:gdLst/>
              <a:ahLst/>
              <a:cxnLst/>
              <a:rect l="0" t="0" r="0" b="0"/>
              <a:pathLst>
                <a:path w="120651" h="226445">
                  <a:moveTo>
                    <a:pt x="120650" y="12361"/>
                  </a:moveTo>
                  <a:lnTo>
                    <a:pt x="120650" y="12361"/>
                  </a:lnTo>
                  <a:lnTo>
                    <a:pt x="117279" y="8990"/>
                  </a:lnTo>
                  <a:lnTo>
                    <a:pt x="105070" y="3523"/>
                  </a:lnTo>
                  <a:lnTo>
                    <a:pt x="82728" y="169"/>
                  </a:lnTo>
                  <a:lnTo>
                    <a:pt x="78435" y="0"/>
                  </a:lnTo>
                  <a:lnTo>
                    <a:pt x="62281" y="6504"/>
                  </a:lnTo>
                  <a:lnTo>
                    <a:pt x="41640" y="22260"/>
                  </a:lnTo>
                  <a:lnTo>
                    <a:pt x="25237" y="41441"/>
                  </a:lnTo>
                  <a:lnTo>
                    <a:pt x="15908" y="63182"/>
                  </a:lnTo>
                  <a:lnTo>
                    <a:pt x="6438" y="106239"/>
                  </a:lnTo>
                  <a:lnTo>
                    <a:pt x="7114" y="106696"/>
                  </a:lnTo>
                  <a:lnTo>
                    <a:pt x="13270" y="107430"/>
                  </a:lnTo>
                  <a:lnTo>
                    <a:pt x="37384" y="109476"/>
                  </a:lnTo>
                  <a:lnTo>
                    <a:pt x="58262" y="119817"/>
                  </a:lnTo>
                  <a:lnTo>
                    <a:pt x="73158" y="131375"/>
                  </a:lnTo>
                  <a:lnTo>
                    <a:pt x="80257" y="143338"/>
                  </a:lnTo>
                  <a:lnTo>
                    <a:pt x="86339" y="164058"/>
                  </a:lnTo>
                  <a:lnTo>
                    <a:pt x="87192" y="170642"/>
                  </a:lnTo>
                  <a:lnTo>
                    <a:pt x="82496" y="185484"/>
                  </a:lnTo>
                  <a:lnTo>
                    <a:pt x="72648" y="200077"/>
                  </a:lnTo>
                  <a:lnTo>
                    <a:pt x="51237" y="215520"/>
                  </a:lnTo>
                  <a:lnTo>
                    <a:pt x="27724" y="224172"/>
                  </a:lnTo>
                  <a:lnTo>
                    <a:pt x="13732" y="226444"/>
                  </a:lnTo>
                  <a:lnTo>
                    <a:pt x="9155" y="224933"/>
                  </a:lnTo>
                  <a:lnTo>
                    <a:pt x="6104" y="221809"/>
                  </a:lnTo>
                  <a:lnTo>
                    <a:pt x="0" y="2092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270">
              <a:extLst>
                <a:ext uri="{FF2B5EF4-FFF2-40B4-BE49-F238E27FC236}">
                  <a16:creationId xmlns:a16="http://schemas.microsoft.com/office/drawing/2014/main" xmlns="" id="{8484508D-0C27-4325-A93F-38A7E000BB0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089900" y="3867150"/>
              <a:ext cx="120651" cy="1"/>
            </a:xfrm>
            <a:custGeom>
              <a:avLst/>
              <a:gdLst/>
              <a:ahLst/>
              <a:cxnLst/>
              <a:rect l="0" t="0" r="0" b="0"/>
              <a:pathLst>
                <a:path w="120651" h="1">
                  <a:moveTo>
                    <a:pt x="0" y="0"/>
                  </a:moveTo>
                  <a:lnTo>
                    <a:pt x="0" y="0"/>
                  </a:lnTo>
                  <a:lnTo>
                    <a:pt x="39232" y="0"/>
                  </a:lnTo>
                  <a:lnTo>
                    <a:pt x="78417" y="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475">
            <a:extLst>
              <a:ext uri="{FF2B5EF4-FFF2-40B4-BE49-F238E27FC236}">
                <a16:creationId xmlns:a16="http://schemas.microsoft.com/office/drawing/2014/main" xmlns="" id="{5E943AC2-6F59-4AA2-92FE-4ECFA0D6D07F}"/>
              </a:ext>
            </a:extLst>
          </p:cNvPr>
          <p:cNvGrpSpPr/>
          <p:nvPr/>
        </p:nvGrpSpPr>
        <p:grpSpPr>
          <a:xfrm>
            <a:off x="2121783" y="3490709"/>
            <a:ext cx="291218" cy="496209"/>
            <a:chOff x="2121783" y="3490709"/>
            <a:chExt cx="291218" cy="496209"/>
          </a:xfrm>
        </p:grpSpPr>
        <p:sp>
          <p:nvSpPr>
            <p:cNvPr id="109" name="SMARTInkShape-2271">
              <a:extLst>
                <a:ext uri="{FF2B5EF4-FFF2-40B4-BE49-F238E27FC236}">
                  <a16:creationId xmlns:a16="http://schemas.microsoft.com/office/drawing/2014/main" xmlns="" id="{06437771-A70A-4056-91F3-DD69A95EF7C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212612" y="3490709"/>
              <a:ext cx="124189" cy="161273"/>
            </a:xfrm>
            <a:custGeom>
              <a:avLst/>
              <a:gdLst/>
              <a:ahLst/>
              <a:cxnLst/>
              <a:rect l="0" t="0" r="0" b="0"/>
              <a:pathLst>
                <a:path w="124189" h="161273">
                  <a:moveTo>
                    <a:pt x="60688" y="71641"/>
                  </a:moveTo>
                  <a:lnTo>
                    <a:pt x="60688" y="71641"/>
                  </a:lnTo>
                  <a:lnTo>
                    <a:pt x="60688" y="66174"/>
                  </a:lnTo>
                  <a:lnTo>
                    <a:pt x="57317" y="68923"/>
                  </a:lnTo>
                  <a:lnTo>
                    <a:pt x="39019" y="113497"/>
                  </a:lnTo>
                  <a:lnTo>
                    <a:pt x="16426" y="149027"/>
                  </a:lnTo>
                  <a:lnTo>
                    <a:pt x="3516" y="160579"/>
                  </a:lnTo>
                  <a:lnTo>
                    <a:pt x="1406" y="161272"/>
                  </a:lnTo>
                  <a:lnTo>
                    <a:pt x="0" y="161028"/>
                  </a:lnTo>
                  <a:lnTo>
                    <a:pt x="319" y="153231"/>
                  </a:lnTo>
                  <a:lnTo>
                    <a:pt x="13015" y="115117"/>
                  </a:lnTo>
                  <a:lnTo>
                    <a:pt x="29865" y="70960"/>
                  </a:lnTo>
                  <a:lnTo>
                    <a:pt x="51634" y="32241"/>
                  </a:lnTo>
                  <a:lnTo>
                    <a:pt x="72587" y="5169"/>
                  </a:lnTo>
                  <a:lnTo>
                    <a:pt x="79204" y="1220"/>
                  </a:lnTo>
                  <a:lnTo>
                    <a:pt x="85732" y="0"/>
                  </a:lnTo>
                  <a:lnTo>
                    <a:pt x="92201" y="596"/>
                  </a:lnTo>
                  <a:lnTo>
                    <a:pt x="97924" y="4523"/>
                  </a:lnTo>
                  <a:lnTo>
                    <a:pt x="108047" y="18292"/>
                  </a:lnTo>
                  <a:lnTo>
                    <a:pt x="114937" y="55990"/>
                  </a:lnTo>
                  <a:lnTo>
                    <a:pt x="116978" y="99538"/>
                  </a:lnTo>
                  <a:lnTo>
                    <a:pt x="122032" y="144833"/>
                  </a:lnTo>
                  <a:lnTo>
                    <a:pt x="124188" y="160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272">
              <a:extLst>
                <a:ext uri="{FF2B5EF4-FFF2-40B4-BE49-F238E27FC236}">
                  <a16:creationId xmlns:a16="http://schemas.microsoft.com/office/drawing/2014/main" xmlns="" id="{9CA0D456-C2F2-4C4F-9911-F5B4C7FE3C8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121783" y="3751947"/>
              <a:ext cx="291218" cy="234971"/>
            </a:xfrm>
            <a:custGeom>
              <a:avLst/>
              <a:gdLst/>
              <a:ahLst/>
              <a:cxnLst/>
              <a:rect l="0" t="0" r="0" b="0"/>
              <a:pathLst>
                <a:path w="291218" h="234971">
                  <a:moveTo>
                    <a:pt x="5467" y="229503"/>
                  </a:moveTo>
                  <a:lnTo>
                    <a:pt x="5467" y="229503"/>
                  </a:lnTo>
                  <a:lnTo>
                    <a:pt x="0" y="234970"/>
                  </a:lnTo>
                  <a:lnTo>
                    <a:pt x="6120" y="232220"/>
                  </a:lnTo>
                  <a:lnTo>
                    <a:pt x="42579" y="191394"/>
                  </a:lnTo>
                  <a:lnTo>
                    <a:pt x="68772" y="148702"/>
                  </a:lnTo>
                  <a:lnTo>
                    <a:pt x="87959" y="105608"/>
                  </a:lnTo>
                  <a:lnTo>
                    <a:pt x="103287" y="60854"/>
                  </a:lnTo>
                  <a:lnTo>
                    <a:pt x="111416" y="17919"/>
                  </a:lnTo>
                  <a:lnTo>
                    <a:pt x="112824" y="2574"/>
                  </a:lnTo>
                  <a:lnTo>
                    <a:pt x="111611" y="606"/>
                  </a:lnTo>
                  <a:lnTo>
                    <a:pt x="109391" y="0"/>
                  </a:lnTo>
                  <a:lnTo>
                    <a:pt x="106499" y="301"/>
                  </a:lnTo>
                  <a:lnTo>
                    <a:pt x="99524" y="13806"/>
                  </a:lnTo>
                  <a:lnTo>
                    <a:pt x="89545" y="51057"/>
                  </a:lnTo>
                  <a:lnTo>
                    <a:pt x="85168" y="82460"/>
                  </a:lnTo>
                  <a:lnTo>
                    <a:pt x="83223" y="117584"/>
                  </a:lnTo>
                  <a:lnTo>
                    <a:pt x="88870" y="162945"/>
                  </a:lnTo>
                  <a:lnTo>
                    <a:pt x="103420" y="204649"/>
                  </a:lnTo>
                  <a:lnTo>
                    <a:pt x="111561" y="217516"/>
                  </a:lnTo>
                  <a:lnTo>
                    <a:pt x="116413" y="220806"/>
                  </a:lnTo>
                  <a:lnTo>
                    <a:pt x="127448" y="222580"/>
                  </a:lnTo>
                  <a:lnTo>
                    <a:pt x="141290" y="217254"/>
                  </a:lnTo>
                  <a:lnTo>
                    <a:pt x="176543" y="193216"/>
                  </a:lnTo>
                  <a:lnTo>
                    <a:pt x="207339" y="155516"/>
                  </a:lnTo>
                  <a:lnTo>
                    <a:pt x="230041" y="109917"/>
                  </a:lnTo>
                  <a:lnTo>
                    <a:pt x="239756" y="62557"/>
                  </a:lnTo>
                  <a:lnTo>
                    <a:pt x="245704" y="42383"/>
                  </a:lnTo>
                  <a:lnTo>
                    <a:pt x="245353" y="41256"/>
                  </a:lnTo>
                  <a:lnTo>
                    <a:pt x="244413" y="40505"/>
                  </a:lnTo>
                  <a:lnTo>
                    <a:pt x="243081" y="40005"/>
                  </a:lnTo>
                  <a:lnTo>
                    <a:pt x="242899" y="41787"/>
                  </a:lnTo>
                  <a:lnTo>
                    <a:pt x="253386" y="86426"/>
                  </a:lnTo>
                  <a:lnTo>
                    <a:pt x="258881" y="105235"/>
                  </a:lnTo>
                  <a:lnTo>
                    <a:pt x="291217" y="153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476">
            <a:extLst>
              <a:ext uri="{FF2B5EF4-FFF2-40B4-BE49-F238E27FC236}">
                <a16:creationId xmlns:a16="http://schemas.microsoft.com/office/drawing/2014/main" xmlns="" id="{6A4D48F2-F48E-4123-86F7-84B067C93486}"/>
              </a:ext>
            </a:extLst>
          </p:cNvPr>
          <p:cNvGrpSpPr/>
          <p:nvPr/>
        </p:nvGrpSpPr>
        <p:grpSpPr>
          <a:xfrm>
            <a:off x="2736850" y="3841750"/>
            <a:ext cx="177801" cy="106186"/>
            <a:chOff x="2736850" y="3841750"/>
            <a:chExt cx="177801" cy="106186"/>
          </a:xfrm>
        </p:grpSpPr>
        <p:sp>
          <p:nvSpPr>
            <p:cNvPr id="112" name="SMARTInkShape-2273">
              <a:extLst>
                <a:ext uri="{FF2B5EF4-FFF2-40B4-BE49-F238E27FC236}">
                  <a16:creationId xmlns:a16="http://schemas.microsoft.com/office/drawing/2014/main" xmlns="" id="{7E5E52F6-F0B5-428D-B457-3C2A57285DF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745891" y="3924300"/>
              <a:ext cx="168760" cy="23636"/>
            </a:xfrm>
            <a:custGeom>
              <a:avLst/>
              <a:gdLst/>
              <a:ahLst/>
              <a:cxnLst/>
              <a:rect l="0" t="0" r="0" b="0"/>
              <a:pathLst>
                <a:path w="168760" h="23636">
                  <a:moveTo>
                    <a:pt x="3659" y="12700"/>
                  </a:moveTo>
                  <a:lnTo>
                    <a:pt x="3659" y="12700"/>
                  </a:lnTo>
                  <a:lnTo>
                    <a:pt x="288" y="12700"/>
                  </a:lnTo>
                  <a:lnTo>
                    <a:pt x="0" y="14111"/>
                  </a:lnTo>
                  <a:lnTo>
                    <a:pt x="1563" y="19442"/>
                  </a:lnTo>
                  <a:lnTo>
                    <a:pt x="5789" y="21428"/>
                  </a:lnTo>
                  <a:lnTo>
                    <a:pt x="19893" y="23635"/>
                  </a:lnTo>
                  <a:lnTo>
                    <a:pt x="64521" y="18135"/>
                  </a:lnTo>
                  <a:lnTo>
                    <a:pt x="104322" y="11352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274">
              <a:extLst>
                <a:ext uri="{FF2B5EF4-FFF2-40B4-BE49-F238E27FC236}">
                  <a16:creationId xmlns:a16="http://schemas.microsoft.com/office/drawing/2014/main" xmlns="" id="{88265B59-C565-4DFD-9D09-7937A828251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736850" y="38417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42632" y="564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478">
            <a:extLst>
              <a:ext uri="{FF2B5EF4-FFF2-40B4-BE49-F238E27FC236}">
                <a16:creationId xmlns:a16="http://schemas.microsoft.com/office/drawing/2014/main" xmlns="" id="{EA8768BB-DD17-4596-B817-9B2EAAF58613}"/>
              </a:ext>
            </a:extLst>
          </p:cNvPr>
          <p:cNvGrpSpPr/>
          <p:nvPr/>
        </p:nvGrpSpPr>
        <p:grpSpPr>
          <a:xfrm>
            <a:off x="3181520" y="3639065"/>
            <a:ext cx="888537" cy="344241"/>
            <a:chOff x="3181520" y="3639065"/>
            <a:chExt cx="888537" cy="344241"/>
          </a:xfrm>
        </p:grpSpPr>
        <p:sp>
          <p:nvSpPr>
            <p:cNvPr id="115" name="SMARTInkShape-2275">
              <a:extLst>
                <a:ext uri="{FF2B5EF4-FFF2-40B4-BE49-F238E27FC236}">
                  <a16:creationId xmlns:a16="http://schemas.microsoft.com/office/drawing/2014/main" xmlns="" id="{F1DF9657-8507-4877-8A57-F08E45E5B54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808207" y="3773309"/>
              <a:ext cx="261850" cy="158198"/>
            </a:xfrm>
            <a:custGeom>
              <a:avLst/>
              <a:gdLst/>
              <a:ahLst/>
              <a:cxnLst/>
              <a:rect l="0" t="0" r="0" b="0"/>
              <a:pathLst>
                <a:path w="261850" h="158198">
                  <a:moveTo>
                    <a:pt x="77993" y="55741"/>
                  </a:moveTo>
                  <a:lnTo>
                    <a:pt x="77993" y="55741"/>
                  </a:lnTo>
                  <a:lnTo>
                    <a:pt x="74622" y="42257"/>
                  </a:lnTo>
                  <a:lnTo>
                    <a:pt x="67323" y="31874"/>
                  </a:lnTo>
                  <a:lnTo>
                    <a:pt x="57728" y="23967"/>
                  </a:lnTo>
                  <a:lnTo>
                    <a:pt x="48761" y="20452"/>
                  </a:lnTo>
                  <a:lnTo>
                    <a:pt x="36308" y="22653"/>
                  </a:lnTo>
                  <a:lnTo>
                    <a:pt x="29036" y="25216"/>
                  </a:lnTo>
                  <a:lnTo>
                    <a:pt x="17194" y="39352"/>
                  </a:lnTo>
                  <a:lnTo>
                    <a:pt x="4475" y="72992"/>
                  </a:lnTo>
                  <a:lnTo>
                    <a:pt x="0" y="112358"/>
                  </a:lnTo>
                  <a:lnTo>
                    <a:pt x="2407" y="135231"/>
                  </a:lnTo>
                  <a:lnTo>
                    <a:pt x="8181" y="150102"/>
                  </a:lnTo>
                  <a:lnTo>
                    <a:pt x="12402" y="153926"/>
                  </a:lnTo>
                  <a:lnTo>
                    <a:pt x="17332" y="155770"/>
                  </a:lnTo>
                  <a:lnTo>
                    <a:pt x="22736" y="156293"/>
                  </a:lnTo>
                  <a:lnTo>
                    <a:pt x="27749" y="153820"/>
                  </a:lnTo>
                  <a:lnTo>
                    <a:pt x="37083" y="143547"/>
                  </a:lnTo>
                  <a:lnTo>
                    <a:pt x="58936" y="104522"/>
                  </a:lnTo>
                  <a:lnTo>
                    <a:pt x="80498" y="58964"/>
                  </a:lnTo>
                  <a:lnTo>
                    <a:pt x="81780" y="58595"/>
                  </a:lnTo>
                  <a:lnTo>
                    <a:pt x="82634" y="59761"/>
                  </a:lnTo>
                  <a:lnTo>
                    <a:pt x="75174" y="103740"/>
                  </a:lnTo>
                  <a:lnTo>
                    <a:pt x="77445" y="113057"/>
                  </a:lnTo>
                  <a:lnTo>
                    <a:pt x="80807" y="119550"/>
                  </a:lnTo>
                  <a:lnTo>
                    <a:pt x="83397" y="120858"/>
                  </a:lnTo>
                  <a:lnTo>
                    <a:pt x="90037" y="120430"/>
                  </a:lnTo>
                  <a:lnTo>
                    <a:pt x="105080" y="112851"/>
                  </a:lnTo>
                  <a:lnTo>
                    <a:pt x="135700" y="75842"/>
                  </a:lnTo>
                  <a:lnTo>
                    <a:pt x="137630" y="74786"/>
                  </a:lnTo>
                  <a:lnTo>
                    <a:pt x="138918" y="74788"/>
                  </a:lnTo>
                  <a:lnTo>
                    <a:pt x="140348" y="82315"/>
                  </a:lnTo>
                  <a:lnTo>
                    <a:pt x="139573" y="95774"/>
                  </a:lnTo>
                  <a:lnTo>
                    <a:pt x="130491" y="139965"/>
                  </a:lnTo>
                  <a:lnTo>
                    <a:pt x="125470" y="157567"/>
                  </a:lnTo>
                  <a:lnTo>
                    <a:pt x="125872" y="158197"/>
                  </a:lnTo>
                  <a:lnTo>
                    <a:pt x="126846" y="157912"/>
                  </a:lnTo>
                  <a:lnTo>
                    <a:pt x="142351" y="119115"/>
                  </a:lnTo>
                  <a:lnTo>
                    <a:pt x="160091" y="75460"/>
                  </a:lnTo>
                  <a:lnTo>
                    <a:pt x="185809" y="31715"/>
                  </a:lnTo>
                  <a:lnTo>
                    <a:pt x="209422" y="6524"/>
                  </a:lnTo>
                  <a:lnTo>
                    <a:pt x="216412" y="1763"/>
                  </a:lnTo>
                  <a:lnTo>
                    <a:pt x="223895" y="0"/>
                  </a:lnTo>
                  <a:lnTo>
                    <a:pt x="239734" y="1804"/>
                  </a:lnTo>
                  <a:lnTo>
                    <a:pt x="246499" y="6378"/>
                  </a:lnTo>
                  <a:lnTo>
                    <a:pt x="257777" y="20866"/>
                  </a:lnTo>
                  <a:lnTo>
                    <a:pt x="261849" y="42828"/>
                  </a:lnTo>
                  <a:lnTo>
                    <a:pt x="258293" y="81078"/>
                  </a:lnTo>
                  <a:lnTo>
                    <a:pt x="249443" y="119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276">
              <a:extLst>
                <a:ext uri="{FF2B5EF4-FFF2-40B4-BE49-F238E27FC236}">
                  <a16:creationId xmlns:a16="http://schemas.microsoft.com/office/drawing/2014/main" xmlns="" id="{F5B720B0-7FD5-4F20-A4EE-C486179AB94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765550" y="37655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82550"/>
                  </a:moveTo>
                  <a:lnTo>
                    <a:pt x="0" y="82550"/>
                  </a:lnTo>
                  <a:lnTo>
                    <a:pt x="5069" y="3679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277">
              <a:extLst>
                <a:ext uri="{FF2B5EF4-FFF2-40B4-BE49-F238E27FC236}">
                  <a16:creationId xmlns:a16="http://schemas.microsoft.com/office/drawing/2014/main" xmlns="" id="{EF1A3771-32A3-48DC-A657-B57C438AAC9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181520" y="3825481"/>
              <a:ext cx="152231" cy="157825"/>
            </a:xfrm>
            <a:custGeom>
              <a:avLst/>
              <a:gdLst/>
              <a:ahLst/>
              <a:cxnLst/>
              <a:rect l="0" t="0" r="0" b="0"/>
              <a:pathLst>
                <a:path w="152231" h="157825">
                  <a:moveTo>
                    <a:pt x="6180" y="28969"/>
                  </a:moveTo>
                  <a:lnTo>
                    <a:pt x="6180" y="28969"/>
                  </a:lnTo>
                  <a:lnTo>
                    <a:pt x="91" y="22881"/>
                  </a:lnTo>
                  <a:lnTo>
                    <a:pt x="3279" y="29438"/>
                  </a:lnTo>
                  <a:lnTo>
                    <a:pt x="5798" y="72845"/>
                  </a:lnTo>
                  <a:lnTo>
                    <a:pt x="4185" y="109467"/>
                  </a:lnTo>
                  <a:lnTo>
                    <a:pt x="212" y="155380"/>
                  </a:lnTo>
                  <a:lnTo>
                    <a:pt x="85" y="157693"/>
                  </a:lnTo>
                  <a:lnTo>
                    <a:pt x="0" y="157824"/>
                  </a:lnTo>
                  <a:lnTo>
                    <a:pt x="3223" y="134123"/>
                  </a:lnTo>
                  <a:lnTo>
                    <a:pt x="12046" y="99088"/>
                  </a:lnTo>
                  <a:lnTo>
                    <a:pt x="23597" y="60798"/>
                  </a:lnTo>
                  <a:lnTo>
                    <a:pt x="35957" y="32756"/>
                  </a:lnTo>
                  <a:lnTo>
                    <a:pt x="44344" y="21715"/>
                  </a:lnTo>
                  <a:lnTo>
                    <a:pt x="48556" y="17782"/>
                  </a:lnTo>
                  <a:lnTo>
                    <a:pt x="52069" y="15867"/>
                  </a:lnTo>
                  <a:lnTo>
                    <a:pt x="55118" y="15295"/>
                  </a:lnTo>
                  <a:lnTo>
                    <a:pt x="57855" y="15620"/>
                  </a:lnTo>
                  <a:lnTo>
                    <a:pt x="62778" y="27269"/>
                  </a:lnTo>
                  <a:lnTo>
                    <a:pt x="68771" y="70373"/>
                  </a:lnTo>
                  <a:lnTo>
                    <a:pt x="69560" y="94655"/>
                  </a:lnTo>
                  <a:lnTo>
                    <a:pt x="69600" y="94631"/>
                  </a:lnTo>
                  <a:lnTo>
                    <a:pt x="69645" y="90843"/>
                  </a:lnTo>
                  <a:lnTo>
                    <a:pt x="90724" y="44439"/>
                  </a:lnTo>
                  <a:lnTo>
                    <a:pt x="105000" y="18971"/>
                  </a:lnTo>
                  <a:lnTo>
                    <a:pt x="124908" y="1390"/>
                  </a:lnTo>
                  <a:lnTo>
                    <a:pt x="131193" y="0"/>
                  </a:lnTo>
                  <a:lnTo>
                    <a:pt x="136795" y="1189"/>
                  </a:lnTo>
                  <a:lnTo>
                    <a:pt x="141940" y="4099"/>
                  </a:lnTo>
                  <a:lnTo>
                    <a:pt x="145370" y="9567"/>
                  </a:lnTo>
                  <a:lnTo>
                    <a:pt x="150197" y="36234"/>
                  </a:lnTo>
                  <a:lnTo>
                    <a:pt x="151628" y="77532"/>
                  </a:lnTo>
                  <a:lnTo>
                    <a:pt x="152111" y="124483"/>
                  </a:lnTo>
                  <a:lnTo>
                    <a:pt x="152230" y="149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278">
              <a:extLst>
                <a:ext uri="{FF2B5EF4-FFF2-40B4-BE49-F238E27FC236}">
                  <a16:creationId xmlns:a16="http://schemas.microsoft.com/office/drawing/2014/main" xmlns="" id="{9801556A-4241-4257-BD58-E53FFEFCEBA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412836" y="3821928"/>
              <a:ext cx="124115" cy="142448"/>
            </a:xfrm>
            <a:custGeom>
              <a:avLst/>
              <a:gdLst/>
              <a:ahLst/>
              <a:cxnLst/>
              <a:rect l="0" t="0" r="0" b="0"/>
              <a:pathLst>
                <a:path w="124115" h="142448">
                  <a:moveTo>
                    <a:pt x="41564" y="45222"/>
                  </a:moveTo>
                  <a:lnTo>
                    <a:pt x="41564" y="45222"/>
                  </a:lnTo>
                  <a:lnTo>
                    <a:pt x="47339" y="40153"/>
                  </a:lnTo>
                  <a:lnTo>
                    <a:pt x="56759" y="33685"/>
                  </a:lnTo>
                  <a:lnTo>
                    <a:pt x="61958" y="26924"/>
                  </a:lnTo>
                  <a:lnTo>
                    <a:pt x="62858" y="17334"/>
                  </a:lnTo>
                  <a:lnTo>
                    <a:pt x="60905" y="7427"/>
                  </a:lnTo>
                  <a:lnTo>
                    <a:pt x="57686" y="672"/>
                  </a:lnTo>
                  <a:lnTo>
                    <a:pt x="53723" y="0"/>
                  </a:lnTo>
                  <a:lnTo>
                    <a:pt x="41794" y="3016"/>
                  </a:lnTo>
                  <a:lnTo>
                    <a:pt x="22582" y="16018"/>
                  </a:lnTo>
                  <a:lnTo>
                    <a:pt x="6855" y="40018"/>
                  </a:lnTo>
                  <a:lnTo>
                    <a:pt x="0" y="76214"/>
                  </a:lnTo>
                  <a:lnTo>
                    <a:pt x="4711" y="108105"/>
                  </a:lnTo>
                  <a:lnTo>
                    <a:pt x="16953" y="124676"/>
                  </a:lnTo>
                  <a:lnTo>
                    <a:pt x="25157" y="132057"/>
                  </a:lnTo>
                  <a:lnTo>
                    <a:pt x="45561" y="140260"/>
                  </a:lnTo>
                  <a:lnTo>
                    <a:pt x="56928" y="142447"/>
                  </a:lnTo>
                  <a:lnTo>
                    <a:pt x="96524" y="135413"/>
                  </a:lnTo>
                  <a:lnTo>
                    <a:pt x="124114" y="127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279">
              <a:extLst>
                <a:ext uri="{FF2B5EF4-FFF2-40B4-BE49-F238E27FC236}">
                  <a16:creationId xmlns:a16="http://schemas.microsoft.com/office/drawing/2014/main" xmlns="" id="{D1CA5E89-D743-44D4-A396-2B69A4E353F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559197" y="3639065"/>
              <a:ext cx="131914" cy="316273"/>
            </a:xfrm>
            <a:custGeom>
              <a:avLst/>
              <a:gdLst/>
              <a:ahLst/>
              <a:cxnLst/>
              <a:rect l="0" t="0" r="0" b="0"/>
              <a:pathLst>
                <a:path w="131914" h="316273">
                  <a:moveTo>
                    <a:pt x="85703" y="221735"/>
                  </a:moveTo>
                  <a:lnTo>
                    <a:pt x="85703" y="221735"/>
                  </a:lnTo>
                  <a:lnTo>
                    <a:pt x="82332" y="211622"/>
                  </a:lnTo>
                  <a:lnTo>
                    <a:pt x="79222" y="208643"/>
                  </a:lnTo>
                  <a:lnTo>
                    <a:pt x="70123" y="205333"/>
                  </a:lnTo>
                  <a:lnTo>
                    <a:pt x="49728" y="206840"/>
                  </a:lnTo>
                  <a:lnTo>
                    <a:pt x="33966" y="215585"/>
                  </a:lnTo>
                  <a:lnTo>
                    <a:pt x="18964" y="229585"/>
                  </a:lnTo>
                  <a:lnTo>
                    <a:pt x="7593" y="247566"/>
                  </a:lnTo>
                  <a:lnTo>
                    <a:pt x="0" y="277523"/>
                  </a:lnTo>
                  <a:lnTo>
                    <a:pt x="1987" y="294508"/>
                  </a:lnTo>
                  <a:lnTo>
                    <a:pt x="4492" y="302000"/>
                  </a:lnTo>
                  <a:lnTo>
                    <a:pt x="8985" y="307701"/>
                  </a:lnTo>
                  <a:lnTo>
                    <a:pt x="21502" y="315916"/>
                  </a:lnTo>
                  <a:lnTo>
                    <a:pt x="28791" y="316272"/>
                  </a:lnTo>
                  <a:lnTo>
                    <a:pt x="44416" y="311023"/>
                  </a:lnTo>
                  <a:lnTo>
                    <a:pt x="72451" y="286055"/>
                  </a:lnTo>
                  <a:lnTo>
                    <a:pt x="96358" y="245105"/>
                  </a:lnTo>
                  <a:lnTo>
                    <a:pt x="108313" y="204134"/>
                  </a:lnTo>
                  <a:lnTo>
                    <a:pt x="113476" y="180367"/>
                  </a:lnTo>
                  <a:lnTo>
                    <a:pt x="117624" y="154645"/>
                  </a:lnTo>
                  <a:lnTo>
                    <a:pt x="121095" y="127620"/>
                  </a:lnTo>
                  <a:lnTo>
                    <a:pt x="124114" y="99725"/>
                  </a:lnTo>
                  <a:lnTo>
                    <a:pt x="129351" y="55560"/>
                  </a:lnTo>
                  <a:lnTo>
                    <a:pt x="131913" y="22996"/>
                  </a:lnTo>
                  <a:lnTo>
                    <a:pt x="128348" y="3820"/>
                  </a:lnTo>
                  <a:lnTo>
                    <a:pt x="125422" y="258"/>
                  </a:lnTo>
                  <a:lnTo>
                    <a:pt x="122060" y="0"/>
                  </a:lnTo>
                  <a:lnTo>
                    <a:pt x="118408" y="1945"/>
                  </a:lnTo>
                  <a:lnTo>
                    <a:pt x="109896" y="31650"/>
                  </a:lnTo>
                  <a:lnTo>
                    <a:pt x="107039" y="68108"/>
                  </a:lnTo>
                  <a:lnTo>
                    <a:pt x="105769" y="111829"/>
                  </a:lnTo>
                  <a:lnTo>
                    <a:pt x="105205" y="157130"/>
                  </a:lnTo>
                  <a:lnTo>
                    <a:pt x="104954" y="199372"/>
                  </a:lnTo>
                  <a:lnTo>
                    <a:pt x="104842" y="237196"/>
                  </a:lnTo>
                  <a:lnTo>
                    <a:pt x="104753" y="297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280">
              <a:extLst>
                <a:ext uri="{FF2B5EF4-FFF2-40B4-BE49-F238E27FC236}">
                  <a16:creationId xmlns:a16="http://schemas.microsoft.com/office/drawing/2014/main" xmlns="" id="{3413DB83-DAF5-4661-BC5A-A2412E173D5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746500" y="38671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3862" y="2441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SMARTInkShape-2281">
            <a:extLst>
              <a:ext uri="{FF2B5EF4-FFF2-40B4-BE49-F238E27FC236}">
                <a16:creationId xmlns:a16="http://schemas.microsoft.com/office/drawing/2014/main" xmlns="" id="{74B7A8F4-D7A9-405D-9A50-28F7E2007B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380405" y="3622852"/>
            <a:ext cx="267796" cy="466706"/>
          </a:xfrm>
          <a:custGeom>
            <a:avLst/>
            <a:gdLst/>
            <a:ahLst/>
            <a:cxnLst/>
            <a:rect l="0" t="0" r="0" b="0"/>
            <a:pathLst>
              <a:path w="267796" h="466706">
                <a:moveTo>
                  <a:pt x="64595" y="218898"/>
                </a:moveTo>
                <a:lnTo>
                  <a:pt x="64595" y="218898"/>
                </a:lnTo>
                <a:lnTo>
                  <a:pt x="61224" y="212156"/>
                </a:lnTo>
                <a:lnTo>
                  <a:pt x="55806" y="206964"/>
                </a:lnTo>
                <a:lnTo>
                  <a:pt x="40830" y="197883"/>
                </a:lnTo>
                <a:lnTo>
                  <a:pt x="36757" y="197126"/>
                </a:lnTo>
                <a:lnTo>
                  <a:pt x="28469" y="198168"/>
                </a:lnTo>
                <a:lnTo>
                  <a:pt x="12498" y="212834"/>
                </a:lnTo>
                <a:lnTo>
                  <a:pt x="1103" y="241796"/>
                </a:lnTo>
                <a:lnTo>
                  <a:pt x="0" y="273817"/>
                </a:lnTo>
                <a:lnTo>
                  <a:pt x="7512" y="298905"/>
                </a:lnTo>
                <a:lnTo>
                  <a:pt x="12429" y="303280"/>
                </a:lnTo>
                <a:lnTo>
                  <a:pt x="18528" y="305492"/>
                </a:lnTo>
                <a:lnTo>
                  <a:pt x="25417" y="306260"/>
                </a:lnTo>
                <a:lnTo>
                  <a:pt x="40597" y="301470"/>
                </a:lnTo>
                <a:lnTo>
                  <a:pt x="56046" y="290875"/>
                </a:lnTo>
                <a:lnTo>
                  <a:pt x="69968" y="274406"/>
                </a:lnTo>
                <a:lnTo>
                  <a:pt x="82963" y="245301"/>
                </a:lnTo>
                <a:lnTo>
                  <a:pt x="87912" y="214335"/>
                </a:lnTo>
                <a:lnTo>
                  <a:pt x="86630" y="178041"/>
                </a:lnTo>
                <a:lnTo>
                  <a:pt x="91087" y="163345"/>
                </a:lnTo>
                <a:lnTo>
                  <a:pt x="111220" y="131594"/>
                </a:lnTo>
                <a:lnTo>
                  <a:pt x="149827" y="86341"/>
                </a:lnTo>
                <a:lnTo>
                  <a:pt x="191262" y="45775"/>
                </a:lnTo>
                <a:lnTo>
                  <a:pt x="232904" y="0"/>
                </a:lnTo>
                <a:lnTo>
                  <a:pt x="233245" y="1705"/>
                </a:lnTo>
                <a:lnTo>
                  <a:pt x="231743" y="11125"/>
                </a:lnTo>
                <a:lnTo>
                  <a:pt x="216818" y="45779"/>
                </a:lnTo>
                <a:lnTo>
                  <a:pt x="202335" y="81514"/>
                </a:lnTo>
                <a:lnTo>
                  <a:pt x="185080" y="125382"/>
                </a:lnTo>
                <a:lnTo>
                  <a:pt x="174551" y="150910"/>
                </a:lnTo>
                <a:lnTo>
                  <a:pt x="163299" y="177806"/>
                </a:lnTo>
                <a:lnTo>
                  <a:pt x="153681" y="205614"/>
                </a:lnTo>
                <a:lnTo>
                  <a:pt x="145152" y="234031"/>
                </a:lnTo>
                <a:lnTo>
                  <a:pt x="137350" y="262853"/>
                </a:lnTo>
                <a:lnTo>
                  <a:pt x="130031" y="291240"/>
                </a:lnTo>
                <a:lnTo>
                  <a:pt x="123036" y="319337"/>
                </a:lnTo>
                <a:lnTo>
                  <a:pt x="116255" y="347241"/>
                </a:lnTo>
                <a:lnTo>
                  <a:pt x="108722" y="393297"/>
                </a:lnTo>
                <a:lnTo>
                  <a:pt x="107490" y="429053"/>
                </a:lnTo>
                <a:lnTo>
                  <a:pt x="113999" y="452000"/>
                </a:lnTo>
                <a:lnTo>
                  <a:pt x="118698" y="458966"/>
                </a:lnTo>
                <a:lnTo>
                  <a:pt x="129563" y="466705"/>
                </a:lnTo>
                <a:lnTo>
                  <a:pt x="135423" y="465947"/>
                </a:lnTo>
                <a:lnTo>
                  <a:pt x="147579" y="457579"/>
                </a:lnTo>
                <a:lnTo>
                  <a:pt x="173066" y="423517"/>
                </a:lnTo>
                <a:lnTo>
                  <a:pt x="187123" y="391684"/>
                </a:lnTo>
                <a:lnTo>
                  <a:pt x="197325" y="345588"/>
                </a:lnTo>
                <a:lnTo>
                  <a:pt x="195880" y="317113"/>
                </a:lnTo>
                <a:lnTo>
                  <a:pt x="190983" y="304208"/>
                </a:lnTo>
                <a:lnTo>
                  <a:pt x="188501" y="299852"/>
                </a:lnTo>
                <a:lnTo>
                  <a:pt x="188827" y="299678"/>
                </a:lnTo>
                <a:lnTo>
                  <a:pt x="189749" y="300268"/>
                </a:lnTo>
                <a:lnTo>
                  <a:pt x="231153" y="294206"/>
                </a:lnTo>
                <a:lnTo>
                  <a:pt x="267795" y="2823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Shape-2282">
            <a:extLst>
              <a:ext uri="{FF2B5EF4-FFF2-40B4-BE49-F238E27FC236}">
                <a16:creationId xmlns:a16="http://schemas.microsoft.com/office/drawing/2014/main" xmlns="" id="{A55FD448-4BA3-47E8-826A-974D3308EC7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84750" y="3634836"/>
            <a:ext cx="161964" cy="308808"/>
          </a:xfrm>
          <a:custGeom>
            <a:avLst/>
            <a:gdLst/>
            <a:ahLst/>
            <a:cxnLst/>
            <a:rect l="0" t="0" r="0" b="0"/>
            <a:pathLst>
              <a:path w="161964" h="308808">
                <a:moveTo>
                  <a:pt x="38100" y="67214"/>
                </a:moveTo>
                <a:lnTo>
                  <a:pt x="38100" y="67214"/>
                </a:lnTo>
                <a:lnTo>
                  <a:pt x="38100" y="63843"/>
                </a:lnTo>
                <a:lnTo>
                  <a:pt x="37395" y="63555"/>
                </a:lnTo>
                <a:lnTo>
                  <a:pt x="34729" y="65118"/>
                </a:lnTo>
                <a:lnTo>
                  <a:pt x="25891" y="86818"/>
                </a:lnTo>
                <a:lnTo>
                  <a:pt x="21077" y="123431"/>
                </a:lnTo>
                <a:lnTo>
                  <a:pt x="19951" y="154994"/>
                </a:lnTo>
                <a:lnTo>
                  <a:pt x="20156" y="188777"/>
                </a:lnTo>
                <a:lnTo>
                  <a:pt x="23533" y="234152"/>
                </a:lnTo>
                <a:lnTo>
                  <a:pt x="25154" y="279340"/>
                </a:lnTo>
                <a:lnTo>
                  <a:pt x="24531" y="282009"/>
                </a:lnTo>
                <a:lnTo>
                  <a:pt x="23409" y="283083"/>
                </a:lnTo>
                <a:lnTo>
                  <a:pt x="21956" y="283093"/>
                </a:lnTo>
                <a:lnTo>
                  <a:pt x="19624" y="249870"/>
                </a:lnTo>
                <a:lnTo>
                  <a:pt x="19305" y="216598"/>
                </a:lnTo>
                <a:lnTo>
                  <a:pt x="21044" y="170766"/>
                </a:lnTo>
                <a:lnTo>
                  <a:pt x="22497" y="144715"/>
                </a:lnTo>
                <a:lnTo>
                  <a:pt x="24876" y="120293"/>
                </a:lnTo>
                <a:lnTo>
                  <a:pt x="31281" y="74341"/>
                </a:lnTo>
                <a:lnTo>
                  <a:pt x="40713" y="39808"/>
                </a:lnTo>
                <a:lnTo>
                  <a:pt x="57274" y="2377"/>
                </a:lnTo>
                <a:lnTo>
                  <a:pt x="62877" y="0"/>
                </a:lnTo>
                <a:lnTo>
                  <a:pt x="78510" y="1123"/>
                </a:lnTo>
                <a:lnTo>
                  <a:pt x="107145" y="19801"/>
                </a:lnTo>
                <a:lnTo>
                  <a:pt x="137972" y="61162"/>
                </a:lnTo>
                <a:lnTo>
                  <a:pt x="153278" y="95568"/>
                </a:lnTo>
                <a:lnTo>
                  <a:pt x="161963" y="132027"/>
                </a:lnTo>
                <a:lnTo>
                  <a:pt x="161118" y="169397"/>
                </a:lnTo>
                <a:lnTo>
                  <a:pt x="150395" y="203410"/>
                </a:lnTo>
                <a:lnTo>
                  <a:pt x="122643" y="248444"/>
                </a:lnTo>
                <a:lnTo>
                  <a:pt x="98958" y="273349"/>
                </a:lnTo>
                <a:lnTo>
                  <a:pt x="59268" y="297860"/>
                </a:lnTo>
                <a:lnTo>
                  <a:pt x="26655" y="308807"/>
                </a:lnTo>
                <a:lnTo>
                  <a:pt x="0" y="30851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Shape-2283">
            <a:extLst>
              <a:ext uri="{FF2B5EF4-FFF2-40B4-BE49-F238E27FC236}">
                <a16:creationId xmlns:a16="http://schemas.microsoft.com/office/drawing/2014/main" xmlns="" id="{37EF28BB-DEFE-440E-A981-D307607AAB3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393950" y="4706598"/>
            <a:ext cx="4552951" cy="132103"/>
          </a:xfrm>
          <a:custGeom>
            <a:avLst/>
            <a:gdLst/>
            <a:ahLst/>
            <a:cxnLst/>
            <a:rect l="0" t="0" r="0" b="0"/>
            <a:pathLst>
              <a:path w="4552951" h="132103">
                <a:moveTo>
                  <a:pt x="0" y="132102"/>
                </a:moveTo>
                <a:lnTo>
                  <a:pt x="0" y="132102"/>
                </a:lnTo>
                <a:lnTo>
                  <a:pt x="19050" y="130690"/>
                </a:lnTo>
                <a:lnTo>
                  <a:pt x="50800" y="128339"/>
                </a:lnTo>
                <a:lnTo>
                  <a:pt x="91017" y="125360"/>
                </a:lnTo>
                <a:lnTo>
                  <a:pt x="141111" y="121963"/>
                </a:lnTo>
                <a:lnTo>
                  <a:pt x="197791" y="118287"/>
                </a:lnTo>
                <a:lnTo>
                  <a:pt x="258860" y="114425"/>
                </a:lnTo>
                <a:lnTo>
                  <a:pt x="334146" y="108323"/>
                </a:lnTo>
                <a:lnTo>
                  <a:pt x="418908" y="100727"/>
                </a:lnTo>
                <a:lnTo>
                  <a:pt x="509988" y="92135"/>
                </a:lnTo>
                <a:lnTo>
                  <a:pt x="609515" y="82879"/>
                </a:lnTo>
                <a:lnTo>
                  <a:pt x="714671" y="73181"/>
                </a:lnTo>
                <a:lnTo>
                  <a:pt x="823580" y="63188"/>
                </a:lnTo>
                <a:lnTo>
                  <a:pt x="942048" y="53704"/>
                </a:lnTo>
                <a:lnTo>
                  <a:pt x="1066888" y="44559"/>
                </a:lnTo>
                <a:lnTo>
                  <a:pt x="1195975" y="35640"/>
                </a:lnTo>
                <a:lnTo>
                  <a:pt x="1334950" y="27577"/>
                </a:lnTo>
                <a:lnTo>
                  <a:pt x="1480517" y="20086"/>
                </a:lnTo>
                <a:lnTo>
                  <a:pt x="1630478" y="12974"/>
                </a:lnTo>
                <a:lnTo>
                  <a:pt x="1782663" y="8234"/>
                </a:lnTo>
                <a:lnTo>
                  <a:pt x="1936331" y="5073"/>
                </a:lnTo>
                <a:lnTo>
                  <a:pt x="2090987" y="2966"/>
                </a:lnTo>
                <a:lnTo>
                  <a:pt x="2246303" y="1561"/>
                </a:lnTo>
                <a:lnTo>
                  <a:pt x="2402057" y="625"/>
                </a:lnTo>
                <a:lnTo>
                  <a:pt x="2558105" y="0"/>
                </a:lnTo>
                <a:lnTo>
                  <a:pt x="2715053" y="995"/>
                </a:lnTo>
                <a:lnTo>
                  <a:pt x="2872602" y="3070"/>
                </a:lnTo>
                <a:lnTo>
                  <a:pt x="3030551" y="5864"/>
                </a:lnTo>
                <a:lnTo>
                  <a:pt x="3181006" y="9843"/>
                </a:lnTo>
                <a:lnTo>
                  <a:pt x="3326465" y="14613"/>
                </a:lnTo>
                <a:lnTo>
                  <a:pt x="3468594" y="19909"/>
                </a:lnTo>
                <a:lnTo>
                  <a:pt x="3600740" y="24851"/>
                </a:lnTo>
                <a:lnTo>
                  <a:pt x="3726233" y="29557"/>
                </a:lnTo>
                <a:lnTo>
                  <a:pt x="3847288" y="34105"/>
                </a:lnTo>
                <a:lnTo>
                  <a:pt x="3959037" y="38548"/>
                </a:lnTo>
                <a:lnTo>
                  <a:pt x="4064579" y="42922"/>
                </a:lnTo>
                <a:lnTo>
                  <a:pt x="4165987" y="47249"/>
                </a:lnTo>
                <a:lnTo>
                  <a:pt x="4254052" y="50133"/>
                </a:lnTo>
                <a:lnTo>
                  <a:pt x="4333223" y="52056"/>
                </a:lnTo>
                <a:lnTo>
                  <a:pt x="4406465" y="53338"/>
                </a:lnTo>
                <a:lnTo>
                  <a:pt x="4455294" y="54193"/>
                </a:lnTo>
                <a:lnTo>
                  <a:pt x="4552950" y="559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SMARTInkShape-Group482">
            <a:extLst>
              <a:ext uri="{FF2B5EF4-FFF2-40B4-BE49-F238E27FC236}">
                <a16:creationId xmlns:a16="http://schemas.microsoft.com/office/drawing/2014/main" xmlns="" id="{7F33EF8B-276E-4ED0-88DD-E945BA491FED}"/>
              </a:ext>
            </a:extLst>
          </p:cNvPr>
          <p:cNvGrpSpPr/>
          <p:nvPr/>
        </p:nvGrpSpPr>
        <p:grpSpPr>
          <a:xfrm>
            <a:off x="2725207" y="5243959"/>
            <a:ext cx="795676" cy="318642"/>
            <a:chOff x="2725207" y="5243959"/>
            <a:chExt cx="795676" cy="318642"/>
          </a:xfrm>
        </p:grpSpPr>
        <p:sp>
          <p:nvSpPr>
            <p:cNvPr id="125" name="SMARTInkShape-2284">
              <a:extLst>
                <a:ext uri="{FF2B5EF4-FFF2-40B4-BE49-F238E27FC236}">
                  <a16:creationId xmlns:a16="http://schemas.microsoft.com/office/drawing/2014/main" xmlns="" id="{4C19E132-D073-43FA-AE09-2221A299069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444428" y="5418316"/>
              <a:ext cx="76455" cy="58910"/>
            </a:xfrm>
            <a:custGeom>
              <a:avLst/>
              <a:gdLst/>
              <a:ahLst/>
              <a:cxnLst/>
              <a:rect l="0" t="0" r="0" b="0"/>
              <a:pathLst>
                <a:path w="76455" h="58910">
                  <a:moveTo>
                    <a:pt x="48072" y="10934"/>
                  </a:moveTo>
                  <a:lnTo>
                    <a:pt x="48072" y="10934"/>
                  </a:lnTo>
                  <a:lnTo>
                    <a:pt x="44701" y="4192"/>
                  </a:lnTo>
                  <a:lnTo>
                    <a:pt x="42297" y="2206"/>
                  </a:lnTo>
                  <a:lnTo>
                    <a:pt x="35862" y="0"/>
                  </a:lnTo>
                  <a:lnTo>
                    <a:pt x="26418" y="2781"/>
                  </a:lnTo>
                  <a:lnTo>
                    <a:pt x="15870" y="9427"/>
                  </a:lnTo>
                  <a:lnTo>
                    <a:pt x="6479" y="19436"/>
                  </a:lnTo>
                  <a:lnTo>
                    <a:pt x="1364" y="30940"/>
                  </a:lnTo>
                  <a:lnTo>
                    <a:pt x="0" y="36972"/>
                  </a:lnTo>
                  <a:lnTo>
                    <a:pt x="1207" y="42403"/>
                  </a:lnTo>
                  <a:lnTo>
                    <a:pt x="8193" y="52202"/>
                  </a:lnTo>
                  <a:lnTo>
                    <a:pt x="18354" y="57497"/>
                  </a:lnTo>
                  <a:lnTo>
                    <a:pt x="24027" y="58909"/>
                  </a:lnTo>
                  <a:lnTo>
                    <a:pt x="48865" y="54155"/>
                  </a:lnTo>
                  <a:lnTo>
                    <a:pt x="68454" y="43809"/>
                  </a:lnTo>
                  <a:lnTo>
                    <a:pt x="72243" y="39201"/>
                  </a:lnTo>
                  <a:lnTo>
                    <a:pt x="76454" y="28436"/>
                  </a:lnTo>
                  <a:lnTo>
                    <a:pt x="74754" y="24013"/>
                  </a:lnTo>
                  <a:lnTo>
                    <a:pt x="65340" y="17217"/>
                  </a:lnTo>
                  <a:lnTo>
                    <a:pt x="44173" y="12796"/>
                  </a:lnTo>
                  <a:lnTo>
                    <a:pt x="9972" y="172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285">
              <a:extLst>
                <a:ext uri="{FF2B5EF4-FFF2-40B4-BE49-F238E27FC236}">
                  <a16:creationId xmlns:a16="http://schemas.microsoft.com/office/drawing/2014/main" xmlns="" id="{02ADE153-014B-4973-A4A4-DAA42C74C77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287378" y="5357728"/>
              <a:ext cx="59073" cy="68614"/>
            </a:xfrm>
            <a:custGeom>
              <a:avLst/>
              <a:gdLst/>
              <a:ahLst/>
              <a:cxnLst/>
              <a:rect l="0" t="0" r="0" b="0"/>
              <a:pathLst>
                <a:path w="59073" h="68614">
                  <a:moveTo>
                    <a:pt x="59072" y="8022"/>
                  </a:moveTo>
                  <a:lnTo>
                    <a:pt x="59072" y="8022"/>
                  </a:lnTo>
                  <a:lnTo>
                    <a:pt x="52330" y="1280"/>
                  </a:lnTo>
                  <a:lnTo>
                    <a:pt x="48933" y="0"/>
                  </a:lnTo>
                  <a:lnTo>
                    <a:pt x="41395" y="459"/>
                  </a:lnTo>
                  <a:lnTo>
                    <a:pt x="25847" y="8055"/>
                  </a:lnTo>
                  <a:lnTo>
                    <a:pt x="11206" y="25984"/>
                  </a:lnTo>
                  <a:lnTo>
                    <a:pt x="1301" y="45800"/>
                  </a:lnTo>
                  <a:lnTo>
                    <a:pt x="0" y="56797"/>
                  </a:lnTo>
                  <a:lnTo>
                    <a:pt x="1773" y="64977"/>
                  </a:lnTo>
                  <a:lnTo>
                    <a:pt x="3234" y="67159"/>
                  </a:lnTo>
                  <a:lnTo>
                    <a:pt x="4913" y="68613"/>
                  </a:lnTo>
                  <a:lnTo>
                    <a:pt x="14305" y="64584"/>
                  </a:lnTo>
                  <a:lnTo>
                    <a:pt x="26476" y="55033"/>
                  </a:lnTo>
                  <a:lnTo>
                    <a:pt x="43905" y="27787"/>
                  </a:lnTo>
                  <a:lnTo>
                    <a:pt x="50980" y="11926"/>
                  </a:lnTo>
                  <a:lnTo>
                    <a:pt x="50855" y="11330"/>
                  </a:lnTo>
                  <a:lnTo>
                    <a:pt x="50066" y="11639"/>
                  </a:lnTo>
                  <a:lnTo>
                    <a:pt x="46372" y="143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286">
              <a:extLst>
                <a:ext uri="{FF2B5EF4-FFF2-40B4-BE49-F238E27FC236}">
                  <a16:creationId xmlns:a16="http://schemas.microsoft.com/office/drawing/2014/main" xmlns="" id="{40F352CC-B1A1-45C1-B110-26B9F30A10F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914650" y="5251528"/>
              <a:ext cx="190501" cy="267540"/>
            </a:xfrm>
            <a:custGeom>
              <a:avLst/>
              <a:gdLst/>
              <a:ahLst/>
              <a:cxnLst/>
              <a:rect l="0" t="0" r="0" b="0"/>
              <a:pathLst>
                <a:path w="190501" h="267540">
                  <a:moveTo>
                    <a:pt x="190500" y="6272"/>
                  </a:moveTo>
                  <a:lnTo>
                    <a:pt x="190500" y="6272"/>
                  </a:lnTo>
                  <a:lnTo>
                    <a:pt x="187129" y="2901"/>
                  </a:lnTo>
                  <a:lnTo>
                    <a:pt x="181711" y="1246"/>
                  </a:lnTo>
                  <a:lnTo>
                    <a:pt x="145535" y="0"/>
                  </a:lnTo>
                  <a:lnTo>
                    <a:pt x="106045" y="13734"/>
                  </a:lnTo>
                  <a:lnTo>
                    <a:pt x="59686" y="30399"/>
                  </a:lnTo>
                  <a:lnTo>
                    <a:pt x="49340" y="38397"/>
                  </a:lnTo>
                  <a:lnTo>
                    <a:pt x="45593" y="42505"/>
                  </a:lnTo>
                  <a:lnTo>
                    <a:pt x="41431" y="54596"/>
                  </a:lnTo>
                  <a:lnTo>
                    <a:pt x="40286" y="67966"/>
                  </a:lnTo>
                  <a:lnTo>
                    <a:pt x="42129" y="78612"/>
                  </a:lnTo>
                  <a:lnTo>
                    <a:pt x="50504" y="92539"/>
                  </a:lnTo>
                  <a:lnTo>
                    <a:pt x="61923" y="102231"/>
                  </a:lnTo>
                  <a:lnTo>
                    <a:pt x="70872" y="106201"/>
                  </a:lnTo>
                  <a:lnTo>
                    <a:pt x="74059" y="105347"/>
                  </a:lnTo>
                  <a:lnTo>
                    <a:pt x="99841" y="90865"/>
                  </a:lnTo>
                  <a:lnTo>
                    <a:pt x="102544" y="90184"/>
                  </a:lnTo>
                  <a:lnTo>
                    <a:pt x="105051" y="90435"/>
                  </a:lnTo>
                  <a:lnTo>
                    <a:pt x="109719" y="92596"/>
                  </a:lnTo>
                  <a:lnTo>
                    <a:pt x="116314" y="101151"/>
                  </a:lnTo>
                  <a:lnTo>
                    <a:pt x="137946" y="146006"/>
                  </a:lnTo>
                  <a:lnTo>
                    <a:pt x="153177" y="186613"/>
                  </a:lnTo>
                  <a:lnTo>
                    <a:pt x="156273" y="207544"/>
                  </a:lnTo>
                  <a:lnTo>
                    <a:pt x="153886" y="224843"/>
                  </a:lnTo>
                  <a:lnTo>
                    <a:pt x="151274" y="232419"/>
                  </a:lnTo>
                  <a:lnTo>
                    <a:pt x="138964" y="246482"/>
                  </a:lnTo>
                  <a:lnTo>
                    <a:pt x="121028" y="258376"/>
                  </a:lnTo>
                  <a:lnTo>
                    <a:pt x="98946" y="266014"/>
                  </a:lnTo>
                  <a:lnTo>
                    <a:pt x="62714" y="267539"/>
                  </a:lnTo>
                  <a:lnTo>
                    <a:pt x="16778" y="262439"/>
                  </a:lnTo>
                  <a:lnTo>
                    <a:pt x="0" y="2602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287">
              <a:extLst>
                <a:ext uri="{FF2B5EF4-FFF2-40B4-BE49-F238E27FC236}">
                  <a16:creationId xmlns:a16="http://schemas.microsoft.com/office/drawing/2014/main" xmlns="" id="{E4531382-D9A7-4164-965F-953A9B12439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725207" y="5243959"/>
              <a:ext cx="132294" cy="318642"/>
            </a:xfrm>
            <a:custGeom>
              <a:avLst/>
              <a:gdLst/>
              <a:ahLst/>
              <a:cxnLst/>
              <a:rect l="0" t="0" r="0" b="0"/>
              <a:pathLst>
                <a:path w="132294" h="318642">
                  <a:moveTo>
                    <a:pt x="125943" y="70991"/>
                  </a:moveTo>
                  <a:lnTo>
                    <a:pt x="125943" y="70991"/>
                  </a:lnTo>
                  <a:lnTo>
                    <a:pt x="111196" y="30514"/>
                  </a:lnTo>
                  <a:lnTo>
                    <a:pt x="103161" y="17018"/>
                  </a:lnTo>
                  <a:lnTo>
                    <a:pt x="92535" y="8668"/>
                  </a:lnTo>
                  <a:lnTo>
                    <a:pt x="67910" y="0"/>
                  </a:lnTo>
                  <a:lnTo>
                    <a:pt x="58326" y="1086"/>
                  </a:lnTo>
                  <a:lnTo>
                    <a:pt x="38271" y="9818"/>
                  </a:lnTo>
                  <a:lnTo>
                    <a:pt x="21361" y="26870"/>
                  </a:lnTo>
                  <a:lnTo>
                    <a:pt x="8201" y="48559"/>
                  </a:lnTo>
                  <a:lnTo>
                    <a:pt x="0" y="72310"/>
                  </a:lnTo>
                  <a:lnTo>
                    <a:pt x="1529" y="96977"/>
                  </a:lnTo>
                  <a:lnTo>
                    <a:pt x="9970" y="119229"/>
                  </a:lnTo>
                  <a:lnTo>
                    <a:pt x="23129" y="133823"/>
                  </a:lnTo>
                  <a:lnTo>
                    <a:pt x="38385" y="141250"/>
                  </a:lnTo>
                  <a:lnTo>
                    <a:pt x="46404" y="143230"/>
                  </a:lnTo>
                  <a:lnTo>
                    <a:pt x="53867" y="141729"/>
                  </a:lnTo>
                  <a:lnTo>
                    <a:pt x="67804" y="132534"/>
                  </a:lnTo>
                  <a:lnTo>
                    <a:pt x="97656" y="94201"/>
                  </a:lnTo>
                  <a:lnTo>
                    <a:pt x="119796" y="48089"/>
                  </a:lnTo>
                  <a:lnTo>
                    <a:pt x="124122" y="37394"/>
                  </a:lnTo>
                  <a:lnTo>
                    <a:pt x="124729" y="37305"/>
                  </a:lnTo>
                  <a:lnTo>
                    <a:pt x="125403" y="40967"/>
                  </a:lnTo>
                  <a:lnTo>
                    <a:pt x="120846" y="81401"/>
                  </a:lnTo>
                  <a:lnTo>
                    <a:pt x="121846" y="120407"/>
                  </a:lnTo>
                  <a:lnTo>
                    <a:pt x="124827" y="152926"/>
                  </a:lnTo>
                  <a:lnTo>
                    <a:pt x="128505" y="190897"/>
                  </a:lnTo>
                  <a:lnTo>
                    <a:pt x="130609" y="227528"/>
                  </a:lnTo>
                  <a:lnTo>
                    <a:pt x="131794" y="274241"/>
                  </a:lnTo>
                  <a:lnTo>
                    <a:pt x="132293" y="3186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SMARTInkShape-2288">
            <a:extLst>
              <a:ext uri="{FF2B5EF4-FFF2-40B4-BE49-F238E27FC236}">
                <a16:creationId xmlns:a16="http://schemas.microsoft.com/office/drawing/2014/main" xmlns="" id="{BB879D72-D4CD-4520-805B-68891D3F941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365500" y="5253215"/>
            <a:ext cx="63501" cy="290336"/>
          </a:xfrm>
          <a:custGeom>
            <a:avLst/>
            <a:gdLst/>
            <a:ahLst/>
            <a:cxnLst/>
            <a:rect l="0" t="0" r="0" b="0"/>
            <a:pathLst>
              <a:path w="63501" h="290336">
                <a:moveTo>
                  <a:pt x="63500" y="10935"/>
                </a:moveTo>
                <a:lnTo>
                  <a:pt x="63500" y="10935"/>
                </a:lnTo>
                <a:lnTo>
                  <a:pt x="52565" y="0"/>
                </a:lnTo>
                <a:lnTo>
                  <a:pt x="51977" y="117"/>
                </a:lnTo>
                <a:lnTo>
                  <a:pt x="51584" y="901"/>
                </a:lnTo>
                <a:lnTo>
                  <a:pt x="48987" y="46325"/>
                </a:lnTo>
                <a:lnTo>
                  <a:pt x="45055" y="80992"/>
                </a:lnTo>
                <a:lnTo>
                  <a:pt x="38604" y="124621"/>
                </a:lnTo>
                <a:lnTo>
                  <a:pt x="29152" y="168472"/>
                </a:lnTo>
                <a:lnTo>
                  <a:pt x="19306" y="208657"/>
                </a:lnTo>
                <a:lnTo>
                  <a:pt x="9797" y="252963"/>
                </a:lnTo>
                <a:lnTo>
                  <a:pt x="0" y="29033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SMARTInkShape-Group484">
            <a:extLst>
              <a:ext uri="{FF2B5EF4-FFF2-40B4-BE49-F238E27FC236}">
                <a16:creationId xmlns:a16="http://schemas.microsoft.com/office/drawing/2014/main" xmlns="" id="{21326584-270A-4BEF-AA57-045BC4C2E391}"/>
              </a:ext>
            </a:extLst>
          </p:cNvPr>
          <p:cNvGrpSpPr/>
          <p:nvPr/>
        </p:nvGrpSpPr>
        <p:grpSpPr>
          <a:xfrm>
            <a:off x="4025787" y="5198517"/>
            <a:ext cx="1339964" cy="358111"/>
            <a:chOff x="4025787" y="5198517"/>
            <a:chExt cx="1339964" cy="358111"/>
          </a:xfrm>
        </p:grpSpPr>
        <p:sp>
          <p:nvSpPr>
            <p:cNvPr id="131" name="SMARTInkShape-2289">
              <a:extLst>
                <a:ext uri="{FF2B5EF4-FFF2-40B4-BE49-F238E27FC236}">
                  <a16:creationId xmlns:a16="http://schemas.microsoft.com/office/drawing/2014/main" xmlns="" id="{60941D8C-0B2A-436C-9A41-CF9674B28F4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126092" y="5381577"/>
              <a:ext cx="239659" cy="144042"/>
            </a:xfrm>
            <a:custGeom>
              <a:avLst/>
              <a:gdLst/>
              <a:ahLst/>
              <a:cxnLst/>
              <a:rect l="0" t="0" r="0" b="0"/>
              <a:pathLst>
                <a:path w="239659" h="144042">
                  <a:moveTo>
                    <a:pt x="17408" y="15923"/>
                  </a:moveTo>
                  <a:lnTo>
                    <a:pt x="17408" y="15923"/>
                  </a:lnTo>
                  <a:lnTo>
                    <a:pt x="17408" y="10456"/>
                  </a:lnTo>
                  <a:lnTo>
                    <a:pt x="7974" y="25661"/>
                  </a:lnTo>
                  <a:lnTo>
                    <a:pt x="1521" y="47893"/>
                  </a:lnTo>
                  <a:lnTo>
                    <a:pt x="0" y="75098"/>
                  </a:lnTo>
                  <a:lnTo>
                    <a:pt x="2145" y="90201"/>
                  </a:lnTo>
                  <a:lnTo>
                    <a:pt x="7332" y="102087"/>
                  </a:lnTo>
                  <a:lnTo>
                    <a:pt x="10691" y="107233"/>
                  </a:lnTo>
                  <a:lnTo>
                    <a:pt x="16457" y="109957"/>
                  </a:lnTo>
                  <a:lnTo>
                    <a:pt x="32273" y="111103"/>
                  </a:lnTo>
                  <a:lnTo>
                    <a:pt x="47298" y="105497"/>
                  </a:lnTo>
                  <a:lnTo>
                    <a:pt x="77561" y="81281"/>
                  </a:lnTo>
                  <a:lnTo>
                    <a:pt x="99872" y="41298"/>
                  </a:lnTo>
                  <a:lnTo>
                    <a:pt x="106505" y="25084"/>
                  </a:lnTo>
                  <a:lnTo>
                    <a:pt x="107145" y="18503"/>
                  </a:lnTo>
                  <a:lnTo>
                    <a:pt x="104093" y="7427"/>
                  </a:lnTo>
                  <a:lnTo>
                    <a:pt x="100597" y="3909"/>
                  </a:lnTo>
                  <a:lnTo>
                    <a:pt x="91070" y="0"/>
                  </a:lnTo>
                  <a:lnTo>
                    <a:pt x="85566" y="1780"/>
                  </a:lnTo>
                  <a:lnTo>
                    <a:pt x="73806" y="11283"/>
                  </a:lnTo>
                  <a:lnTo>
                    <a:pt x="65286" y="26796"/>
                  </a:lnTo>
                  <a:lnTo>
                    <a:pt x="58405" y="57245"/>
                  </a:lnTo>
                  <a:lnTo>
                    <a:pt x="58207" y="80149"/>
                  </a:lnTo>
                  <a:lnTo>
                    <a:pt x="62822" y="102088"/>
                  </a:lnTo>
                  <a:lnTo>
                    <a:pt x="78985" y="119835"/>
                  </a:lnTo>
                  <a:lnTo>
                    <a:pt x="104042" y="133368"/>
                  </a:lnTo>
                  <a:lnTo>
                    <a:pt x="136345" y="141734"/>
                  </a:lnTo>
                  <a:lnTo>
                    <a:pt x="175632" y="144041"/>
                  </a:lnTo>
                  <a:lnTo>
                    <a:pt x="239658" y="1429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290">
              <a:extLst>
                <a:ext uri="{FF2B5EF4-FFF2-40B4-BE49-F238E27FC236}">
                  <a16:creationId xmlns:a16="http://schemas.microsoft.com/office/drawing/2014/main" xmlns="" id="{D28ECE79-333F-4466-BE21-F5BD63F0646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959634" y="5377667"/>
              <a:ext cx="95018" cy="134134"/>
            </a:xfrm>
            <a:custGeom>
              <a:avLst/>
              <a:gdLst/>
              <a:ahLst/>
              <a:cxnLst/>
              <a:rect l="0" t="0" r="0" b="0"/>
              <a:pathLst>
                <a:path w="95018" h="134134">
                  <a:moveTo>
                    <a:pt x="12416" y="26183"/>
                  </a:moveTo>
                  <a:lnTo>
                    <a:pt x="12416" y="26183"/>
                  </a:lnTo>
                  <a:lnTo>
                    <a:pt x="12416" y="22812"/>
                  </a:lnTo>
                  <a:lnTo>
                    <a:pt x="6949" y="67441"/>
                  </a:lnTo>
                  <a:lnTo>
                    <a:pt x="356" y="109108"/>
                  </a:lnTo>
                  <a:lnTo>
                    <a:pt x="143" y="109689"/>
                  </a:lnTo>
                  <a:lnTo>
                    <a:pt x="0" y="109370"/>
                  </a:lnTo>
                  <a:lnTo>
                    <a:pt x="8579" y="70064"/>
                  </a:lnTo>
                  <a:lnTo>
                    <a:pt x="22503" y="31297"/>
                  </a:lnTo>
                  <a:lnTo>
                    <a:pt x="33127" y="15756"/>
                  </a:lnTo>
                  <a:lnTo>
                    <a:pt x="46785" y="5556"/>
                  </a:lnTo>
                  <a:lnTo>
                    <a:pt x="61558" y="82"/>
                  </a:lnTo>
                  <a:lnTo>
                    <a:pt x="75179" y="0"/>
                  </a:lnTo>
                  <a:lnTo>
                    <a:pt x="81069" y="3084"/>
                  </a:lnTo>
                  <a:lnTo>
                    <a:pt x="91376" y="14035"/>
                  </a:lnTo>
                  <a:lnTo>
                    <a:pt x="95017" y="32073"/>
                  </a:lnTo>
                  <a:lnTo>
                    <a:pt x="91218" y="66028"/>
                  </a:lnTo>
                  <a:lnTo>
                    <a:pt x="80663" y="108686"/>
                  </a:lnTo>
                  <a:lnTo>
                    <a:pt x="69566" y="1341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291">
              <a:extLst>
                <a:ext uri="{FF2B5EF4-FFF2-40B4-BE49-F238E27FC236}">
                  <a16:creationId xmlns:a16="http://schemas.microsoft.com/office/drawing/2014/main" xmlns="" id="{804997FC-CD73-444C-BA00-B195A86C047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860729" y="5364790"/>
              <a:ext cx="73222" cy="141483"/>
            </a:xfrm>
            <a:custGeom>
              <a:avLst/>
              <a:gdLst/>
              <a:ahLst/>
              <a:cxnLst/>
              <a:rect l="0" t="0" r="0" b="0"/>
              <a:pathLst>
                <a:path w="73222" h="141483">
                  <a:moveTo>
                    <a:pt x="3371" y="58110"/>
                  </a:moveTo>
                  <a:lnTo>
                    <a:pt x="3371" y="58110"/>
                  </a:lnTo>
                  <a:lnTo>
                    <a:pt x="0" y="58110"/>
                  </a:lnTo>
                  <a:lnTo>
                    <a:pt x="24749" y="56228"/>
                  </a:lnTo>
                  <a:lnTo>
                    <a:pt x="42160" y="49321"/>
                  </a:lnTo>
                  <a:lnTo>
                    <a:pt x="48281" y="45901"/>
                  </a:lnTo>
                  <a:lnTo>
                    <a:pt x="56963" y="34575"/>
                  </a:lnTo>
                  <a:lnTo>
                    <a:pt x="60265" y="27603"/>
                  </a:lnTo>
                  <a:lnTo>
                    <a:pt x="61056" y="21544"/>
                  </a:lnTo>
                  <a:lnTo>
                    <a:pt x="58172" y="11049"/>
                  </a:lnTo>
                  <a:lnTo>
                    <a:pt x="50304" y="3563"/>
                  </a:lnTo>
                  <a:lnTo>
                    <a:pt x="45244" y="578"/>
                  </a:lnTo>
                  <a:lnTo>
                    <a:pt x="39753" y="0"/>
                  </a:lnTo>
                  <a:lnTo>
                    <a:pt x="28007" y="3120"/>
                  </a:lnTo>
                  <a:lnTo>
                    <a:pt x="15731" y="16737"/>
                  </a:lnTo>
                  <a:lnTo>
                    <a:pt x="9495" y="26294"/>
                  </a:lnTo>
                  <a:lnTo>
                    <a:pt x="717" y="63343"/>
                  </a:lnTo>
                  <a:lnTo>
                    <a:pt x="4858" y="98858"/>
                  </a:lnTo>
                  <a:lnTo>
                    <a:pt x="21764" y="128353"/>
                  </a:lnTo>
                  <a:lnTo>
                    <a:pt x="34829" y="138718"/>
                  </a:lnTo>
                  <a:lnTo>
                    <a:pt x="41276" y="141482"/>
                  </a:lnTo>
                  <a:lnTo>
                    <a:pt x="47692" y="141208"/>
                  </a:lnTo>
                  <a:lnTo>
                    <a:pt x="73221" y="1279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292">
              <a:extLst>
                <a:ext uri="{FF2B5EF4-FFF2-40B4-BE49-F238E27FC236}">
                  <a16:creationId xmlns:a16="http://schemas.microsoft.com/office/drawing/2014/main" xmlns="" id="{42F5C5CA-DA99-4B1E-9809-839D59E2830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670660" y="5215661"/>
              <a:ext cx="120469" cy="331196"/>
            </a:xfrm>
            <a:custGeom>
              <a:avLst/>
              <a:gdLst/>
              <a:ahLst/>
              <a:cxnLst/>
              <a:rect l="0" t="0" r="0" b="0"/>
              <a:pathLst>
                <a:path w="120469" h="331196">
                  <a:moveTo>
                    <a:pt x="91840" y="213589"/>
                  </a:moveTo>
                  <a:lnTo>
                    <a:pt x="91840" y="213589"/>
                  </a:lnTo>
                  <a:lnTo>
                    <a:pt x="69236" y="194748"/>
                  </a:lnTo>
                  <a:lnTo>
                    <a:pt x="61953" y="190445"/>
                  </a:lnTo>
                  <a:lnTo>
                    <a:pt x="48218" y="187545"/>
                  </a:lnTo>
                  <a:lnTo>
                    <a:pt x="41592" y="187760"/>
                  </a:lnTo>
                  <a:lnTo>
                    <a:pt x="26704" y="195524"/>
                  </a:lnTo>
                  <a:lnTo>
                    <a:pt x="18782" y="201546"/>
                  </a:lnTo>
                  <a:lnTo>
                    <a:pt x="8100" y="221406"/>
                  </a:lnTo>
                  <a:lnTo>
                    <a:pt x="0" y="260355"/>
                  </a:lnTo>
                  <a:lnTo>
                    <a:pt x="222" y="287291"/>
                  </a:lnTo>
                  <a:lnTo>
                    <a:pt x="7377" y="311021"/>
                  </a:lnTo>
                  <a:lnTo>
                    <a:pt x="19493" y="325802"/>
                  </a:lnTo>
                  <a:lnTo>
                    <a:pt x="26675" y="330731"/>
                  </a:lnTo>
                  <a:lnTo>
                    <a:pt x="33580" y="331195"/>
                  </a:lnTo>
                  <a:lnTo>
                    <a:pt x="40300" y="328682"/>
                  </a:lnTo>
                  <a:lnTo>
                    <a:pt x="46896" y="324184"/>
                  </a:lnTo>
                  <a:lnTo>
                    <a:pt x="69665" y="294258"/>
                  </a:lnTo>
                  <a:lnTo>
                    <a:pt x="82219" y="260495"/>
                  </a:lnTo>
                  <a:lnTo>
                    <a:pt x="92503" y="216797"/>
                  </a:lnTo>
                  <a:lnTo>
                    <a:pt x="97221" y="190328"/>
                  </a:lnTo>
                  <a:lnTo>
                    <a:pt x="101777" y="162098"/>
                  </a:lnTo>
                  <a:lnTo>
                    <a:pt x="106226" y="133401"/>
                  </a:lnTo>
                  <a:lnTo>
                    <a:pt x="110603" y="104391"/>
                  </a:lnTo>
                  <a:lnTo>
                    <a:pt x="114932" y="75174"/>
                  </a:lnTo>
                  <a:lnTo>
                    <a:pt x="119742" y="35184"/>
                  </a:lnTo>
                  <a:lnTo>
                    <a:pt x="120468" y="10825"/>
                  </a:lnTo>
                  <a:lnTo>
                    <a:pt x="118686" y="4330"/>
                  </a:lnTo>
                  <a:lnTo>
                    <a:pt x="116087" y="0"/>
                  </a:lnTo>
                  <a:lnTo>
                    <a:pt x="112944" y="641"/>
                  </a:lnTo>
                  <a:lnTo>
                    <a:pt x="105688" y="10760"/>
                  </a:lnTo>
                  <a:lnTo>
                    <a:pt x="101522" y="40187"/>
                  </a:lnTo>
                  <a:lnTo>
                    <a:pt x="99671" y="80783"/>
                  </a:lnTo>
                  <a:lnTo>
                    <a:pt x="98848" y="124696"/>
                  </a:lnTo>
                  <a:lnTo>
                    <a:pt x="100364" y="168201"/>
                  </a:lnTo>
                  <a:lnTo>
                    <a:pt x="104095" y="208233"/>
                  </a:lnTo>
                  <a:lnTo>
                    <a:pt x="112718" y="250337"/>
                  </a:lnTo>
                  <a:lnTo>
                    <a:pt x="117240" y="2707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293">
              <a:extLst>
                <a:ext uri="{FF2B5EF4-FFF2-40B4-BE49-F238E27FC236}">
                  <a16:creationId xmlns:a16="http://schemas.microsoft.com/office/drawing/2014/main" xmlns="" id="{AF1BDF9B-6E38-4697-AEF5-A47E6840588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635500" y="53340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294">
              <a:extLst>
                <a:ext uri="{FF2B5EF4-FFF2-40B4-BE49-F238E27FC236}">
                  <a16:creationId xmlns:a16="http://schemas.microsoft.com/office/drawing/2014/main" xmlns="" id="{C7B1C81F-D2FF-47AE-8929-FC4556779D4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611424" y="5435600"/>
              <a:ext cx="5027" cy="63501"/>
            </a:xfrm>
            <a:custGeom>
              <a:avLst/>
              <a:gdLst/>
              <a:ahLst/>
              <a:cxnLst/>
              <a:rect l="0" t="0" r="0" b="0"/>
              <a:pathLst>
                <a:path w="5027" h="63501">
                  <a:moveTo>
                    <a:pt x="5026" y="0"/>
                  </a:moveTo>
                  <a:lnTo>
                    <a:pt x="5026" y="0"/>
                  </a:lnTo>
                  <a:lnTo>
                    <a:pt x="0" y="22604"/>
                  </a:lnTo>
                  <a:lnTo>
                    <a:pt x="950" y="43622"/>
                  </a:lnTo>
                  <a:lnTo>
                    <a:pt x="5026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295">
              <a:extLst>
                <a:ext uri="{FF2B5EF4-FFF2-40B4-BE49-F238E27FC236}">
                  <a16:creationId xmlns:a16="http://schemas.microsoft.com/office/drawing/2014/main" xmlns="" id="{B38E8B6E-4F21-4658-86AF-E17F74C71B6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476750" y="54165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37576" y="8336"/>
                  </a:lnTo>
                  <a:lnTo>
                    <a:pt x="78056" y="486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296">
              <a:extLst>
                <a:ext uri="{FF2B5EF4-FFF2-40B4-BE49-F238E27FC236}">
                  <a16:creationId xmlns:a16="http://schemas.microsoft.com/office/drawing/2014/main" xmlns="" id="{0452FBDB-DC78-4C82-8B68-07268F7DA41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514850" y="5198517"/>
              <a:ext cx="76201" cy="319634"/>
            </a:xfrm>
            <a:custGeom>
              <a:avLst/>
              <a:gdLst/>
              <a:ahLst/>
              <a:cxnLst/>
              <a:rect l="0" t="0" r="0" b="0"/>
              <a:pathLst>
                <a:path w="76201" h="319634">
                  <a:moveTo>
                    <a:pt x="76200" y="27533"/>
                  </a:moveTo>
                  <a:lnTo>
                    <a:pt x="76200" y="27533"/>
                  </a:lnTo>
                  <a:lnTo>
                    <a:pt x="75494" y="6577"/>
                  </a:lnTo>
                  <a:lnTo>
                    <a:pt x="72829" y="1051"/>
                  </a:lnTo>
                  <a:lnTo>
                    <a:pt x="70425" y="0"/>
                  </a:lnTo>
                  <a:lnTo>
                    <a:pt x="63991" y="714"/>
                  </a:lnTo>
                  <a:lnTo>
                    <a:pt x="56427" y="9028"/>
                  </a:lnTo>
                  <a:lnTo>
                    <a:pt x="36702" y="47474"/>
                  </a:lnTo>
                  <a:lnTo>
                    <a:pt x="22007" y="95060"/>
                  </a:lnTo>
                  <a:lnTo>
                    <a:pt x="16837" y="132804"/>
                  </a:lnTo>
                  <a:lnTo>
                    <a:pt x="13833" y="173098"/>
                  </a:lnTo>
                  <a:lnTo>
                    <a:pt x="10146" y="214525"/>
                  </a:lnTo>
                  <a:lnTo>
                    <a:pt x="8037" y="250811"/>
                  </a:lnTo>
                  <a:lnTo>
                    <a:pt x="4968" y="291480"/>
                  </a:lnTo>
                  <a:lnTo>
                    <a:pt x="0" y="3196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297">
              <a:extLst>
                <a:ext uri="{FF2B5EF4-FFF2-40B4-BE49-F238E27FC236}">
                  <a16:creationId xmlns:a16="http://schemas.microsoft.com/office/drawing/2014/main" xmlns="" id="{EE68A352-90AB-4BA3-9D2B-C36B757D15B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307992" y="5409483"/>
              <a:ext cx="111609" cy="134068"/>
            </a:xfrm>
            <a:custGeom>
              <a:avLst/>
              <a:gdLst/>
              <a:ahLst/>
              <a:cxnLst/>
              <a:rect l="0" t="0" r="0" b="0"/>
              <a:pathLst>
                <a:path w="111609" h="134068">
                  <a:moveTo>
                    <a:pt x="3658" y="45167"/>
                  </a:moveTo>
                  <a:lnTo>
                    <a:pt x="3658" y="45167"/>
                  </a:lnTo>
                  <a:lnTo>
                    <a:pt x="287" y="45167"/>
                  </a:lnTo>
                  <a:lnTo>
                    <a:pt x="0" y="45872"/>
                  </a:lnTo>
                  <a:lnTo>
                    <a:pt x="7608" y="69795"/>
                  </a:lnTo>
                  <a:lnTo>
                    <a:pt x="10503" y="96419"/>
                  </a:lnTo>
                  <a:lnTo>
                    <a:pt x="11749" y="98385"/>
                  </a:lnTo>
                  <a:lnTo>
                    <a:pt x="13285" y="99696"/>
                  </a:lnTo>
                  <a:lnTo>
                    <a:pt x="14309" y="99159"/>
                  </a:lnTo>
                  <a:lnTo>
                    <a:pt x="23146" y="58906"/>
                  </a:lnTo>
                  <a:lnTo>
                    <a:pt x="32951" y="26425"/>
                  </a:lnTo>
                  <a:lnTo>
                    <a:pt x="42782" y="8615"/>
                  </a:lnTo>
                  <a:lnTo>
                    <a:pt x="51856" y="700"/>
                  </a:lnTo>
                  <a:lnTo>
                    <a:pt x="56957" y="0"/>
                  </a:lnTo>
                  <a:lnTo>
                    <a:pt x="68269" y="2985"/>
                  </a:lnTo>
                  <a:lnTo>
                    <a:pt x="78470" y="12779"/>
                  </a:lnTo>
                  <a:lnTo>
                    <a:pt x="92146" y="37922"/>
                  </a:lnTo>
                  <a:lnTo>
                    <a:pt x="106039" y="84344"/>
                  </a:lnTo>
                  <a:lnTo>
                    <a:pt x="111608" y="1340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298">
              <a:extLst>
                <a:ext uri="{FF2B5EF4-FFF2-40B4-BE49-F238E27FC236}">
                  <a16:creationId xmlns:a16="http://schemas.microsoft.com/office/drawing/2014/main" xmlns="" id="{A074DF2A-AAC0-4217-80D7-AB9D107B04C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025787" y="5388398"/>
              <a:ext cx="233094" cy="168230"/>
            </a:xfrm>
            <a:custGeom>
              <a:avLst/>
              <a:gdLst/>
              <a:ahLst/>
              <a:cxnLst/>
              <a:rect l="0" t="0" r="0" b="0"/>
              <a:pathLst>
                <a:path w="233094" h="168230">
                  <a:moveTo>
                    <a:pt x="95363" y="9102"/>
                  </a:moveTo>
                  <a:lnTo>
                    <a:pt x="95363" y="9102"/>
                  </a:lnTo>
                  <a:lnTo>
                    <a:pt x="73378" y="2194"/>
                  </a:lnTo>
                  <a:lnTo>
                    <a:pt x="70123" y="264"/>
                  </a:lnTo>
                  <a:lnTo>
                    <a:pt x="60862" y="0"/>
                  </a:lnTo>
                  <a:lnTo>
                    <a:pt x="55429" y="917"/>
                  </a:lnTo>
                  <a:lnTo>
                    <a:pt x="37669" y="12321"/>
                  </a:lnTo>
                  <a:lnTo>
                    <a:pt x="19002" y="39219"/>
                  </a:lnTo>
                  <a:lnTo>
                    <a:pt x="3436" y="77371"/>
                  </a:lnTo>
                  <a:lnTo>
                    <a:pt x="0" y="116583"/>
                  </a:lnTo>
                  <a:lnTo>
                    <a:pt x="5707" y="138481"/>
                  </a:lnTo>
                  <a:lnTo>
                    <a:pt x="10192" y="148271"/>
                  </a:lnTo>
                  <a:lnTo>
                    <a:pt x="18122" y="155504"/>
                  </a:lnTo>
                  <a:lnTo>
                    <a:pt x="40102" y="165422"/>
                  </a:lnTo>
                  <a:lnTo>
                    <a:pt x="80244" y="168229"/>
                  </a:lnTo>
                  <a:lnTo>
                    <a:pt x="123417" y="154480"/>
                  </a:lnTo>
                  <a:lnTo>
                    <a:pt x="164118" y="129161"/>
                  </a:lnTo>
                  <a:lnTo>
                    <a:pt x="189505" y="99316"/>
                  </a:lnTo>
                  <a:lnTo>
                    <a:pt x="199221" y="74873"/>
                  </a:lnTo>
                  <a:lnTo>
                    <a:pt x="198469" y="69177"/>
                  </a:lnTo>
                  <a:lnTo>
                    <a:pt x="195850" y="64674"/>
                  </a:lnTo>
                  <a:lnTo>
                    <a:pt x="191987" y="60967"/>
                  </a:lnTo>
                  <a:lnTo>
                    <a:pt x="186590" y="59907"/>
                  </a:lnTo>
                  <a:lnTo>
                    <a:pt x="173068" y="62491"/>
                  </a:lnTo>
                  <a:lnTo>
                    <a:pt x="159532" y="72106"/>
                  </a:lnTo>
                  <a:lnTo>
                    <a:pt x="147166" y="86493"/>
                  </a:lnTo>
                  <a:lnTo>
                    <a:pt x="133682" y="113720"/>
                  </a:lnTo>
                  <a:lnTo>
                    <a:pt x="130032" y="131328"/>
                  </a:lnTo>
                  <a:lnTo>
                    <a:pt x="131176" y="138564"/>
                  </a:lnTo>
                  <a:lnTo>
                    <a:pt x="138091" y="150367"/>
                  </a:lnTo>
                  <a:lnTo>
                    <a:pt x="144310" y="154078"/>
                  </a:lnTo>
                  <a:lnTo>
                    <a:pt x="160626" y="158203"/>
                  </a:lnTo>
                  <a:lnTo>
                    <a:pt x="189646" y="153782"/>
                  </a:lnTo>
                  <a:lnTo>
                    <a:pt x="213845" y="140165"/>
                  </a:lnTo>
                  <a:lnTo>
                    <a:pt x="231049" y="119353"/>
                  </a:lnTo>
                  <a:lnTo>
                    <a:pt x="233093" y="111531"/>
                  </a:lnTo>
                  <a:lnTo>
                    <a:pt x="231600" y="95313"/>
                  </a:lnTo>
                  <a:lnTo>
                    <a:pt x="224352" y="82460"/>
                  </a:lnTo>
                  <a:lnTo>
                    <a:pt x="219455" y="77057"/>
                  </a:lnTo>
                  <a:lnTo>
                    <a:pt x="214780" y="74161"/>
                  </a:lnTo>
                  <a:lnTo>
                    <a:pt x="210252" y="72936"/>
                  </a:lnTo>
                  <a:lnTo>
                    <a:pt x="202163" y="73456"/>
                  </a:lnTo>
                  <a:lnTo>
                    <a:pt x="190613" y="789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485">
            <a:extLst>
              <a:ext uri="{FF2B5EF4-FFF2-40B4-BE49-F238E27FC236}">
                <a16:creationId xmlns:a16="http://schemas.microsoft.com/office/drawing/2014/main" xmlns="" id="{55898CB8-5D64-435F-93F5-6F894D78E361}"/>
              </a:ext>
            </a:extLst>
          </p:cNvPr>
          <p:cNvGrpSpPr/>
          <p:nvPr/>
        </p:nvGrpSpPr>
        <p:grpSpPr>
          <a:xfrm>
            <a:off x="5738580" y="5151309"/>
            <a:ext cx="1126011" cy="392242"/>
            <a:chOff x="5738580" y="5151309"/>
            <a:chExt cx="1126011" cy="392242"/>
          </a:xfrm>
        </p:grpSpPr>
        <p:sp>
          <p:nvSpPr>
            <p:cNvPr id="142" name="SMARTInkShape-2299">
              <a:extLst>
                <a:ext uri="{FF2B5EF4-FFF2-40B4-BE49-F238E27FC236}">
                  <a16:creationId xmlns:a16="http://schemas.microsoft.com/office/drawing/2014/main" xmlns="" id="{6D20ECE4-3AC3-4E16-9FF9-D121B0E4103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381750" y="5151309"/>
              <a:ext cx="482841" cy="341821"/>
            </a:xfrm>
            <a:custGeom>
              <a:avLst/>
              <a:gdLst/>
              <a:ahLst/>
              <a:cxnLst/>
              <a:rect l="0" t="0" r="0" b="0"/>
              <a:pathLst>
                <a:path w="482841" h="341821">
                  <a:moveTo>
                    <a:pt x="0" y="214441"/>
                  </a:moveTo>
                  <a:lnTo>
                    <a:pt x="0" y="214441"/>
                  </a:lnTo>
                  <a:lnTo>
                    <a:pt x="0" y="217812"/>
                  </a:lnTo>
                  <a:lnTo>
                    <a:pt x="28130" y="264646"/>
                  </a:lnTo>
                  <a:lnTo>
                    <a:pt x="50767" y="307662"/>
                  </a:lnTo>
                  <a:lnTo>
                    <a:pt x="62001" y="324769"/>
                  </a:lnTo>
                  <a:lnTo>
                    <a:pt x="65322" y="326799"/>
                  </a:lnTo>
                  <a:lnTo>
                    <a:pt x="68242" y="326740"/>
                  </a:lnTo>
                  <a:lnTo>
                    <a:pt x="70895" y="325291"/>
                  </a:lnTo>
                  <a:lnTo>
                    <a:pt x="75723" y="318035"/>
                  </a:lnTo>
                  <a:lnTo>
                    <a:pt x="79516" y="306344"/>
                  </a:lnTo>
                  <a:lnTo>
                    <a:pt x="85714" y="268212"/>
                  </a:lnTo>
                  <a:lnTo>
                    <a:pt x="96738" y="233608"/>
                  </a:lnTo>
                  <a:lnTo>
                    <a:pt x="105084" y="224605"/>
                  </a:lnTo>
                  <a:lnTo>
                    <a:pt x="110271" y="221217"/>
                  </a:lnTo>
                  <a:lnTo>
                    <a:pt x="115848" y="220369"/>
                  </a:lnTo>
                  <a:lnTo>
                    <a:pt x="158840" y="233528"/>
                  </a:lnTo>
                  <a:lnTo>
                    <a:pt x="184168" y="238594"/>
                  </a:lnTo>
                  <a:lnTo>
                    <a:pt x="208142" y="238889"/>
                  </a:lnTo>
                  <a:lnTo>
                    <a:pt x="215510" y="236360"/>
                  </a:lnTo>
                  <a:lnTo>
                    <a:pt x="221135" y="231003"/>
                  </a:lnTo>
                  <a:lnTo>
                    <a:pt x="223624" y="227599"/>
                  </a:lnTo>
                  <a:lnTo>
                    <a:pt x="224577" y="224624"/>
                  </a:lnTo>
                  <a:lnTo>
                    <a:pt x="224506" y="221935"/>
                  </a:lnTo>
                  <a:lnTo>
                    <a:pt x="223755" y="219437"/>
                  </a:lnTo>
                  <a:lnTo>
                    <a:pt x="217274" y="214780"/>
                  </a:lnTo>
                  <a:lnTo>
                    <a:pt x="212582" y="212551"/>
                  </a:lnTo>
                  <a:lnTo>
                    <a:pt x="208044" y="212475"/>
                  </a:lnTo>
                  <a:lnTo>
                    <a:pt x="199238" y="216154"/>
                  </a:lnTo>
                  <a:lnTo>
                    <a:pt x="179605" y="232901"/>
                  </a:lnTo>
                  <a:lnTo>
                    <a:pt x="166026" y="255737"/>
                  </a:lnTo>
                  <a:lnTo>
                    <a:pt x="160906" y="283749"/>
                  </a:lnTo>
                  <a:lnTo>
                    <a:pt x="162760" y="304278"/>
                  </a:lnTo>
                  <a:lnTo>
                    <a:pt x="164950" y="308199"/>
                  </a:lnTo>
                  <a:lnTo>
                    <a:pt x="167822" y="310813"/>
                  </a:lnTo>
                  <a:lnTo>
                    <a:pt x="171148" y="312556"/>
                  </a:lnTo>
                  <a:lnTo>
                    <a:pt x="174776" y="311601"/>
                  </a:lnTo>
                  <a:lnTo>
                    <a:pt x="182570" y="304895"/>
                  </a:lnTo>
                  <a:lnTo>
                    <a:pt x="203055" y="269374"/>
                  </a:lnTo>
                  <a:lnTo>
                    <a:pt x="205220" y="267997"/>
                  </a:lnTo>
                  <a:lnTo>
                    <a:pt x="207369" y="267784"/>
                  </a:lnTo>
                  <a:lnTo>
                    <a:pt x="251110" y="283091"/>
                  </a:lnTo>
                  <a:lnTo>
                    <a:pt x="261888" y="278113"/>
                  </a:lnTo>
                  <a:lnTo>
                    <a:pt x="289425" y="250929"/>
                  </a:lnTo>
                  <a:lnTo>
                    <a:pt x="313728" y="204948"/>
                  </a:lnTo>
                  <a:lnTo>
                    <a:pt x="328523" y="159187"/>
                  </a:lnTo>
                  <a:lnTo>
                    <a:pt x="335432" y="133154"/>
                  </a:lnTo>
                  <a:lnTo>
                    <a:pt x="342860" y="108744"/>
                  </a:lnTo>
                  <a:lnTo>
                    <a:pt x="358639" y="62808"/>
                  </a:lnTo>
                  <a:lnTo>
                    <a:pt x="373277" y="20875"/>
                  </a:lnTo>
                  <a:lnTo>
                    <a:pt x="379475" y="0"/>
                  </a:lnTo>
                  <a:lnTo>
                    <a:pt x="379984" y="219"/>
                  </a:lnTo>
                  <a:lnTo>
                    <a:pt x="380322" y="1776"/>
                  </a:lnTo>
                  <a:lnTo>
                    <a:pt x="370022" y="41174"/>
                  </a:lnTo>
                  <a:lnTo>
                    <a:pt x="359892" y="73228"/>
                  </a:lnTo>
                  <a:lnTo>
                    <a:pt x="348335" y="112404"/>
                  </a:lnTo>
                  <a:lnTo>
                    <a:pt x="338261" y="154275"/>
                  </a:lnTo>
                  <a:lnTo>
                    <a:pt x="333783" y="194050"/>
                  </a:lnTo>
                  <a:lnTo>
                    <a:pt x="331791" y="229132"/>
                  </a:lnTo>
                  <a:lnTo>
                    <a:pt x="332318" y="258365"/>
                  </a:lnTo>
                  <a:lnTo>
                    <a:pt x="337256" y="278412"/>
                  </a:lnTo>
                  <a:lnTo>
                    <a:pt x="346035" y="290615"/>
                  </a:lnTo>
                  <a:lnTo>
                    <a:pt x="351341" y="294857"/>
                  </a:lnTo>
                  <a:lnTo>
                    <a:pt x="358404" y="295568"/>
                  </a:lnTo>
                  <a:lnTo>
                    <a:pt x="375661" y="290715"/>
                  </a:lnTo>
                  <a:lnTo>
                    <a:pt x="405210" y="269339"/>
                  </a:lnTo>
                  <a:lnTo>
                    <a:pt x="436307" y="233921"/>
                  </a:lnTo>
                  <a:lnTo>
                    <a:pt x="457751" y="192147"/>
                  </a:lnTo>
                  <a:lnTo>
                    <a:pt x="462619" y="172547"/>
                  </a:lnTo>
                  <a:lnTo>
                    <a:pt x="462930" y="165346"/>
                  </a:lnTo>
                  <a:lnTo>
                    <a:pt x="461725" y="161250"/>
                  </a:lnTo>
                  <a:lnTo>
                    <a:pt x="459511" y="159225"/>
                  </a:lnTo>
                  <a:lnTo>
                    <a:pt x="456623" y="158580"/>
                  </a:lnTo>
                  <a:lnTo>
                    <a:pt x="453288" y="160267"/>
                  </a:lnTo>
                  <a:lnTo>
                    <a:pt x="445819" y="167786"/>
                  </a:lnTo>
                  <a:lnTo>
                    <a:pt x="437052" y="187290"/>
                  </a:lnTo>
                  <a:lnTo>
                    <a:pt x="437897" y="204726"/>
                  </a:lnTo>
                  <a:lnTo>
                    <a:pt x="449938" y="241293"/>
                  </a:lnTo>
                  <a:lnTo>
                    <a:pt x="475085" y="284203"/>
                  </a:lnTo>
                  <a:lnTo>
                    <a:pt x="482081" y="300480"/>
                  </a:lnTo>
                  <a:lnTo>
                    <a:pt x="482840" y="314769"/>
                  </a:lnTo>
                  <a:lnTo>
                    <a:pt x="478943" y="326294"/>
                  </a:lnTo>
                  <a:lnTo>
                    <a:pt x="475929" y="331343"/>
                  </a:lnTo>
                  <a:lnTo>
                    <a:pt x="463172" y="338834"/>
                  </a:lnTo>
                  <a:lnTo>
                    <a:pt x="454830" y="341820"/>
                  </a:lnTo>
                  <a:lnTo>
                    <a:pt x="436156" y="341374"/>
                  </a:lnTo>
                  <a:lnTo>
                    <a:pt x="406400" y="3350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300">
              <a:extLst>
                <a:ext uri="{FF2B5EF4-FFF2-40B4-BE49-F238E27FC236}">
                  <a16:creationId xmlns:a16="http://schemas.microsoft.com/office/drawing/2014/main" xmlns="" id="{0ED7B872-2B35-40E5-9A59-BA61E985CFB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229350" y="5353050"/>
              <a:ext cx="101601" cy="142185"/>
            </a:xfrm>
            <a:custGeom>
              <a:avLst/>
              <a:gdLst/>
              <a:ahLst/>
              <a:cxnLst/>
              <a:rect l="0" t="0" r="0" b="0"/>
              <a:pathLst>
                <a:path w="101601" h="142185">
                  <a:moveTo>
                    <a:pt x="0" y="0"/>
                  </a:moveTo>
                  <a:lnTo>
                    <a:pt x="0" y="0"/>
                  </a:lnTo>
                  <a:lnTo>
                    <a:pt x="22322" y="3371"/>
                  </a:lnTo>
                  <a:lnTo>
                    <a:pt x="46908" y="18951"/>
                  </a:lnTo>
                  <a:lnTo>
                    <a:pt x="68696" y="44812"/>
                  </a:lnTo>
                  <a:lnTo>
                    <a:pt x="81816" y="74818"/>
                  </a:lnTo>
                  <a:lnTo>
                    <a:pt x="81988" y="97458"/>
                  </a:lnTo>
                  <a:lnTo>
                    <a:pt x="76656" y="118809"/>
                  </a:lnTo>
                  <a:lnTo>
                    <a:pt x="67230" y="133002"/>
                  </a:lnTo>
                  <a:lnTo>
                    <a:pt x="57867" y="140251"/>
                  </a:lnTo>
                  <a:lnTo>
                    <a:pt x="53395" y="142184"/>
                  </a:lnTo>
                  <a:lnTo>
                    <a:pt x="49002" y="141356"/>
                  </a:lnTo>
                  <a:lnTo>
                    <a:pt x="40359" y="134792"/>
                  </a:lnTo>
                  <a:lnTo>
                    <a:pt x="38195" y="129372"/>
                  </a:lnTo>
                  <a:lnTo>
                    <a:pt x="37671" y="115824"/>
                  </a:lnTo>
                  <a:lnTo>
                    <a:pt x="44715" y="85588"/>
                  </a:lnTo>
                  <a:lnTo>
                    <a:pt x="62481" y="49819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301">
              <a:extLst>
                <a:ext uri="{FF2B5EF4-FFF2-40B4-BE49-F238E27FC236}">
                  <a16:creationId xmlns:a16="http://schemas.microsoft.com/office/drawing/2014/main" xmlns="" id="{4D89CE15-ACC1-4782-942A-D5E952A6D5F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104711" y="5344921"/>
              <a:ext cx="130990" cy="153987"/>
            </a:xfrm>
            <a:custGeom>
              <a:avLst/>
              <a:gdLst/>
              <a:ahLst/>
              <a:cxnLst/>
              <a:rect l="0" t="0" r="0" b="0"/>
              <a:pathLst>
                <a:path w="130990" h="153987">
                  <a:moveTo>
                    <a:pt x="35739" y="71629"/>
                  </a:moveTo>
                  <a:lnTo>
                    <a:pt x="35739" y="71629"/>
                  </a:lnTo>
                  <a:lnTo>
                    <a:pt x="35739" y="64887"/>
                  </a:lnTo>
                  <a:lnTo>
                    <a:pt x="37150" y="62195"/>
                  </a:lnTo>
                  <a:lnTo>
                    <a:pt x="79898" y="26481"/>
                  </a:lnTo>
                  <a:lnTo>
                    <a:pt x="92411" y="11293"/>
                  </a:lnTo>
                  <a:lnTo>
                    <a:pt x="93275" y="7416"/>
                  </a:lnTo>
                  <a:lnTo>
                    <a:pt x="92441" y="4126"/>
                  </a:lnTo>
                  <a:lnTo>
                    <a:pt x="90474" y="1227"/>
                  </a:lnTo>
                  <a:lnTo>
                    <a:pt x="85634" y="0"/>
                  </a:lnTo>
                  <a:lnTo>
                    <a:pt x="70849" y="518"/>
                  </a:lnTo>
                  <a:lnTo>
                    <a:pt x="54402" y="8744"/>
                  </a:lnTo>
                  <a:lnTo>
                    <a:pt x="20845" y="40393"/>
                  </a:lnTo>
                  <a:lnTo>
                    <a:pt x="5612" y="70292"/>
                  </a:lnTo>
                  <a:lnTo>
                    <a:pt x="0" y="104864"/>
                  </a:lnTo>
                  <a:lnTo>
                    <a:pt x="2036" y="114953"/>
                  </a:lnTo>
                  <a:lnTo>
                    <a:pt x="11823" y="131806"/>
                  </a:lnTo>
                  <a:lnTo>
                    <a:pt x="29343" y="144471"/>
                  </a:lnTo>
                  <a:lnTo>
                    <a:pt x="51241" y="152686"/>
                  </a:lnTo>
                  <a:lnTo>
                    <a:pt x="75084" y="153986"/>
                  </a:lnTo>
                  <a:lnTo>
                    <a:pt x="130989" y="1351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302">
              <a:extLst>
                <a:ext uri="{FF2B5EF4-FFF2-40B4-BE49-F238E27FC236}">
                  <a16:creationId xmlns:a16="http://schemas.microsoft.com/office/drawing/2014/main" xmlns="" id="{37605FAA-D71B-4B56-805F-DFE353AB53F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971692" y="5365750"/>
              <a:ext cx="130659" cy="25401"/>
            </a:xfrm>
            <a:custGeom>
              <a:avLst/>
              <a:gdLst/>
              <a:ahLst/>
              <a:cxnLst/>
              <a:rect l="0" t="0" r="0" b="0"/>
              <a:pathLst>
                <a:path w="13065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22029"/>
                  </a:lnTo>
                  <a:lnTo>
                    <a:pt x="0" y="21036"/>
                  </a:lnTo>
                  <a:lnTo>
                    <a:pt x="513" y="20374"/>
                  </a:lnTo>
                  <a:lnTo>
                    <a:pt x="25638" y="14155"/>
                  </a:lnTo>
                  <a:lnTo>
                    <a:pt x="63479" y="8271"/>
                  </a:lnTo>
                  <a:lnTo>
                    <a:pt x="107931" y="2764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303">
              <a:extLst>
                <a:ext uri="{FF2B5EF4-FFF2-40B4-BE49-F238E27FC236}">
                  <a16:creationId xmlns:a16="http://schemas.microsoft.com/office/drawing/2014/main" xmlns="" id="{6400F810-2713-4BC5-A1A8-68E8639E7B8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996311" y="5205812"/>
              <a:ext cx="55240" cy="304460"/>
            </a:xfrm>
            <a:custGeom>
              <a:avLst/>
              <a:gdLst/>
              <a:ahLst/>
              <a:cxnLst/>
              <a:rect l="0" t="0" r="0" b="0"/>
              <a:pathLst>
                <a:path w="55240" h="304460">
                  <a:moveTo>
                    <a:pt x="4439" y="20238"/>
                  </a:moveTo>
                  <a:lnTo>
                    <a:pt x="4439" y="20238"/>
                  </a:lnTo>
                  <a:lnTo>
                    <a:pt x="11346" y="3278"/>
                  </a:lnTo>
                  <a:lnTo>
                    <a:pt x="13278" y="465"/>
                  </a:lnTo>
                  <a:lnTo>
                    <a:pt x="14564" y="0"/>
                  </a:lnTo>
                  <a:lnTo>
                    <a:pt x="15423" y="1102"/>
                  </a:lnTo>
                  <a:lnTo>
                    <a:pt x="20171" y="23122"/>
                  </a:lnTo>
                  <a:lnTo>
                    <a:pt x="15764" y="64836"/>
                  </a:lnTo>
                  <a:lnTo>
                    <a:pt x="11119" y="103090"/>
                  </a:lnTo>
                  <a:lnTo>
                    <a:pt x="6702" y="145256"/>
                  </a:lnTo>
                  <a:lnTo>
                    <a:pt x="2388" y="187514"/>
                  </a:lnTo>
                  <a:lnTo>
                    <a:pt x="0" y="226051"/>
                  </a:lnTo>
                  <a:lnTo>
                    <a:pt x="537" y="271955"/>
                  </a:lnTo>
                  <a:lnTo>
                    <a:pt x="5164" y="297786"/>
                  </a:lnTo>
                  <a:lnTo>
                    <a:pt x="7039" y="302637"/>
                  </a:lnTo>
                  <a:lnTo>
                    <a:pt x="10406" y="304459"/>
                  </a:lnTo>
                  <a:lnTo>
                    <a:pt x="14767" y="304263"/>
                  </a:lnTo>
                  <a:lnTo>
                    <a:pt x="19791" y="302722"/>
                  </a:lnTo>
                  <a:lnTo>
                    <a:pt x="55239" y="2742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304">
              <a:extLst>
                <a:ext uri="{FF2B5EF4-FFF2-40B4-BE49-F238E27FC236}">
                  <a16:creationId xmlns:a16="http://schemas.microsoft.com/office/drawing/2014/main" xmlns="" id="{952C1727-6558-4137-BEBD-5544FC794D1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816600" y="5388474"/>
              <a:ext cx="77044" cy="136027"/>
            </a:xfrm>
            <a:custGeom>
              <a:avLst/>
              <a:gdLst/>
              <a:ahLst/>
              <a:cxnLst/>
              <a:rect l="0" t="0" r="0" b="0"/>
              <a:pathLst>
                <a:path w="77044" h="136027">
                  <a:moveTo>
                    <a:pt x="0" y="59826"/>
                  </a:moveTo>
                  <a:lnTo>
                    <a:pt x="0" y="59826"/>
                  </a:lnTo>
                  <a:lnTo>
                    <a:pt x="705" y="102445"/>
                  </a:lnTo>
                  <a:lnTo>
                    <a:pt x="5762" y="130665"/>
                  </a:lnTo>
                  <a:lnTo>
                    <a:pt x="5958" y="131041"/>
                  </a:lnTo>
                  <a:lnTo>
                    <a:pt x="6088" y="130586"/>
                  </a:lnTo>
                  <a:lnTo>
                    <a:pt x="860" y="96499"/>
                  </a:lnTo>
                  <a:lnTo>
                    <a:pt x="5945" y="52645"/>
                  </a:lnTo>
                  <a:lnTo>
                    <a:pt x="16657" y="22107"/>
                  </a:lnTo>
                  <a:lnTo>
                    <a:pt x="27158" y="8725"/>
                  </a:lnTo>
                  <a:lnTo>
                    <a:pt x="37000" y="1837"/>
                  </a:lnTo>
                  <a:lnTo>
                    <a:pt x="41599" y="0"/>
                  </a:lnTo>
                  <a:lnTo>
                    <a:pt x="46078" y="187"/>
                  </a:lnTo>
                  <a:lnTo>
                    <a:pt x="54816" y="4156"/>
                  </a:lnTo>
                  <a:lnTo>
                    <a:pt x="67669" y="24438"/>
                  </a:lnTo>
                  <a:lnTo>
                    <a:pt x="77043" y="56161"/>
                  </a:lnTo>
                  <a:lnTo>
                    <a:pt x="76393" y="99031"/>
                  </a:lnTo>
                  <a:lnTo>
                    <a:pt x="71396" y="123810"/>
                  </a:lnTo>
                  <a:lnTo>
                    <a:pt x="63500" y="1360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305">
              <a:extLst>
                <a:ext uri="{FF2B5EF4-FFF2-40B4-BE49-F238E27FC236}">
                  <a16:creationId xmlns:a16="http://schemas.microsoft.com/office/drawing/2014/main" xmlns="" id="{14FBCADE-6FA6-4104-8232-9703C5EBCC2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738580" y="5342116"/>
              <a:ext cx="20871" cy="10935"/>
            </a:xfrm>
            <a:custGeom>
              <a:avLst/>
              <a:gdLst/>
              <a:ahLst/>
              <a:cxnLst/>
              <a:rect l="0" t="0" r="0" b="0"/>
              <a:pathLst>
                <a:path w="20871" h="10935">
                  <a:moveTo>
                    <a:pt x="8170" y="10934"/>
                  </a:moveTo>
                  <a:lnTo>
                    <a:pt x="8170" y="10934"/>
                  </a:lnTo>
                  <a:lnTo>
                    <a:pt x="148" y="2206"/>
                  </a:lnTo>
                  <a:lnTo>
                    <a:pt x="0" y="882"/>
                  </a:lnTo>
                  <a:lnTo>
                    <a:pt x="607" y="0"/>
                  </a:lnTo>
                  <a:lnTo>
                    <a:pt x="20870" y="109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306">
              <a:extLst>
                <a:ext uri="{FF2B5EF4-FFF2-40B4-BE49-F238E27FC236}">
                  <a16:creationId xmlns:a16="http://schemas.microsoft.com/office/drawing/2014/main" xmlns="" id="{A6B82DD8-5E5B-4A48-94AF-3956B2F62AE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747633" y="5429250"/>
              <a:ext cx="18168" cy="114301"/>
            </a:xfrm>
            <a:custGeom>
              <a:avLst/>
              <a:gdLst/>
              <a:ahLst/>
              <a:cxnLst/>
              <a:rect l="0" t="0" r="0" b="0"/>
              <a:pathLst>
                <a:path w="18168" h="1143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10000" y="48808"/>
                  </a:lnTo>
                  <a:lnTo>
                    <a:pt x="16952" y="93037"/>
                  </a:lnTo>
                  <a:lnTo>
                    <a:pt x="18167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486">
            <a:extLst>
              <a:ext uri="{FF2B5EF4-FFF2-40B4-BE49-F238E27FC236}">
                <a16:creationId xmlns:a16="http://schemas.microsoft.com/office/drawing/2014/main" xmlns="" id="{8CE74101-2496-4B24-B7D6-F81AF70E1538}"/>
              </a:ext>
            </a:extLst>
          </p:cNvPr>
          <p:cNvGrpSpPr/>
          <p:nvPr/>
        </p:nvGrpSpPr>
        <p:grpSpPr>
          <a:xfrm>
            <a:off x="7950461" y="5080039"/>
            <a:ext cx="329940" cy="486757"/>
            <a:chOff x="7950461" y="5080039"/>
            <a:chExt cx="329940" cy="486757"/>
          </a:xfrm>
        </p:grpSpPr>
        <p:sp>
          <p:nvSpPr>
            <p:cNvPr id="151" name="SMARTInkShape-2307">
              <a:extLst>
                <a:ext uri="{FF2B5EF4-FFF2-40B4-BE49-F238E27FC236}">
                  <a16:creationId xmlns:a16="http://schemas.microsoft.com/office/drawing/2014/main" xmlns="" id="{E7AE3F76-4F5F-420D-924A-57F121881B4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032893" y="5080039"/>
              <a:ext cx="158608" cy="131581"/>
            </a:xfrm>
            <a:custGeom>
              <a:avLst/>
              <a:gdLst/>
              <a:ahLst/>
              <a:cxnLst/>
              <a:rect l="0" t="0" r="0" b="0"/>
              <a:pathLst>
                <a:path w="158608" h="131581">
                  <a:moveTo>
                    <a:pt x="31607" y="69811"/>
                  </a:moveTo>
                  <a:lnTo>
                    <a:pt x="31607" y="69811"/>
                  </a:lnTo>
                  <a:lnTo>
                    <a:pt x="51379" y="51920"/>
                  </a:lnTo>
                  <a:lnTo>
                    <a:pt x="63148" y="44541"/>
                  </a:lnTo>
                  <a:lnTo>
                    <a:pt x="46721" y="77054"/>
                  </a:lnTo>
                  <a:lnTo>
                    <a:pt x="8151" y="124546"/>
                  </a:lnTo>
                  <a:lnTo>
                    <a:pt x="1496" y="131580"/>
                  </a:lnTo>
                  <a:lnTo>
                    <a:pt x="949" y="130746"/>
                  </a:lnTo>
                  <a:lnTo>
                    <a:pt x="0" y="115483"/>
                  </a:lnTo>
                  <a:lnTo>
                    <a:pt x="10024" y="89834"/>
                  </a:lnTo>
                  <a:lnTo>
                    <a:pt x="33084" y="50497"/>
                  </a:lnTo>
                  <a:lnTo>
                    <a:pt x="52230" y="21624"/>
                  </a:lnTo>
                  <a:lnTo>
                    <a:pt x="69598" y="7663"/>
                  </a:lnTo>
                  <a:lnTo>
                    <a:pt x="80493" y="2243"/>
                  </a:lnTo>
                  <a:lnTo>
                    <a:pt x="94702" y="0"/>
                  </a:lnTo>
                  <a:lnTo>
                    <a:pt x="98477" y="31135"/>
                  </a:lnTo>
                  <a:lnTo>
                    <a:pt x="125144" y="76572"/>
                  </a:lnTo>
                  <a:lnTo>
                    <a:pt x="158607" y="1142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308">
              <a:extLst>
                <a:ext uri="{FF2B5EF4-FFF2-40B4-BE49-F238E27FC236}">
                  <a16:creationId xmlns:a16="http://schemas.microsoft.com/office/drawing/2014/main" xmlns="" id="{61BF6FE2-E522-47F0-86CF-D351C0054EB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50461" y="5334084"/>
              <a:ext cx="329940" cy="232712"/>
            </a:xfrm>
            <a:custGeom>
              <a:avLst/>
              <a:gdLst/>
              <a:ahLst/>
              <a:cxnLst/>
              <a:rect l="0" t="0" r="0" b="0"/>
              <a:pathLst>
                <a:path w="329940" h="232712">
                  <a:moveTo>
                    <a:pt x="6089" y="209466"/>
                  </a:moveTo>
                  <a:lnTo>
                    <a:pt x="6089" y="209466"/>
                  </a:lnTo>
                  <a:lnTo>
                    <a:pt x="0" y="209466"/>
                  </a:lnTo>
                  <a:lnTo>
                    <a:pt x="3188" y="206095"/>
                  </a:lnTo>
                  <a:lnTo>
                    <a:pt x="27581" y="186684"/>
                  </a:lnTo>
                  <a:lnTo>
                    <a:pt x="48465" y="154803"/>
                  </a:lnTo>
                  <a:lnTo>
                    <a:pt x="61000" y="116562"/>
                  </a:lnTo>
                  <a:lnTo>
                    <a:pt x="72569" y="72738"/>
                  </a:lnTo>
                  <a:lnTo>
                    <a:pt x="80564" y="29235"/>
                  </a:lnTo>
                  <a:lnTo>
                    <a:pt x="88532" y="468"/>
                  </a:lnTo>
                  <a:lnTo>
                    <a:pt x="88606" y="6821"/>
                  </a:lnTo>
                  <a:lnTo>
                    <a:pt x="74331" y="54202"/>
                  </a:lnTo>
                  <a:lnTo>
                    <a:pt x="69820" y="98546"/>
                  </a:lnTo>
                  <a:lnTo>
                    <a:pt x="66208" y="137717"/>
                  </a:lnTo>
                  <a:lnTo>
                    <a:pt x="69684" y="171587"/>
                  </a:lnTo>
                  <a:lnTo>
                    <a:pt x="87093" y="214033"/>
                  </a:lnTo>
                  <a:lnTo>
                    <a:pt x="99392" y="227596"/>
                  </a:lnTo>
                  <a:lnTo>
                    <a:pt x="109645" y="231634"/>
                  </a:lnTo>
                  <a:lnTo>
                    <a:pt x="115344" y="232711"/>
                  </a:lnTo>
                  <a:lnTo>
                    <a:pt x="127318" y="230146"/>
                  </a:lnTo>
                  <a:lnTo>
                    <a:pt x="133476" y="227486"/>
                  </a:lnTo>
                  <a:lnTo>
                    <a:pt x="144079" y="217004"/>
                  </a:lnTo>
                  <a:lnTo>
                    <a:pt x="166730" y="177742"/>
                  </a:lnTo>
                  <a:lnTo>
                    <a:pt x="183845" y="133898"/>
                  </a:lnTo>
                  <a:lnTo>
                    <a:pt x="197442" y="94429"/>
                  </a:lnTo>
                  <a:lnTo>
                    <a:pt x="216761" y="49112"/>
                  </a:lnTo>
                  <a:lnTo>
                    <a:pt x="226996" y="24684"/>
                  </a:lnTo>
                  <a:lnTo>
                    <a:pt x="228221" y="14001"/>
                  </a:lnTo>
                  <a:lnTo>
                    <a:pt x="227555" y="13539"/>
                  </a:lnTo>
                  <a:lnTo>
                    <a:pt x="224656" y="12890"/>
                  </a:lnTo>
                  <a:lnTo>
                    <a:pt x="227714" y="12652"/>
                  </a:lnTo>
                  <a:lnTo>
                    <a:pt x="224783" y="12627"/>
                  </a:lnTo>
                  <a:lnTo>
                    <a:pt x="224557" y="11918"/>
                  </a:lnTo>
                  <a:lnTo>
                    <a:pt x="227701" y="7150"/>
                  </a:lnTo>
                  <a:lnTo>
                    <a:pt x="228334" y="0"/>
                  </a:lnTo>
                  <a:lnTo>
                    <a:pt x="226457" y="18429"/>
                  </a:lnTo>
                  <a:lnTo>
                    <a:pt x="222577" y="60784"/>
                  </a:lnTo>
                  <a:lnTo>
                    <a:pt x="222105" y="101833"/>
                  </a:lnTo>
                  <a:lnTo>
                    <a:pt x="227074" y="148699"/>
                  </a:lnTo>
                  <a:lnTo>
                    <a:pt x="234857" y="173238"/>
                  </a:lnTo>
                  <a:lnTo>
                    <a:pt x="236918" y="176847"/>
                  </a:lnTo>
                  <a:lnTo>
                    <a:pt x="244852" y="182740"/>
                  </a:lnTo>
                  <a:lnTo>
                    <a:pt x="256140" y="187004"/>
                  </a:lnTo>
                  <a:lnTo>
                    <a:pt x="279066" y="188699"/>
                  </a:lnTo>
                  <a:lnTo>
                    <a:pt x="297922" y="186596"/>
                  </a:lnTo>
                  <a:lnTo>
                    <a:pt x="312416" y="179546"/>
                  </a:lnTo>
                  <a:lnTo>
                    <a:pt x="329939" y="1650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SMARTInkShape-2309">
            <a:extLst>
              <a:ext uri="{FF2B5EF4-FFF2-40B4-BE49-F238E27FC236}">
                <a16:creationId xmlns:a16="http://schemas.microsoft.com/office/drawing/2014/main" xmlns="" id="{93189E5C-8B0B-47F5-A7B7-622C0D252FF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799809" y="5118178"/>
            <a:ext cx="194842" cy="471109"/>
          </a:xfrm>
          <a:custGeom>
            <a:avLst/>
            <a:gdLst/>
            <a:ahLst/>
            <a:cxnLst/>
            <a:rect l="0" t="0" r="0" b="0"/>
            <a:pathLst>
              <a:path w="194842" h="471109">
                <a:moveTo>
                  <a:pt x="99591" y="6272"/>
                </a:moveTo>
                <a:lnTo>
                  <a:pt x="99591" y="6272"/>
                </a:lnTo>
                <a:lnTo>
                  <a:pt x="99590" y="183"/>
                </a:lnTo>
                <a:lnTo>
                  <a:pt x="96220" y="0"/>
                </a:lnTo>
                <a:lnTo>
                  <a:pt x="87382" y="6686"/>
                </a:lnTo>
                <a:lnTo>
                  <a:pt x="56723" y="54196"/>
                </a:lnTo>
                <a:lnTo>
                  <a:pt x="36559" y="96593"/>
                </a:lnTo>
                <a:lnTo>
                  <a:pt x="23600" y="132257"/>
                </a:lnTo>
                <a:lnTo>
                  <a:pt x="12195" y="173037"/>
                </a:lnTo>
                <a:lnTo>
                  <a:pt x="4774" y="219385"/>
                </a:lnTo>
                <a:lnTo>
                  <a:pt x="2512" y="243597"/>
                </a:lnTo>
                <a:lnTo>
                  <a:pt x="1006" y="268205"/>
                </a:lnTo>
                <a:lnTo>
                  <a:pt x="0" y="293078"/>
                </a:lnTo>
                <a:lnTo>
                  <a:pt x="741" y="317420"/>
                </a:lnTo>
                <a:lnTo>
                  <a:pt x="2647" y="341410"/>
                </a:lnTo>
                <a:lnTo>
                  <a:pt x="9938" y="385939"/>
                </a:lnTo>
                <a:lnTo>
                  <a:pt x="22586" y="422192"/>
                </a:lnTo>
                <a:lnTo>
                  <a:pt x="41377" y="447243"/>
                </a:lnTo>
                <a:lnTo>
                  <a:pt x="63841" y="463314"/>
                </a:lnTo>
                <a:lnTo>
                  <a:pt x="87935" y="470457"/>
                </a:lnTo>
                <a:lnTo>
                  <a:pt x="125300" y="471108"/>
                </a:lnTo>
                <a:lnTo>
                  <a:pt x="166554" y="466832"/>
                </a:lnTo>
                <a:lnTo>
                  <a:pt x="194841" y="46347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8" name="SMARTInkShape-Group488">
            <a:extLst>
              <a:ext uri="{FF2B5EF4-FFF2-40B4-BE49-F238E27FC236}">
                <a16:creationId xmlns:a16="http://schemas.microsoft.com/office/drawing/2014/main" xmlns="" id="{B464EF44-26A9-4D9C-8DD4-7ABF4D107132}"/>
              </a:ext>
            </a:extLst>
          </p:cNvPr>
          <p:cNvGrpSpPr/>
          <p:nvPr/>
        </p:nvGrpSpPr>
        <p:grpSpPr>
          <a:xfrm>
            <a:off x="8440293" y="5348377"/>
            <a:ext cx="703708" cy="188824"/>
            <a:chOff x="8440293" y="5348377"/>
            <a:chExt cx="703708" cy="188824"/>
          </a:xfrm>
        </p:grpSpPr>
        <p:sp>
          <p:nvSpPr>
            <p:cNvPr id="155" name="SMARTInkShape-2310">
              <a:extLst>
                <a:ext uri="{FF2B5EF4-FFF2-40B4-BE49-F238E27FC236}">
                  <a16:creationId xmlns:a16="http://schemas.microsoft.com/office/drawing/2014/main" xmlns="" id="{97F63844-4E84-4D90-9614-C78CD08A7D4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112250" y="546735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31750" y="0"/>
                  </a:moveTo>
                  <a:lnTo>
                    <a:pt x="31750" y="0"/>
                  </a:lnTo>
                  <a:lnTo>
                    <a:pt x="29869" y="20722"/>
                  </a:lnTo>
                  <a:lnTo>
                    <a:pt x="22961" y="3859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311">
              <a:extLst>
                <a:ext uri="{FF2B5EF4-FFF2-40B4-BE49-F238E27FC236}">
                  <a16:creationId xmlns:a16="http://schemas.microsoft.com/office/drawing/2014/main" xmlns="" id="{C67A5DF0-357A-4860-8953-1EBE63DC1EA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848504" y="5348377"/>
              <a:ext cx="174847" cy="134679"/>
            </a:xfrm>
            <a:custGeom>
              <a:avLst/>
              <a:gdLst/>
              <a:ahLst/>
              <a:cxnLst/>
              <a:rect l="0" t="0" r="0" b="0"/>
              <a:pathLst>
                <a:path w="174847" h="134679">
                  <a:moveTo>
                    <a:pt x="104996" y="68173"/>
                  </a:moveTo>
                  <a:lnTo>
                    <a:pt x="104996" y="68173"/>
                  </a:lnTo>
                  <a:lnTo>
                    <a:pt x="104996" y="64802"/>
                  </a:lnTo>
                  <a:lnTo>
                    <a:pt x="106877" y="61265"/>
                  </a:lnTo>
                  <a:lnTo>
                    <a:pt x="108366" y="59335"/>
                  </a:lnTo>
                  <a:lnTo>
                    <a:pt x="110021" y="53426"/>
                  </a:lnTo>
                  <a:lnTo>
                    <a:pt x="111084" y="41507"/>
                  </a:lnTo>
                  <a:lnTo>
                    <a:pt x="107897" y="27816"/>
                  </a:lnTo>
                  <a:lnTo>
                    <a:pt x="99113" y="13725"/>
                  </a:lnTo>
                  <a:lnTo>
                    <a:pt x="89682" y="6815"/>
                  </a:lnTo>
                  <a:lnTo>
                    <a:pt x="78435" y="2097"/>
                  </a:lnTo>
                  <a:lnTo>
                    <a:pt x="66380" y="0"/>
                  </a:lnTo>
                  <a:lnTo>
                    <a:pt x="44322" y="5562"/>
                  </a:lnTo>
                  <a:lnTo>
                    <a:pt x="23282" y="22889"/>
                  </a:lnTo>
                  <a:lnTo>
                    <a:pt x="7015" y="49268"/>
                  </a:lnTo>
                  <a:lnTo>
                    <a:pt x="0" y="79427"/>
                  </a:lnTo>
                  <a:lnTo>
                    <a:pt x="1292" y="107333"/>
                  </a:lnTo>
                  <a:lnTo>
                    <a:pt x="6225" y="121091"/>
                  </a:lnTo>
                  <a:lnTo>
                    <a:pt x="9515" y="126735"/>
                  </a:lnTo>
                  <a:lnTo>
                    <a:pt x="13825" y="130497"/>
                  </a:lnTo>
                  <a:lnTo>
                    <a:pt x="24259" y="134678"/>
                  </a:lnTo>
                  <a:lnTo>
                    <a:pt x="30005" y="133677"/>
                  </a:lnTo>
                  <a:lnTo>
                    <a:pt x="42033" y="126919"/>
                  </a:lnTo>
                  <a:lnTo>
                    <a:pt x="67002" y="99558"/>
                  </a:lnTo>
                  <a:lnTo>
                    <a:pt x="95289" y="57376"/>
                  </a:lnTo>
                  <a:lnTo>
                    <a:pt x="109610" y="38588"/>
                  </a:lnTo>
                  <a:lnTo>
                    <a:pt x="110895" y="39277"/>
                  </a:lnTo>
                  <a:lnTo>
                    <a:pt x="114202" y="43807"/>
                  </a:lnTo>
                  <a:lnTo>
                    <a:pt x="127630" y="91430"/>
                  </a:lnTo>
                  <a:lnTo>
                    <a:pt x="139298" y="110577"/>
                  </a:lnTo>
                  <a:lnTo>
                    <a:pt x="147523" y="118299"/>
                  </a:lnTo>
                  <a:lnTo>
                    <a:pt x="157763" y="122201"/>
                  </a:lnTo>
                  <a:lnTo>
                    <a:pt x="174846" y="1253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312">
              <a:extLst>
                <a:ext uri="{FF2B5EF4-FFF2-40B4-BE49-F238E27FC236}">
                  <a16:creationId xmlns:a16="http://schemas.microsoft.com/office/drawing/2014/main" xmlns="" id="{5F3A2CA5-1C8B-446E-99DE-64788AFC03E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440293" y="5423845"/>
              <a:ext cx="175090" cy="17145"/>
            </a:xfrm>
            <a:custGeom>
              <a:avLst/>
              <a:gdLst/>
              <a:ahLst/>
              <a:cxnLst/>
              <a:rect l="0" t="0" r="0" b="0"/>
              <a:pathLst>
                <a:path w="175090" h="17145">
                  <a:moveTo>
                    <a:pt x="11557" y="5405"/>
                  </a:moveTo>
                  <a:lnTo>
                    <a:pt x="11557" y="5405"/>
                  </a:lnTo>
                  <a:lnTo>
                    <a:pt x="8186" y="8776"/>
                  </a:lnTo>
                  <a:lnTo>
                    <a:pt x="4650" y="10431"/>
                  </a:lnTo>
                  <a:lnTo>
                    <a:pt x="2718" y="10872"/>
                  </a:lnTo>
                  <a:lnTo>
                    <a:pt x="1431" y="11872"/>
                  </a:lnTo>
                  <a:lnTo>
                    <a:pt x="0" y="14864"/>
                  </a:lnTo>
                  <a:lnTo>
                    <a:pt x="1736" y="15944"/>
                  </a:lnTo>
                  <a:lnTo>
                    <a:pt x="9308" y="17144"/>
                  </a:lnTo>
                  <a:lnTo>
                    <a:pt x="48168" y="11071"/>
                  </a:lnTo>
                  <a:lnTo>
                    <a:pt x="84729" y="5203"/>
                  </a:lnTo>
                  <a:lnTo>
                    <a:pt x="131216" y="269"/>
                  </a:lnTo>
                  <a:lnTo>
                    <a:pt x="164754" y="0"/>
                  </a:lnTo>
                  <a:lnTo>
                    <a:pt x="168722" y="1096"/>
                  </a:lnTo>
                  <a:lnTo>
                    <a:pt x="175089" y="4554"/>
                  </a:lnTo>
                  <a:lnTo>
                    <a:pt x="174906" y="5543"/>
                  </a:lnTo>
                  <a:lnTo>
                    <a:pt x="170307" y="117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489">
            <a:extLst>
              <a:ext uri="{FF2B5EF4-FFF2-40B4-BE49-F238E27FC236}">
                <a16:creationId xmlns:a16="http://schemas.microsoft.com/office/drawing/2014/main" xmlns="" id="{65078202-BCAC-453C-92F0-E04783C50589}"/>
              </a:ext>
            </a:extLst>
          </p:cNvPr>
          <p:cNvGrpSpPr/>
          <p:nvPr/>
        </p:nvGrpSpPr>
        <p:grpSpPr>
          <a:xfrm>
            <a:off x="9404349" y="5110404"/>
            <a:ext cx="908052" cy="424296"/>
            <a:chOff x="9404349" y="5110404"/>
            <a:chExt cx="908052" cy="424296"/>
          </a:xfrm>
        </p:grpSpPr>
        <p:sp>
          <p:nvSpPr>
            <p:cNvPr id="159" name="SMARTInkShape-2313">
              <a:extLst>
                <a:ext uri="{FF2B5EF4-FFF2-40B4-BE49-F238E27FC236}">
                  <a16:creationId xmlns:a16="http://schemas.microsoft.com/office/drawing/2014/main" xmlns="" id="{8655EEEA-4AEB-4884-A1D7-7741EAE68E2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267950" y="5158787"/>
              <a:ext cx="44451" cy="264114"/>
            </a:xfrm>
            <a:custGeom>
              <a:avLst/>
              <a:gdLst/>
              <a:ahLst/>
              <a:cxnLst/>
              <a:rect l="0" t="0" r="0" b="0"/>
              <a:pathLst>
                <a:path w="44451" h="264114">
                  <a:moveTo>
                    <a:pt x="0" y="10113"/>
                  </a:moveTo>
                  <a:lnTo>
                    <a:pt x="0" y="10113"/>
                  </a:lnTo>
                  <a:lnTo>
                    <a:pt x="3370" y="0"/>
                  </a:lnTo>
                  <a:lnTo>
                    <a:pt x="6481" y="548"/>
                  </a:lnTo>
                  <a:lnTo>
                    <a:pt x="15580" y="10565"/>
                  </a:lnTo>
                  <a:lnTo>
                    <a:pt x="20969" y="41459"/>
                  </a:lnTo>
                  <a:lnTo>
                    <a:pt x="26681" y="88866"/>
                  </a:lnTo>
                  <a:lnTo>
                    <a:pt x="32603" y="147281"/>
                  </a:lnTo>
                  <a:lnTo>
                    <a:pt x="36552" y="186225"/>
                  </a:lnTo>
                  <a:lnTo>
                    <a:pt x="44450" y="2641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314">
              <a:extLst>
                <a:ext uri="{FF2B5EF4-FFF2-40B4-BE49-F238E27FC236}">
                  <a16:creationId xmlns:a16="http://schemas.microsoft.com/office/drawing/2014/main" xmlns="" id="{3AE00704-9734-4284-8F85-0CE0D62F864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084167" y="5183365"/>
              <a:ext cx="97327" cy="301135"/>
            </a:xfrm>
            <a:custGeom>
              <a:avLst/>
              <a:gdLst/>
              <a:ahLst/>
              <a:cxnLst/>
              <a:rect l="0" t="0" r="0" b="0"/>
              <a:pathLst>
                <a:path w="97327" h="301135">
                  <a:moveTo>
                    <a:pt x="5983" y="10935"/>
                  </a:moveTo>
                  <a:lnTo>
                    <a:pt x="5983" y="10935"/>
                  </a:lnTo>
                  <a:lnTo>
                    <a:pt x="9354" y="4193"/>
                  </a:lnTo>
                  <a:lnTo>
                    <a:pt x="11757" y="2207"/>
                  </a:lnTo>
                  <a:lnTo>
                    <a:pt x="18192" y="0"/>
                  </a:lnTo>
                  <a:lnTo>
                    <a:pt x="20472" y="1528"/>
                  </a:lnTo>
                  <a:lnTo>
                    <a:pt x="23005" y="8871"/>
                  </a:lnTo>
                  <a:lnTo>
                    <a:pt x="22251" y="39886"/>
                  </a:lnTo>
                  <a:lnTo>
                    <a:pt x="19563" y="83774"/>
                  </a:lnTo>
                  <a:lnTo>
                    <a:pt x="16016" y="126798"/>
                  </a:lnTo>
                  <a:lnTo>
                    <a:pt x="12089" y="165676"/>
                  </a:lnTo>
                  <a:lnTo>
                    <a:pt x="7991" y="201064"/>
                  </a:lnTo>
                  <a:lnTo>
                    <a:pt x="2423" y="245932"/>
                  </a:lnTo>
                  <a:lnTo>
                    <a:pt x="183" y="272078"/>
                  </a:lnTo>
                  <a:lnTo>
                    <a:pt x="0" y="271814"/>
                  </a:lnTo>
                  <a:lnTo>
                    <a:pt x="22022" y="227286"/>
                  </a:lnTo>
                  <a:lnTo>
                    <a:pt x="42861" y="195514"/>
                  </a:lnTo>
                  <a:lnTo>
                    <a:pt x="47501" y="191138"/>
                  </a:lnTo>
                  <a:lnTo>
                    <a:pt x="58302" y="186275"/>
                  </a:lnTo>
                  <a:lnTo>
                    <a:pt x="64146" y="184978"/>
                  </a:lnTo>
                  <a:lnTo>
                    <a:pt x="70864" y="187642"/>
                  </a:lnTo>
                  <a:lnTo>
                    <a:pt x="85854" y="200008"/>
                  </a:lnTo>
                  <a:lnTo>
                    <a:pt x="94398" y="230434"/>
                  </a:lnTo>
                  <a:lnTo>
                    <a:pt x="97326" y="276349"/>
                  </a:lnTo>
                  <a:lnTo>
                    <a:pt x="93726" y="297010"/>
                  </a:lnTo>
                  <a:lnTo>
                    <a:pt x="91994" y="301134"/>
                  </a:lnTo>
                  <a:lnTo>
                    <a:pt x="84490" y="298946"/>
                  </a:lnTo>
                  <a:lnTo>
                    <a:pt x="31383" y="2649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315">
              <a:extLst>
                <a:ext uri="{FF2B5EF4-FFF2-40B4-BE49-F238E27FC236}">
                  <a16:creationId xmlns:a16="http://schemas.microsoft.com/office/drawing/2014/main" xmlns="" id="{7DE1D5D7-BE43-40BC-8672-741A245C1A7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861550" y="531495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0" y="0"/>
                  </a:moveTo>
                  <a:lnTo>
                    <a:pt x="0" y="0"/>
                  </a:lnTo>
                  <a:lnTo>
                    <a:pt x="3371" y="10113"/>
                  </a:lnTo>
                  <a:lnTo>
                    <a:pt x="5467" y="56854"/>
                  </a:lnTo>
                  <a:lnTo>
                    <a:pt x="9459" y="104099"/>
                  </a:lnTo>
                  <a:lnTo>
                    <a:pt x="12060" y="149392"/>
                  </a:lnTo>
                  <a:lnTo>
                    <a:pt x="1270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316">
              <a:extLst>
                <a:ext uri="{FF2B5EF4-FFF2-40B4-BE49-F238E27FC236}">
                  <a16:creationId xmlns:a16="http://schemas.microsoft.com/office/drawing/2014/main" xmlns="" id="{2E916D15-3491-4BA7-B954-1F594C578AF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753600" y="541020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12700"/>
                  </a:moveTo>
                  <a:lnTo>
                    <a:pt x="0" y="12700"/>
                  </a:lnTo>
                  <a:lnTo>
                    <a:pt x="45162" y="12700"/>
                  </a:lnTo>
                  <a:lnTo>
                    <a:pt x="88014" y="11995"/>
                  </a:lnTo>
                  <a:lnTo>
                    <a:pt x="120021" y="9329"/>
                  </a:lnTo>
                  <a:lnTo>
                    <a:pt x="153061" y="5793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317">
              <a:extLst>
                <a:ext uri="{FF2B5EF4-FFF2-40B4-BE49-F238E27FC236}">
                  <a16:creationId xmlns:a16="http://schemas.microsoft.com/office/drawing/2014/main" xmlns="" id="{D1B7BBA9-12BC-4263-8DF6-768780B7D67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430273" y="5110404"/>
              <a:ext cx="132828" cy="140913"/>
            </a:xfrm>
            <a:custGeom>
              <a:avLst/>
              <a:gdLst/>
              <a:ahLst/>
              <a:cxnLst/>
              <a:rect l="0" t="0" r="0" b="0"/>
              <a:pathLst>
                <a:path w="132828" h="140913">
                  <a:moveTo>
                    <a:pt x="37577" y="52146"/>
                  </a:moveTo>
                  <a:lnTo>
                    <a:pt x="37577" y="52146"/>
                  </a:lnTo>
                  <a:lnTo>
                    <a:pt x="37577" y="46679"/>
                  </a:lnTo>
                  <a:lnTo>
                    <a:pt x="34206" y="49428"/>
                  </a:lnTo>
                  <a:lnTo>
                    <a:pt x="15908" y="94003"/>
                  </a:lnTo>
                  <a:lnTo>
                    <a:pt x="2129" y="131636"/>
                  </a:lnTo>
                  <a:lnTo>
                    <a:pt x="262" y="140845"/>
                  </a:lnTo>
                  <a:lnTo>
                    <a:pt x="0" y="140912"/>
                  </a:lnTo>
                  <a:lnTo>
                    <a:pt x="6374" y="134264"/>
                  </a:lnTo>
                  <a:lnTo>
                    <a:pt x="21874" y="97686"/>
                  </a:lnTo>
                  <a:lnTo>
                    <a:pt x="38569" y="54977"/>
                  </a:lnTo>
                  <a:lnTo>
                    <a:pt x="57626" y="17707"/>
                  </a:lnTo>
                  <a:lnTo>
                    <a:pt x="72828" y="2503"/>
                  </a:lnTo>
                  <a:lnTo>
                    <a:pt x="78716" y="0"/>
                  </a:lnTo>
                  <a:lnTo>
                    <a:pt x="83348" y="449"/>
                  </a:lnTo>
                  <a:lnTo>
                    <a:pt x="87141" y="2865"/>
                  </a:lnTo>
                  <a:lnTo>
                    <a:pt x="99221" y="26491"/>
                  </a:lnTo>
                  <a:lnTo>
                    <a:pt x="110876" y="70988"/>
                  </a:lnTo>
                  <a:lnTo>
                    <a:pt x="121853" y="106537"/>
                  </a:lnTo>
                  <a:lnTo>
                    <a:pt x="132827" y="1283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318">
              <a:extLst>
                <a:ext uri="{FF2B5EF4-FFF2-40B4-BE49-F238E27FC236}">
                  <a16:creationId xmlns:a16="http://schemas.microsoft.com/office/drawing/2014/main" xmlns="" id="{56975C37-1AA8-4CED-AB87-AAF87880C14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404349" y="5342679"/>
              <a:ext cx="241302" cy="192021"/>
            </a:xfrm>
            <a:custGeom>
              <a:avLst/>
              <a:gdLst/>
              <a:ahLst/>
              <a:cxnLst/>
              <a:rect l="0" t="0" r="0" b="0"/>
              <a:pathLst>
                <a:path w="241302" h="192021">
                  <a:moveTo>
                    <a:pt x="1" y="169121"/>
                  </a:moveTo>
                  <a:lnTo>
                    <a:pt x="1" y="169121"/>
                  </a:lnTo>
                  <a:lnTo>
                    <a:pt x="0" y="165750"/>
                  </a:lnTo>
                  <a:lnTo>
                    <a:pt x="1882" y="162213"/>
                  </a:lnTo>
                  <a:lnTo>
                    <a:pt x="21371" y="129209"/>
                  </a:lnTo>
                  <a:lnTo>
                    <a:pt x="33254" y="92851"/>
                  </a:lnTo>
                  <a:lnTo>
                    <a:pt x="45611" y="48849"/>
                  </a:lnTo>
                  <a:lnTo>
                    <a:pt x="50598" y="1323"/>
                  </a:lnTo>
                  <a:lnTo>
                    <a:pt x="50665" y="105"/>
                  </a:lnTo>
                  <a:lnTo>
                    <a:pt x="50005" y="0"/>
                  </a:lnTo>
                  <a:lnTo>
                    <a:pt x="47390" y="1763"/>
                  </a:lnTo>
                  <a:lnTo>
                    <a:pt x="38579" y="13465"/>
                  </a:lnTo>
                  <a:lnTo>
                    <a:pt x="30403" y="57305"/>
                  </a:lnTo>
                  <a:lnTo>
                    <a:pt x="26882" y="102594"/>
                  </a:lnTo>
                  <a:lnTo>
                    <a:pt x="32582" y="149566"/>
                  </a:lnTo>
                  <a:lnTo>
                    <a:pt x="39837" y="182377"/>
                  </a:lnTo>
                  <a:lnTo>
                    <a:pt x="43491" y="187836"/>
                  </a:lnTo>
                  <a:lnTo>
                    <a:pt x="48044" y="190770"/>
                  </a:lnTo>
                  <a:lnTo>
                    <a:pt x="53197" y="192020"/>
                  </a:lnTo>
                  <a:lnTo>
                    <a:pt x="64565" y="189646"/>
                  </a:lnTo>
                  <a:lnTo>
                    <a:pt x="70560" y="187038"/>
                  </a:lnTo>
                  <a:lnTo>
                    <a:pt x="89111" y="166512"/>
                  </a:lnTo>
                  <a:lnTo>
                    <a:pt x="109220" y="134801"/>
                  </a:lnTo>
                  <a:lnTo>
                    <a:pt x="131092" y="98834"/>
                  </a:lnTo>
                  <a:lnTo>
                    <a:pt x="154751" y="58498"/>
                  </a:lnTo>
                  <a:lnTo>
                    <a:pt x="165048" y="29615"/>
                  </a:lnTo>
                  <a:lnTo>
                    <a:pt x="165097" y="72065"/>
                  </a:lnTo>
                  <a:lnTo>
                    <a:pt x="165099" y="91883"/>
                  </a:lnTo>
                  <a:lnTo>
                    <a:pt x="170745" y="106806"/>
                  </a:lnTo>
                  <a:lnTo>
                    <a:pt x="180309" y="117437"/>
                  </a:lnTo>
                  <a:lnTo>
                    <a:pt x="191616" y="124513"/>
                  </a:lnTo>
                  <a:lnTo>
                    <a:pt x="209880" y="129092"/>
                  </a:lnTo>
                  <a:lnTo>
                    <a:pt x="222398" y="126400"/>
                  </a:lnTo>
                  <a:lnTo>
                    <a:pt x="241301" y="1183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SMARTInkShape-2319">
            <a:extLst>
              <a:ext uri="{FF2B5EF4-FFF2-40B4-BE49-F238E27FC236}">
                <a16:creationId xmlns:a16="http://schemas.microsoft.com/office/drawing/2014/main" xmlns="" id="{CC5315FA-0393-4D96-8981-F1FA8BCAEF6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198100" y="5137512"/>
            <a:ext cx="142705" cy="456839"/>
          </a:xfrm>
          <a:custGeom>
            <a:avLst/>
            <a:gdLst/>
            <a:ahLst/>
            <a:cxnLst/>
            <a:rect l="0" t="0" r="0" b="0"/>
            <a:pathLst>
              <a:path w="142705" h="456839">
                <a:moveTo>
                  <a:pt x="12700" y="18688"/>
                </a:moveTo>
                <a:lnTo>
                  <a:pt x="12700" y="18688"/>
                </a:lnTo>
                <a:lnTo>
                  <a:pt x="18475" y="13619"/>
                </a:lnTo>
                <a:lnTo>
                  <a:pt x="39833" y="2386"/>
                </a:lnTo>
                <a:lnTo>
                  <a:pt x="49216" y="0"/>
                </a:lnTo>
                <a:lnTo>
                  <a:pt x="51977" y="1681"/>
                </a:lnTo>
                <a:lnTo>
                  <a:pt x="59499" y="8508"/>
                </a:lnTo>
                <a:lnTo>
                  <a:pt x="90756" y="54707"/>
                </a:lnTo>
                <a:lnTo>
                  <a:pt x="116148" y="102232"/>
                </a:lnTo>
                <a:lnTo>
                  <a:pt x="130109" y="140026"/>
                </a:lnTo>
                <a:lnTo>
                  <a:pt x="138092" y="180146"/>
                </a:lnTo>
                <a:lnTo>
                  <a:pt x="142704" y="223450"/>
                </a:lnTo>
                <a:lnTo>
                  <a:pt x="136504" y="266941"/>
                </a:lnTo>
                <a:lnTo>
                  <a:pt x="131590" y="312135"/>
                </a:lnTo>
                <a:lnTo>
                  <a:pt x="112373" y="358871"/>
                </a:lnTo>
                <a:lnTo>
                  <a:pt x="89015" y="403921"/>
                </a:lnTo>
                <a:lnTo>
                  <a:pt x="80456" y="414086"/>
                </a:lnTo>
                <a:lnTo>
                  <a:pt x="52131" y="436530"/>
                </a:lnTo>
                <a:lnTo>
                  <a:pt x="49510" y="437229"/>
                </a:lnTo>
                <a:lnTo>
                  <a:pt x="42078" y="437678"/>
                </a:lnTo>
                <a:lnTo>
                  <a:pt x="37987" y="439620"/>
                </a:lnTo>
                <a:lnTo>
                  <a:pt x="33816" y="442130"/>
                </a:lnTo>
                <a:lnTo>
                  <a:pt x="27501" y="444248"/>
                </a:lnTo>
                <a:lnTo>
                  <a:pt x="21163" y="448325"/>
                </a:lnTo>
                <a:lnTo>
                  <a:pt x="14816" y="450553"/>
                </a:lnTo>
                <a:lnTo>
                  <a:pt x="6721" y="456551"/>
                </a:lnTo>
                <a:lnTo>
                  <a:pt x="0" y="45683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062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491">
            <a:extLst>
              <a:ext uri="{FF2B5EF4-FFF2-40B4-BE49-F238E27FC236}">
                <a16:creationId xmlns:a16="http://schemas.microsoft.com/office/drawing/2014/main" xmlns="" id="{AAE3B54C-F397-40ED-9E24-8EE4A0F8617D}"/>
              </a:ext>
            </a:extLst>
          </p:cNvPr>
          <p:cNvGrpSpPr/>
          <p:nvPr/>
        </p:nvGrpSpPr>
        <p:grpSpPr>
          <a:xfrm>
            <a:off x="1104900" y="838200"/>
            <a:ext cx="400051" cy="615951"/>
            <a:chOff x="1104900" y="838200"/>
            <a:chExt cx="400051" cy="615951"/>
          </a:xfrm>
        </p:grpSpPr>
        <p:sp>
          <p:nvSpPr>
            <p:cNvPr id="2" name="SMARTInkShape-2320">
              <a:extLst>
                <a:ext uri="{FF2B5EF4-FFF2-40B4-BE49-F238E27FC236}">
                  <a16:creationId xmlns:a16="http://schemas.microsoft.com/office/drawing/2014/main" xmlns="" id="{8FFF7CDF-E529-45D3-949E-04A167382C5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168662" y="1035050"/>
              <a:ext cx="239463" cy="310965"/>
            </a:xfrm>
            <a:custGeom>
              <a:avLst/>
              <a:gdLst/>
              <a:ahLst/>
              <a:cxnLst/>
              <a:rect l="0" t="0" r="0" b="0"/>
              <a:pathLst>
                <a:path w="239463" h="310965">
                  <a:moveTo>
                    <a:pt x="6088" y="0"/>
                  </a:moveTo>
                  <a:lnTo>
                    <a:pt x="6088" y="0"/>
                  </a:lnTo>
                  <a:lnTo>
                    <a:pt x="621" y="0"/>
                  </a:lnTo>
                  <a:lnTo>
                    <a:pt x="326" y="705"/>
                  </a:lnTo>
                  <a:lnTo>
                    <a:pt x="0" y="3371"/>
                  </a:lnTo>
                  <a:lnTo>
                    <a:pt x="40225" y="49542"/>
                  </a:lnTo>
                  <a:lnTo>
                    <a:pt x="75547" y="96256"/>
                  </a:lnTo>
                  <a:lnTo>
                    <a:pt x="106083" y="137019"/>
                  </a:lnTo>
                  <a:lnTo>
                    <a:pt x="144215" y="180377"/>
                  </a:lnTo>
                  <a:lnTo>
                    <a:pt x="183422" y="224503"/>
                  </a:lnTo>
                  <a:lnTo>
                    <a:pt x="217976" y="272110"/>
                  </a:lnTo>
                  <a:lnTo>
                    <a:pt x="237492" y="309674"/>
                  </a:lnTo>
                  <a:lnTo>
                    <a:pt x="238674" y="310871"/>
                  </a:lnTo>
                  <a:lnTo>
                    <a:pt x="239462" y="310964"/>
                  </a:lnTo>
                  <a:lnTo>
                    <a:pt x="234688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321">
              <a:extLst>
                <a:ext uri="{FF2B5EF4-FFF2-40B4-BE49-F238E27FC236}">
                  <a16:creationId xmlns:a16="http://schemas.microsoft.com/office/drawing/2014/main" xmlns="" id="{8988667B-040D-4B12-927F-6E9762901505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117600" y="1007829"/>
              <a:ext cx="311151" cy="446322"/>
            </a:xfrm>
            <a:custGeom>
              <a:avLst/>
              <a:gdLst/>
              <a:ahLst/>
              <a:cxnLst/>
              <a:rect l="0" t="0" r="0" b="0"/>
              <a:pathLst>
                <a:path w="311151" h="446322">
                  <a:moveTo>
                    <a:pt x="311150" y="8171"/>
                  </a:moveTo>
                  <a:lnTo>
                    <a:pt x="311150" y="8171"/>
                  </a:lnTo>
                  <a:lnTo>
                    <a:pt x="311150" y="0"/>
                  </a:lnTo>
                  <a:lnTo>
                    <a:pt x="311150" y="607"/>
                  </a:lnTo>
                  <a:lnTo>
                    <a:pt x="280707" y="42887"/>
                  </a:lnTo>
                  <a:lnTo>
                    <a:pt x="261636" y="73695"/>
                  </a:lnTo>
                  <a:lnTo>
                    <a:pt x="239049" y="113258"/>
                  </a:lnTo>
                  <a:lnTo>
                    <a:pt x="224983" y="137495"/>
                  </a:lnTo>
                  <a:lnTo>
                    <a:pt x="209255" y="164237"/>
                  </a:lnTo>
                  <a:lnTo>
                    <a:pt x="192420" y="192648"/>
                  </a:lnTo>
                  <a:lnTo>
                    <a:pt x="174141" y="221467"/>
                  </a:lnTo>
                  <a:lnTo>
                    <a:pt x="154900" y="250557"/>
                  </a:lnTo>
                  <a:lnTo>
                    <a:pt x="135016" y="279828"/>
                  </a:lnTo>
                  <a:lnTo>
                    <a:pt x="116117" y="306398"/>
                  </a:lnTo>
                  <a:lnTo>
                    <a:pt x="97872" y="331167"/>
                  </a:lnTo>
                  <a:lnTo>
                    <a:pt x="64665" y="374680"/>
                  </a:lnTo>
                  <a:lnTo>
                    <a:pt x="28254" y="419450"/>
                  </a:lnTo>
                  <a:lnTo>
                    <a:pt x="0" y="446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322">
              <a:extLst>
                <a:ext uri="{FF2B5EF4-FFF2-40B4-BE49-F238E27FC236}">
                  <a16:creationId xmlns:a16="http://schemas.microsoft.com/office/drawing/2014/main" xmlns="" id="{D4AE6611-21BC-4E93-BB10-3BF86D6AA21D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104900" y="838200"/>
              <a:ext cx="400051" cy="57151"/>
            </a:xfrm>
            <a:custGeom>
              <a:avLst/>
              <a:gdLst/>
              <a:ahLst/>
              <a:cxnLst/>
              <a:rect l="0" t="0" r="0" b="0"/>
              <a:pathLst>
                <a:path w="400051" h="57151">
                  <a:moveTo>
                    <a:pt x="0" y="57150"/>
                  </a:moveTo>
                  <a:lnTo>
                    <a:pt x="0" y="57150"/>
                  </a:lnTo>
                  <a:lnTo>
                    <a:pt x="43370" y="53779"/>
                  </a:lnTo>
                  <a:lnTo>
                    <a:pt x="82540" y="44598"/>
                  </a:lnTo>
                  <a:lnTo>
                    <a:pt x="105827" y="38199"/>
                  </a:lnTo>
                  <a:lnTo>
                    <a:pt x="131934" y="32521"/>
                  </a:lnTo>
                  <a:lnTo>
                    <a:pt x="159923" y="27325"/>
                  </a:lnTo>
                  <a:lnTo>
                    <a:pt x="189165" y="22450"/>
                  </a:lnTo>
                  <a:lnTo>
                    <a:pt x="219244" y="18495"/>
                  </a:lnTo>
                  <a:lnTo>
                    <a:pt x="249879" y="15152"/>
                  </a:lnTo>
                  <a:lnTo>
                    <a:pt x="280886" y="12218"/>
                  </a:lnTo>
                  <a:lnTo>
                    <a:pt x="307907" y="9556"/>
                  </a:lnTo>
                  <a:lnTo>
                    <a:pt x="354864" y="4718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MARTInkShape-Group492">
            <a:extLst>
              <a:ext uri="{FF2B5EF4-FFF2-40B4-BE49-F238E27FC236}">
                <a16:creationId xmlns:a16="http://schemas.microsoft.com/office/drawing/2014/main" xmlns="" id="{263F079F-DD0F-47ED-BA3C-AF7E6BA5C27A}"/>
              </a:ext>
            </a:extLst>
          </p:cNvPr>
          <p:cNvGrpSpPr/>
          <p:nvPr/>
        </p:nvGrpSpPr>
        <p:grpSpPr>
          <a:xfrm>
            <a:off x="1746250" y="1244600"/>
            <a:ext cx="228601" cy="128607"/>
            <a:chOff x="1746250" y="1244600"/>
            <a:chExt cx="228601" cy="128607"/>
          </a:xfrm>
        </p:grpSpPr>
        <p:sp>
          <p:nvSpPr>
            <p:cNvPr id="6" name="SMARTInkShape-2323">
              <a:extLst>
                <a:ext uri="{FF2B5EF4-FFF2-40B4-BE49-F238E27FC236}">
                  <a16:creationId xmlns:a16="http://schemas.microsoft.com/office/drawing/2014/main" xmlns="" id="{B65683FF-6EE1-4B03-9C2F-8A64FBED096B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746250" y="1244600"/>
              <a:ext cx="139701" cy="16072"/>
            </a:xfrm>
            <a:custGeom>
              <a:avLst/>
              <a:gdLst/>
              <a:ahLst/>
              <a:cxnLst/>
              <a:rect l="0" t="0" r="0" b="0"/>
              <a:pathLst>
                <a:path w="139701" h="16072">
                  <a:moveTo>
                    <a:pt x="0" y="12700"/>
                  </a:moveTo>
                  <a:lnTo>
                    <a:pt x="0" y="12700"/>
                  </a:lnTo>
                  <a:lnTo>
                    <a:pt x="6742" y="16071"/>
                  </a:lnTo>
                  <a:lnTo>
                    <a:pt x="15697" y="15845"/>
                  </a:lnTo>
                  <a:lnTo>
                    <a:pt x="55547" y="9950"/>
                  </a:lnTo>
                  <a:lnTo>
                    <a:pt x="87482" y="606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324">
              <a:extLst>
                <a:ext uri="{FF2B5EF4-FFF2-40B4-BE49-F238E27FC236}">
                  <a16:creationId xmlns:a16="http://schemas.microsoft.com/office/drawing/2014/main" xmlns="" id="{2F3E2402-2D50-42B1-978C-392BDFF1A2B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780979" y="1352550"/>
              <a:ext cx="193872" cy="20657"/>
            </a:xfrm>
            <a:custGeom>
              <a:avLst/>
              <a:gdLst/>
              <a:ahLst/>
              <a:cxnLst/>
              <a:rect l="0" t="0" r="0" b="0"/>
              <a:pathLst>
                <a:path w="193872" h="20657">
                  <a:moveTo>
                    <a:pt x="3371" y="6350"/>
                  </a:moveTo>
                  <a:lnTo>
                    <a:pt x="3371" y="6350"/>
                  </a:lnTo>
                  <a:lnTo>
                    <a:pt x="0" y="13092"/>
                  </a:lnTo>
                  <a:lnTo>
                    <a:pt x="1124" y="15784"/>
                  </a:lnTo>
                  <a:lnTo>
                    <a:pt x="8017" y="20656"/>
                  </a:lnTo>
                  <a:lnTo>
                    <a:pt x="40652" y="17252"/>
                  </a:lnTo>
                  <a:lnTo>
                    <a:pt x="72151" y="12842"/>
                  </a:lnTo>
                  <a:lnTo>
                    <a:pt x="108729" y="8530"/>
                  </a:lnTo>
                  <a:lnTo>
                    <a:pt x="150856" y="4261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493">
            <a:extLst>
              <a:ext uri="{FF2B5EF4-FFF2-40B4-BE49-F238E27FC236}">
                <a16:creationId xmlns:a16="http://schemas.microsoft.com/office/drawing/2014/main" xmlns="" id="{91468A11-359B-4F2E-AA0D-1B5124DA5819}"/>
              </a:ext>
            </a:extLst>
          </p:cNvPr>
          <p:cNvGrpSpPr/>
          <p:nvPr/>
        </p:nvGrpSpPr>
        <p:grpSpPr>
          <a:xfrm>
            <a:off x="2553040" y="952500"/>
            <a:ext cx="786904" cy="692151"/>
            <a:chOff x="2553040" y="952500"/>
            <a:chExt cx="786904" cy="692151"/>
          </a:xfrm>
        </p:grpSpPr>
        <p:sp>
          <p:nvSpPr>
            <p:cNvPr id="9" name="SMARTInkShape-2325">
              <a:extLst>
                <a:ext uri="{FF2B5EF4-FFF2-40B4-BE49-F238E27FC236}">
                  <a16:creationId xmlns:a16="http://schemas.microsoft.com/office/drawing/2014/main" xmlns="" id="{69AA7802-F639-47BE-B555-3104F02C941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553040" y="968117"/>
              <a:ext cx="329861" cy="319050"/>
            </a:xfrm>
            <a:custGeom>
              <a:avLst/>
              <a:gdLst/>
              <a:ahLst/>
              <a:cxnLst/>
              <a:rect l="0" t="0" r="0" b="0"/>
              <a:pathLst>
                <a:path w="329861" h="319050">
                  <a:moveTo>
                    <a:pt x="317160" y="16133"/>
                  </a:moveTo>
                  <a:lnTo>
                    <a:pt x="317160" y="16133"/>
                  </a:lnTo>
                  <a:lnTo>
                    <a:pt x="317160" y="12762"/>
                  </a:lnTo>
                  <a:lnTo>
                    <a:pt x="319042" y="9225"/>
                  </a:lnTo>
                  <a:lnTo>
                    <a:pt x="326619" y="401"/>
                  </a:lnTo>
                  <a:lnTo>
                    <a:pt x="324877" y="0"/>
                  </a:lnTo>
                  <a:lnTo>
                    <a:pt x="294277" y="8190"/>
                  </a:lnTo>
                  <a:lnTo>
                    <a:pt x="263951" y="19658"/>
                  </a:lnTo>
                  <a:lnTo>
                    <a:pt x="224602" y="36515"/>
                  </a:lnTo>
                  <a:lnTo>
                    <a:pt x="200422" y="45949"/>
                  </a:lnTo>
                  <a:lnTo>
                    <a:pt x="173718" y="55766"/>
                  </a:lnTo>
                  <a:lnTo>
                    <a:pt x="145332" y="65838"/>
                  </a:lnTo>
                  <a:lnTo>
                    <a:pt x="120058" y="75375"/>
                  </a:lnTo>
                  <a:lnTo>
                    <a:pt x="75042" y="93498"/>
                  </a:lnTo>
                  <a:lnTo>
                    <a:pt x="27642" y="113625"/>
                  </a:lnTo>
                  <a:lnTo>
                    <a:pt x="23959" y="117817"/>
                  </a:lnTo>
                  <a:lnTo>
                    <a:pt x="22209" y="122022"/>
                  </a:lnTo>
                  <a:lnTo>
                    <a:pt x="25982" y="125531"/>
                  </a:lnTo>
                  <a:lnTo>
                    <a:pt x="57005" y="133841"/>
                  </a:lnTo>
                  <a:lnTo>
                    <a:pt x="90998" y="138533"/>
                  </a:lnTo>
                  <a:lnTo>
                    <a:pt x="127744" y="144851"/>
                  </a:lnTo>
                  <a:lnTo>
                    <a:pt x="172842" y="158224"/>
                  </a:lnTo>
                  <a:lnTo>
                    <a:pt x="182848" y="163777"/>
                  </a:lnTo>
                  <a:lnTo>
                    <a:pt x="186696" y="171006"/>
                  </a:lnTo>
                  <a:lnTo>
                    <a:pt x="186440" y="179354"/>
                  </a:lnTo>
                  <a:lnTo>
                    <a:pt x="183446" y="188447"/>
                  </a:lnTo>
                  <a:lnTo>
                    <a:pt x="148895" y="221470"/>
                  </a:lnTo>
                  <a:lnTo>
                    <a:pt x="112318" y="243801"/>
                  </a:lnTo>
                  <a:lnTo>
                    <a:pt x="72308" y="264780"/>
                  </a:lnTo>
                  <a:lnTo>
                    <a:pt x="35711" y="283511"/>
                  </a:lnTo>
                  <a:lnTo>
                    <a:pt x="3600" y="303182"/>
                  </a:lnTo>
                  <a:lnTo>
                    <a:pt x="170" y="307687"/>
                  </a:lnTo>
                  <a:lnTo>
                    <a:pt x="0" y="311397"/>
                  </a:lnTo>
                  <a:lnTo>
                    <a:pt x="2003" y="314576"/>
                  </a:lnTo>
                  <a:lnTo>
                    <a:pt x="31791" y="319049"/>
                  </a:lnTo>
                  <a:lnTo>
                    <a:pt x="72031" y="314451"/>
                  </a:lnTo>
                  <a:lnTo>
                    <a:pt x="96590" y="310262"/>
                  </a:lnTo>
                  <a:lnTo>
                    <a:pt x="123547" y="306058"/>
                  </a:lnTo>
                  <a:lnTo>
                    <a:pt x="152101" y="301844"/>
                  </a:lnTo>
                  <a:lnTo>
                    <a:pt x="181721" y="297624"/>
                  </a:lnTo>
                  <a:lnTo>
                    <a:pt x="211345" y="293399"/>
                  </a:lnTo>
                  <a:lnTo>
                    <a:pt x="240972" y="289171"/>
                  </a:lnTo>
                  <a:lnTo>
                    <a:pt x="270601" y="284942"/>
                  </a:lnTo>
                  <a:lnTo>
                    <a:pt x="329860" y="276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326">
              <a:extLst>
                <a:ext uri="{FF2B5EF4-FFF2-40B4-BE49-F238E27FC236}">
                  <a16:creationId xmlns:a16="http://schemas.microsoft.com/office/drawing/2014/main" xmlns="" id="{A1D70C7D-7EAE-42C8-950B-71C17EC15AFA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959100" y="1016000"/>
              <a:ext cx="241301" cy="222251"/>
            </a:xfrm>
            <a:custGeom>
              <a:avLst/>
              <a:gdLst/>
              <a:ahLst/>
              <a:cxnLst/>
              <a:rect l="0" t="0" r="0" b="0"/>
              <a:pathLst>
                <a:path w="241301" h="222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4258" y="24485"/>
                  </a:lnTo>
                  <a:lnTo>
                    <a:pt x="86256" y="58055"/>
                  </a:lnTo>
                  <a:lnTo>
                    <a:pt x="118769" y="87891"/>
                  </a:lnTo>
                  <a:lnTo>
                    <a:pt x="154387" y="119966"/>
                  </a:lnTo>
                  <a:lnTo>
                    <a:pt x="200026" y="166387"/>
                  </a:lnTo>
                  <a:lnTo>
                    <a:pt x="2413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327">
              <a:extLst>
                <a:ext uri="{FF2B5EF4-FFF2-40B4-BE49-F238E27FC236}">
                  <a16:creationId xmlns:a16="http://schemas.microsoft.com/office/drawing/2014/main" xmlns="" id="{D0ACB818-9586-4C6A-8CF6-32CC6B7708F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997190" y="952500"/>
              <a:ext cx="215911" cy="323851"/>
            </a:xfrm>
            <a:custGeom>
              <a:avLst/>
              <a:gdLst/>
              <a:ahLst/>
              <a:cxnLst/>
              <a:rect l="0" t="0" r="0" b="0"/>
              <a:pathLst>
                <a:path w="215911" h="323851">
                  <a:moveTo>
                    <a:pt x="215910" y="0"/>
                  </a:moveTo>
                  <a:lnTo>
                    <a:pt x="215910" y="0"/>
                  </a:lnTo>
                  <a:lnTo>
                    <a:pt x="179026" y="34637"/>
                  </a:lnTo>
                  <a:lnTo>
                    <a:pt x="153421" y="67135"/>
                  </a:lnTo>
                  <a:lnTo>
                    <a:pt x="119933" y="108860"/>
                  </a:lnTo>
                  <a:lnTo>
                    <a:pt x="83648" y="154921"/>
                  </a:lnTo>
                  <a:lnTo>
                    <a:pt x="51058" y="201263"/>
                  </a:lnTo>
                  <a:lnTo>
                    <a:pt x="25755" y="238322"/>
                  </a:lnTo>
                  <a:lnTo>
                    <a:pt x="7924" y="268199"/>
                  </a:lnTo>
                  <a:lnTo>
                    <a:pt x="0" y="293237"/>
                  </a:lnTo>
                  <a:lnTo>
                    <a:pt x="3" y="302030"/>
                  </a:lnTo>
                  <a:lnTo>
                    <a:pt x="2122" y="308598"/>
                  </a:lnTo>
                  <a:lnTo>
                    <a:pt x="1271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328">
              <a:extLst>
                <a:ext uri="{FF2B5EF4-FFF2-40B4-BE49-F238E27FC236}">
                  <a16:creationId xmlns:a16="http://schemas.microsoft.com/office/drawing/2014/main" xmlns="" id="{78C311DB-2593-4247-9F0B-E04AC50F3D98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257889" y="1187450"/>
              <a:ext cx="12362" cy="88901"/>
            </a:xfrm>
            <a:custGeom>
              <a:avLst/>
              <a:gdLst/>
              <a:ahLst/>
              <a:cxnLst/>
              <a:rect l="0" t="0" r="0" b="0"/>
              <a:pathLst>
                <a:path w="12362" h="88901">
                  <a:moveTo>
                    <a:pt x="12361" y="0"/>
                  </a:moveTo>
                  <a:lnTo>
                    <a:pt x="12361" y="0"/>
                  </a:lnTo>
                  <a:lnTo>
                    <a:pt x="3523" y="24419"/>
                  </a:lnTo>
                  <a:lnTo>
                    <a:pt x="0" y="68881"/>
                  </a:lnTo>
                  <a:lnTo>
                    <a:pt x="1693" y="78356"/>
                  </a:lnTo>
                  <a:lnTo>
                    <a:pt x="6011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329">
              <a:extLst>
                <a:ext uri="{FF2B5EF4-FFF2-40B4-BE49-F238E27FC236}">
                  <a16:creationId xmlns:a16="http://schemas.microsoft.com/office/drawing/2014/main" xmlns="" id="{4EC7946B-76DE-4357-A0C2-900EFF6C9CC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279880" y="1079500"/>
              <a:ext cx="60064" cy="42424"/>
            </a:xfrm>
            <a:custGeom>
              <a:avLst/>
              <a:gdLst/>
              <a:ahLst/>
              <a:cxnLst/>
              <a:rect l="0" t="0" r="0" b="0"/>
              <a:pathLst>
                <a:path w="60064" h="42424">
                  <a:moveTo>
                    <a:pt x="9420" y="25400"/>
                  </a:moveTo>
                  <a:lnTo>
                    <a:pt x="9420" y="25400"/>
                  </a:lnTo>
                  <a:lnTo>
                    <a:pt x="6049" y="25400"/>
                  </a:lnTo>
                  <a:lnTo>
                    <a:pt x="2513" y="27282"/>
                  </a:lnTo>
                  <a:lnTo>
                    <a:pt x="582" y="28771"/>
                  </a:lnTo>
                  <a:lnTo>
                    <a:pt x="0" y="31175"/>
                  </a:lnTo>
                  <a:lnTo>
                    <a:pt x="1235" y="37609"/>
                  </a:lnTo>
                  <a:lnTo>
                    <a:pt x="4669" y="39890"/>
                  </a:lnTo>
                  <a:lnTo>
                    <a:pt x="16010" y="42423"/>
                  </a:lnTo>
                  <a:lnTo>
                    <a:pt x="38262" y="40478"/>
                  </a:lnTo>
                  <a:lnTo>
                    <a:pt x="44876" y="36863"/>
                  </a:lnTo>
                  <a:lnTo>
                    <a:pt x="55987" y="25321"/>
                  </a:lnTo>
                  <a:lnTo>
                    <a:pt x="58809" y="19703"/>
                  </a:lnTo>
                  <a:lnTo>
                    <a:pt x="60063" y="9697"/>
                  </a:lnTo>
                  <a:lnTo>
                    <a:pt x="57293" y="6465"/>
                  </a:lnTo>
                  <a:lnTo>
                    <a:pt x="34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330">
              <a:extLst>
                <a:ext uri="{FF2B5EF4-FFF2-40B4-BE49-F238E27FC236}">
                  <a16:creationId xmlns:a16="http://schemas.microsoft.com/office/drawing/2014/main" xmlns="" id="{75E67C30-2D6F-4D98-8A0F-A62C16F65EAA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695379" y="1358900"/>
              <a:ext cx="581222" cy="75318"/>
            </a:xfrm>
            <a:custGeom>
              <a:avLst/>
              <a:gdLst/>
              <a:ahLst/>
              <a:cxnLst/>
              <a:rect l="0" t="0" r="0" b="0"/>
              <a:pathLst>
                <a:path w="581222" h="75318">
                  <a:moveTo>
                    <a:pt x="3371" y="69850"/>
                  </a:moveTo>
                  <a:lnTo>
                    <a:pt x="3371" y="69850"/>
                  </a:lnTo>
                  <a:lnTo>
                    <a:pt x="0" y="73221"/>
                  </a:lnTo>
                  <a:lnTo>
                    <a:pt x="24871" y="75317"/>
                  </a:lnTo>
                  <a:lnTo>
                    <a:pt x="65844" y="70163"/>
                  </a:lnTo>
                  <a:lnTo>
                    <a:pt x="91586" y="65826"/>
                  </a:lnTo>
                  <a:lnTo>
                    <a:pt x="124976" y="60111"/>
                  </a:lnTo>
                  <a:lnTo>
                    <a:pt x="163463" y="53480"/>
                  </a:lnTo>
                  <a:lnTo>
                    <a:pt x="205349" y="46236"/>
                  </a:lnTo>
                  <a:lnTo>
                    <a:pt x="250912" y="38585"/>
                  </a:lnTo>
                  <a:lnTo>
                    <a:pt x="298926" y="30663"/>
                  </a:lnTo>
                  <a:lnTo>
                    <a:pt x="348574" y="22558"/>
                  </a:lnTo>
                  <a:lnTo>
                    <a:pt x="392257" y="16450"/>
                  </a:lnTo>
                  <a:lnTo>
                    <a:pt x="431962" y="11672"/>
                  </a:lnTo>
                  <a:lnTo>
                    <a:pt x="469015" y="7782"/>
                  </a:lnTo>
                  <a:lnTo>
                    <a:pt x="497950" y="5188"/>
                  </a:lnTo>
                  <a:lnTo>
                    <a:pt x="541390" y="2306"/>
                  </a:lnTo>
                  <a:lnTo>
                    <a:pt x="581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331">
              <a:extLst>
                <a:ext uri="{FF2B5EF4-FFF2-40B4-BE49-F238E27FC236}">
                  <a16:creationId xmlns:a16="http://schemas.microsoft.com/office/drawing/2014/main" xmlns="" id="{C19A04A8-7892-4A91-8BF5-C02F0A7821A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004719" y="1480681"/>
              <a:ext cx="134482" cy="163970"/>
            </a:xfrm>
            <a:custGeom>
              <a:avLst/>
              <a:gdLst/>
              <a:ahLst/>
              <a:cxnLst/>
              <a:rect l="0" t="0" r="0" b="0"/>
              <a:pathLst>
                <a:path w="134482" h="163970">
                  <a:moveTo>
                    <a:pt x="24231" y="11569"/>
                  </a:moveTo>
                  <a:lnTo>
                    <a:pt x="24231" y="11569"/>
                  </a:lnTo>
                  <a:lnTo>
                    <a:pt x="20860" y="18311"/>
                  </a:lnTo>
                  <a:lnTo>
                    <a:pt x="14771" y="57003"/>
                  </a:lnTo>
                  <a:lnTo>
                    <a:pt x="11466" y="96848"/>
                  </a:lnTo>
                  <a:lnTo>
                    <a:pt x="1462" y="143170"/>
                  </a:lnTo>
                  <a:lnTo>
                    <a:pt x="0" y="147669"/>
                  </a:lnTo>
                  <a:lnTo>
                    <a:pt x="10436" y="101945"/>
                  </a:lnTo>
                  <a:lnTo>
                    <a:pt x="22338" y="58965"/>
                  </a:lnTo>
                  <a:lnTo>
                    <a:pt x="43112" y="21614"/>
                  </a:lnTo>
                  <a:lnTo>
                    <a:pt x="58963" y="6391"/>
                  </a:lnTo>
                  <a:lnTo>
                    <a:pt x="73534" y="566"/>
                  </a:lnTo>
                  <a:lnTo>
                    <a:pt x="80383" y="0"/>
                  </a:lnTo>
                  <a:lnTo>
                    <a:pt x="95519" y="6898"/>
                  </a:lnTo>
                  <a:lnTo>
                    <a:pt x="110948" y="20782"/>
                  </a:lnTo>
                  <a:lnTo>
                    <a:pt x="124861" y="41064"/>
                  </a:lnTo>
                  <a:lnTo>
                    <a:pt x="134481" y="76282"/>
                  </a:lnTo>
                  <a:lnTo>
                    <a:pt x="133960" y="113528"/>
                  </a:lnTo>
                  <a:lnTo>
                    <a:pt x="132181" y="163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494">
            <a:extLst>
              <a:ext uri="{FF2B5EF4-FFF2-40B4-BE49-F238E27FC236}">
                <a16:creationId xmlns:a16="http://schemas.microsoft.com/office/drawing/2014/main" xmlns="" id="{0B80AD84-F1D7-4DD0-A587-7DA5019CD2F3}"/>
              </a:ext>
            </a:extLst>
          </p:cNvPr>
          <p:cNvGrpSpPr/>
          <p:nvPr/>
        </p:nvGrpSpPr>
        <p:grpSpPr>
          <a:xfrm>
            <a:off x="9475965" y="667023"/>
            <a:ext cx="1528586" cy="964850"/>
            <a:chOff x="9475965" y="667023"/>
            <a:chExt cx="1528586" cy="964850"/>
          </a:xfrm>
        </p:grpSpPr>
        <p:sp>
          <p:nvSpPr>
            <p:cNvPr id="17" name="SMARTInkShape-2332">
              <a:extLst>
                <a:ext uri="{FF2B5EF4-FFF2-40B4-BE49-F238E27FC236}">
                  <a16:creationId xmlns:a16="http://schemas.microsoft.com/office/drawing/2014/main" xmlns="" id="{CE94C3E9-9754-42B2-88BD-EE534C647C1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696789" y="1270464"/>
              <a:ext cx="456862" cy="361409"/>
            </a:xfrm>
            <a:custGeom>
              <a:avLst/>
              <a:gdLst/>
              <a:ahLst/>
              <a:cxnLst/>
              <a:rect l="0" t="0" r="0" b="0"/>
              <a:pathLst>
                <a:path w="456862" h="361409">
                  <a:moveTo>
                    <a:pt x="12361" y="355136"/>
                  </a:moveTo>
                  <a:lnTo>
                    <a:pt x="12361" y="355136"/>
                  </a:lnTo>
                  <a:lnTo>
                    <a:pt x="8990" y="358507"/>
                  </a:lnTo>
                  <a:lnTo>
                    <a:pt x="5454" y="360162"/>
                  </a:lnTo>
                  <a:lnTo>
                    <a:pt x="0" y="361408"/>
                  </a:lnTo>
                  <a:lnTo>
                    <a:pt x="20739" y="349270"/>
                  </a:lnTo>
                  <a:lnTo>
                    <a:pt x="52609" y="306917"/>
                  </a:lnTo>
                  <a:lnTo>
                    <a:pt x="74617" y="267706"/>
                  </a:lnTo>
                  <a:lnTo>
                    <a:pt x="88714" y="235845"/>
                  </a:lnTo>
                  <a:lnTo>
                    <a:pt x="104386" y="200518"/>
                  </a:lnTo>
                  <a:lnTo>
                    <a:pt x="116996" y="163650"/>
                  </a:lnTo>
                  <a:lnTo>
                    <a:pt x="128010" y="126803"/>
                  </a:lnTo>
                  <a:lnTo>
                    <a:pt x="139960" y="91612"/>
                  </a:lnTo>
                  <a:lnTo>
                    <a:pt x="151847" y="46809"/>
                  </a:lnTo>
                  <a:lnTo>
                    <a:pt x="158027" y="0"/>
                  </a:lnTo>
                  <a:lnTo>
                    <a:pt x="158240" y="2329"/>
                  </a:lnTo>
                  <a:lnTo>
                    <a:pt x="149557" y="49765"/>
                  </a:lnTo>
                  <a:lnTo>
                    <a:pt x="143480" y="90540"/>
                  </a:lnTo>
                  <a:lnTo>
                    <a:pt x="139311" y="122062"/>
                  </a:lnTo>
                  <a:lnTo>
                    <a:pt x="134877" y="169660"/>
                  </a:lnTo>
                  <a:lnTo>
                    <a:pt x="135446" y="215043"/>
                  </a:lnTo>
                  <a:lnTo>
                    <a:pt x="141964" y="256007"/>
                  </a:lnTo>
                  <a:lnTo>
                    <a:pt x="156506" y="300742"/>
                  </a:lnTo>
                  <a:lnTo>
                    <a:pt x="163679" y="309324"/>
                  </a:lnTo>
                  <a:lnTo>
                    <a:pt x="169684" y="311189"/>
                  </a:lnTo>
                  <a:lnTo>
                    <a:pt x="185764" y="311380"/>
                  </a:lnTo>
                  <a:lnTo>
                    <a:pt x="202788" y="305350"/>
                  </a:lnTo>
                  <a:lnTo>
                    <a:pt x="219762" y="294203"/>
                  </a:lnTo>
                  <a:lnTo>
                    <a:pt x="253655" y="256421"/>
                  </a:lnTo>
                  <a:lnTo>
                    <a:pt x="279059" y="218878"/>
                  </a:lnTo>
                  <a:lnTo>
                    <a:pt x="295993" y="188743"/>
                  </a:lnTo>
                  <a:lnTo>
                    <a:pt x="312926" y="151832"/>
                  </a:lnTo>
                  <a:lnTo>
                    <a:pt x="327980" y="117553"/>
                  </a:lnTo>
                  <a:lnTo>
                    <a:pt x="342708" y="74250"/>
                  </a:lnTo>
                  <a:lnTo>
                    <a:pt x="348547" y="39779"/>
                  </a:lnTo>
                  <a:lnTo>
                    <a:pt x="341956" y="78100"/>
                  </a:lnTo>
                  <a:lnTo>
                    <a:pt x="336032" y="122768"/>
                  </a:lnTo>
                  <a:lnTo>
                    <a:pt x="334015" y="153789"/>
                  </a:lnTo>
                  <a:lnTo>
                    <a:pt x="337822" y="181687"/>
                  </a:lnTo>
                  <a:lnTo>
                    <a:pt x="349861" y="206316"/>
                  </a:lnTo>
                  <a:lnTo>
                    <a:pt x="368383" y="227611"/>
                  </a:lnTo>
                  <a:lnTo>
                    <a:pt x="405872" y="250088"/>
                  </a:lnTo>
                  <a:lnTo>
                    <a:pt x="456861" y="266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333">
              <a:extLst>
                <a:ext uri="{FF2B5EF4-FFF2-40B4-BE49-F238E27FC236}">
                  <a16:creationId xmlns:a16="http://schemas.microsoft.com/office/drawing/2014/main" xmlns="" id="{6F55E393-8779-4432-A728-ADEA10E884A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606604" y="844550"/>
              <a:ext cx="381947" cy="137238"/>
            </a:xfrm>
            <a:custGeom>
              <a:avLst/>
              <a:gdLst/>
              <a:ahLst/>
              <a:cxnLst/>
              <a:rect l="0" t="0" r="0" b="0"/>
              <a:pathLst>
                <a:path w="381947" h="137238">
                  <a:moveTo>
                    <a:pt x="19996" y="0"/>
                  </a:moveTo>
                  <a:lnTo>
                    <a:pt x="19996" y="0"/>
                  </a:lnTo>
                  <a:lnTo>
                    <a:pt x="16625" y="3371"/>
                  </a:lnTo>
                  <a:lnTo>
                    <a:pt x="16337" y="5775"/>
                  </a:lnTo>
                  <a:lnTo>
                    <a:pt x="17892" y="17312"/>
                  </a:lnTo>
                  <a:lnTo>
                    <a:pt x="10973" y="57174"/>
                  </a:lnTo>
                  <a:lnTo>
                    <a:pt x="0" y="97084"/>
                  </a:lnTo>
                  <a:lnTo>
                    <a:pt x="1058" y="122056"/>
                  </a:lnTo>
                  <a:lnTo>
                    <a:pt x="4054" y="131388"/>
                  </a:lnTo>
                  <a:lnTo>
                    <a:pt x="6545" y="134158"/>
                  </a:lnTo>
                  <a:lnTo>
                    <a:pt x="13077" y="137237"/>
                  </a:lnTo>
                  <a:lnTo>
                    <a:pt x="24448" y="134842"/>
                  </a:lnTo>
                  <a:lnTo>
                    <a:pt x="38908" y="127663"/>
                  </a:lnTo>
                  <a:lnTo>
                    <a:pt x="82894" y="92106"/>
                  </a:lnTo>
                  <a:lnTo>
                    <a:pt x="100094" y="70800"/>
                  </a:lnTo>
                  <a:lnTo>
                    <a:pt x="106288" y="57823"/>
                  </a:lnTo>
                  <a:lnTo>
                    <a:pt x="106452" y="56188"/>
                  </a:lnTo>
                  <a:lnTo>
                    <a:pt x="105855" y="55803"/>
                  </a:lnTo>
                  <a:lnTo>
                    <a:pt x="104752" y="56252"/>
                  </a:lnTo>
                  <a:lnTo>
                    <a:pt x="97912" y="72887"/>
                  </a:lnTo>
                  <a:lnTo>
                    <a:pt x="93902" y="86957"/>
                  </a:lnTo>
                  <a:lnTo>
                    <a:pt x="95411" y="100736"/>
                  </a:lnTo>
                  <a:lnTo>
                    <a:pt x="100786" y="112505"/>
                  </a:lnTo>
                  <a:lnTo>
                    <a:pt x="107877" y="120087"/>
                  </a:lnTo>
                  <a:lnTo>
                    <a:pt x="113156" y="121686"/>
                  </a:lnTo>
                  <a:lnTo>
                    <a:pt x="126547" y="121581"/>
                  </a:lnTo>
                  <a:lnTo>
                    <a:pt x="153324" y="114184"/>
                  </a:lnTo>
                  <a:lnTo>
                    <a:pt x="183599" y="92942"/>
                  </a:lnTo>
                  <a:lnTo>
                    <a:pt x="223319" y="50501"/>
                  </a:lnTo>
                  <a:lnTo>
                    <a:pt x="239774" y="24449"/>
                  </a:lnTo>
                  <a:lnTo>
                    <a:pt x="241618" y="14864"/>
                  </a:lnTo>
                  <a:lnTo>
                    <a:pt x="239004" y="13437"/>
                  </a:lnTo>
                  <a:lnTo>
                    <a:pt x="228576" y="15615"/>
                  </a:lnTo>
                  <a:lnTo>
                    <a:pt x="210208" y="28145"/>
                  </a:lnTo>
                  <a:lnTo>
                    <a:pt x="194731" y="48634"/>
                  </a:lnTo>
                  <a:lnTo>
                    <a:pt x="184580" y="75950"/>
                  </a:lnTo>
                  <a:lnTo>
                    <a:pt x="185101" y="92317"/>
                  </a:lnTo>
                  <a:lnTo>
                    <a:pt x="187217" y="99644"/>
                  </a:lnTo>
                  <a:lnTo>
                    <a:pt x="195212" y="111549"/>
                  </a:lnTo>
                  <a:lnTo>
                    <a:pt x="200305" y="116700"/>
                  </a:lnTo>
                  <a:lnTo>
                    <a:pt x="227703" y="127319"/>
                  </a:lnTo>
                  <a:lnTo>
                    <a:pt x="272744" y="131563"/>
                  </a:lnTo>
                  <a:lnTo>
                    <a:pt x="313656" y="132556"/>
                  </a:lnTo>
                  <a:lnTo>
                    <a:pt x="351595" y="132997"/>
                  </a:lnTo>
                  <a:lnTo>
                    <a:pt x="38194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334">
              <a:extLst>
                <a:ext uri="{FF2B5EF4-FFF2-40B4-BE49-F238E27FC236}">
                  <a16:creationId xmlns:a16="http://schemas.microsoft.com/office/drawing/2014/main" xmlns="" id="{82A929A4-1BB3-47D7-B869-32CDCD01688D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0287000" y="835703"/>
              <a:ext cx="133351" cy="128815"/>
            </a:xfrm>
            <a:custGeom>
              <a:avLst/>
              <a:gdLst/>
              <a:ahLst/>
              <a:cxnLst/>
              <a:rect l="0" t="0" r="0" b="0"/>
              <a:pathLst>
                <a:path w="133351" h="128815">
                  <a:moveTo>
                    <a:pt x="0" y="21547"/>
                  </a:moveTo>
                  <a:lnTo>
                    <a:pt x="0" y="21547"/>
                  </a:lnTo>
                  <a:lnTo>
                    <a:pt x="0" y="14230"/>
                  </a:lnTo>
                  <a:lnTo>
                    <a:pt x="3370" y="37160"/>
                  </a:lnTo>
                  <a:lnTo>
                    <a:pt x="20265" y="79821"/>
                  </a:lnTo>
                  <a:lnTo>
                    <a:pt x="42214" y="123487"/>
                  </a:lnTo>
                  <a:lnTo>
                    <a:pt x="46488" y="126901"/>
                  </a:lnTo>
                  <a:lnTo>
                    <a:pt x="50747" y="128472"/>
                  </a:lnTo>
                  <a:lnTo>
                    <a:pt x="54997" y="128814"/>
                  </a:lnTo>
                  <a:lnTo>
                    <a:pt x="59948" y="125514"/>
                  </a:lnTo>
                  <a:lnTo>
                    <a:pt x="71093" y="112440"/>
                  </a:lnTo>
                  <a:lnTo>
                    <a:pt x="77458" y="92988"/>
                  </a:lnTo>
                  <a:lnTo>
                    <a:pt x="82921" y="54474"/>
                  </a:lnTo>
                  <a:lnTo>
                    <a:pt x="91091" y="11118"/>
                  </a:lnTo>
                  <a:lnTo>
                    <a:pt x="93888" y="6127"/>
                  </a:lnTo>
                  <a:lnTo>
                    <a:pt x="97164" y="2801"/>
                  </a:lnTo>
                  <a:lnTo>
                    <a:pt x="100759" y="583"/>
                  </a:lnTo>
                  <a:lnTo>
                    <a:pt x="112280" y="0"/>
                  </a:lnTo>
                  <a:lnTo>
                    <a:pt x="133350" y="2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335">
              <a:extLst>
                <a:ext uri="{FF2B5EF4-FFF2-40B4-BE49-F238E27FC236}">
                  <a16:creationId xmlns:a16="http://schemas.microsoft.com/office/drawing/2014/main" xmlns="" id="{FBF143E4-BAC8-4613-91A1-F2E1BE734B50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0462485" y="667023"/>
              <a:ext cx="542066" cy="294114"/>
            </a:xfrm>
            <a:custGeom>
              <a:avLst/>
              <a:gdLst/>
              <a:ahLst/>
              <a:cxnLst/>
              <a:rect l="0" t="0" r="0" b="0"/>
              <a:pathLst>
                <a:path w="542066" h="294114">
                  <a:moveTo>
                    <a:pt x="78515" y="221977"/>
                  </a:moveTo>
                  <a:lnTo>
                    <a:pt x="78515" y="221977"/>
                  </a:lnTo>
                  <a:lnTo>
                    <a:pt x="77810" y="201020"/>
                  </a:lnTo>
                  <a:lnTo>
                    <a:pt x="69677" y="185046"/>
                  </a:lnTo>
                  <a:lnTo>
                    <a:pt x="65566" y="183951"/>
                  </a:lnTo>
                  <a:lnTo>
                    <a:pt x="53475" y="186497"/>
                  </a:lnTo>
                  <a:lnTo>
                    <a:pt x="30801" y="202606"/>
                  </a:lnTo>
                  <a:lnTo>
                    <a:pt x="9579" y="231995"/>
                  </a:lnTo>
                  <a:lnTo>
                    <a:pt x="0" y="260772"/>
                  </a:lnTo>
                  <a:lnTo>
                    <a:pt x="772" y="269007"/>
                  </a:lnTo>
                  <a:lnTo>
                    <a:pt x="7274" y="283801"/>
                  </a:lnTo>
                  <a:lnTo>
                    <a:pt x="15337" y="291788"/>
                  </a:lnTo>
                  <a:lnTo>
                    <a:pt x="19464" y="293917"/>
                  </a:lnTo>
                  <a:lnTo>
                    <a:pt x="33456" y="292521"/>
                  </a:lnTo>
                  <a:lnTo>
                    <a:pt x="49316" y="286491"/>
                  </a:lnTo>
                  <a:lnTo>
                    <a:pt x="66179" y="271196"/>
                  </a:lnTo>
                  <a:lnTo>
                    <a:pt x="82636" y="252709"/>
                  </a:lnTo>
                  <a:lnTo>
                    <a:pt x="85495" y="250932"/>
                  </a:lnTo>
                  <a:lnTo>
                    <a:pt x="87402" y="251863"/>
                  </a:lnTo>
                  <a:lnTo>
                    <a:pt x="97455" y="274204"/>
                  </a:lnTo>
                  <a:lnTo>
                    <a:pt x="108743" y="285508"/>
                  </a:lnTo>
                  <a:lnTo>
                    <a:pt x="114998" y="289018"/>
                  </a:lnTo>
                  <a:lnTo>
                    <a:pt x="117654" y="289955"/>
                  </a:lnTo>
                  <a:lnTo>
                    <a:pt x="126249" y="285350"/>
                  </a:lnTo>
                  <a:lnTo>
                    <a:pt x="131504" y="281159"/>
                  </a:lnTo>
                  <a:lnTo>
                    <a:pt x="152900" y="240488"/>
                  </a:lnTo>
                  <a:lnTo>
                    <a:pt x="172253" y="203628"/>
                  </a:lnTo>
                  <a:lnTo>
                    <a:pt x="194964" y="159494"/>
                  </a:lnTo>
                  <a:lnTo>
                    <a:pt x="217054" y="113774"/>
                  </a:lnTo>
                  <a:lnTo>
                    <a:pt x="233927" y="72287"/>
                  </a:lnTo>
                  <a:lnTo>
                    <a:pt x="245213" y="26714"/>
                  </a:lnTo>
                  <a:lnTo>
                    <a:pt x="248557" y="4352"/>
                  </a:lnTo>
                  <a:lnTo>
                    <a:pt x="248320" y="1399"/>
                  </a:lnTo>
                  <a:lnTo>
                    <a:pt x="247457" y="136"/>
                  </a:lnTo>
                  <a:lnTo>
                    <a:pt x="246176" y="0"/>
                  </a:lnTo>
                  <a:lnTo>
                    <a:pt x="244754" y="7374"/>
                  </a:lnTo>
                  <a:lnTo>
                    <a:pt x="244374" y="13292"/>
                  </a:lnTo>
                  <a:lnTo>
                    <a:pt x="230356" y="48588"/>
                  </a:lnTo>
                  <a:lnTo>
                    <a:pt x="217965" y="82591"/>
                  </a:lnTo>
                  <a:lnTo>
                    <a:pt x="206816" y="120517"/>
                  </a:lnTo>
                  <a:lnTo>
                    <a:pt x="199508" y="158539"/>
                  </a:lnTo>
                  <a:lnTo>
                    <a:pt x="193907" y="196605"/>
                  </a:lnTo>
                  <a:lnTo>
                    <a:pt x="189772" y="231867"/>
                  </a:lnTo>
                  <a:lnTo>
                    <a:pt x="189000" y="277605"/>
                  </a:lnTo>
                  <a:lnTo>
                    <a:pt x="190270" y="284462"/>
                  </a:lnTo>
                  <a:lnTo>
                    <a:pt x="192530" y="289034"/>
                  </a:lnTo>
                  <a:lnTo>
                    <a:pt x="195447" y="292082"/>
                  </a:lnTo>
                  <a:lnTo>
                    <a:pt x="198804" y="294113"/>
                  </a:lnTo>
                  <a:lnTo>
                    <a:pt x="203158" y="294057"/>
                  </a:lnTo>
                  <a:lnTo>
                    <a:pt x="213639" y="290231"/>
                  </a:lnTo>
                  <a:lnTo>
                    <a:pt x="250756" y="244658"/>
                  </a:lnTo>
                  <a:lnTo>
                    <a:pt x="280853" y="199433"/>
                  </a:lnTo>
                  <a:lnTo>
                    <a:pt x="284860" y="188204"/>
                  </a:lnTo>
                  <a:lnTo>
                    <a:pt x="285223" y="184645"/>
                  </a:lnTo>
                  <a:lnTo>
                    <a:pt x="284759" y="182272"/>
                  </a:lnTo>
                  <a:lnTo>
                    <a:pt x="283744" y="180690"/>
                  </a:lnTo>
                  <a:lnTo>
                    <a:pt x="282361" y="181753"/>
                  </a:lnTo>
                  <a:lnTo>
                    <a:pt x="263470" y="225761"/>
                  </a:lnTo>
                  <a:lnTo>
                    <a:pt x="258435" y="249987"/>
                  </a:lnTo>
                  <a:lnTo>
                    <a:pt x="260314" y="271669"/>
                  </a:lnTo>
                  <a:lnTo>
                    <a:pt x="265339" y="284757"/>
                  </a:lnTo>
                  <a:lnTo>
                    <a:pt x="267975" y="287114"/>
                  </a:lnTo>
                  <a:lnTo>
                    <a:pt x="274667" y="289732"/>
                  </a:lnTo>
                  <a:lnTo>
                    <a:pt x="282345" y="289014"/>
                  </a:lnTo>
                  <a:lnTo>
                    <a:pt x="290462" y="285638"/>
                  </a:lnTo>
                  <a:lnTo>
                    <a:pt x="336130" y="249185"/>
                  </a:lnTo>
                  <a:lnTo>
                    <a:pt x="341177" y="242771"/>
                  </a:lnTo>
                  <a:lnTo>
                    <a:pt x="345902" y="235194"/>
                  </a:lnTo>
                  <a:lnTo>
                    <a:pt x="349048" y="230673"/>
                  </a:lnTo>
                  <a:lnTo>
                    <a:pt x="352949" y="222022"/>
                  </a:lnTo>
                  <a:lnTo>
                    <a:pt x="367845" y="205045"/>
                  </a:lnTo>
                  <a:lnTo>
                    <a:pt x="369384" y="200811"/>
                  </a:lnTo>
                  <a:lnTo>
                    <a:pt x="369089" y="200105"/>
                  </a:lnTo>
                  <a:lnTo>
                    <a:pt x="368187" y="200340"/>
                  </a:lnTo>
                  <a:lnTo>
                    <a:pt x="358297" y="205787"/>
                  </a:lnTo>
                  <a:lnTo>
                    <a:pt x="352676" y="213370"/>
                  </a:lnTo>
                  <a:lnTo>
                    <a:pt x="348532" y="223091"/>
                  </a:lnTo>
                  <a:lnTo>
                    <a:pt x="339877" y="265485"/>
                  </a:lnTo>
                  <a:lnTo>
                    <a:pt x="341197" y="271418"/>
                  </a:lnTo>
                  <a:lnTo>
                    <a:pt x="342537" y="273987"/>
                  </a:lnTo>
                  <a:lnTo>
                    <a:pt x="345546" y="275701"/>
                  </a:lnTo>
                  <a:lnTo>
                    <a:pt x="354534" y="277604"/>
                  </a:lnTo>
                  <a:lnTo>
                    <a:pt x="398764" y="270155"/>
                  </a:lnTo>
                  <a:lnTo>
                    <a:pt x="443692" y="248077"/>
                  </a:lnTo>
                  <a:lnTo>
                    <a:pt x="457421" y="238516"/>
                  </a:lnTo>
                  <a:lnTo>
                    <a:pt x="473083" y="220527"/>
                  </a:lnTo>
                  <a:lnTo>
                    <a:pt x="495940" y="180640"/>
                  </a:lnTo>
                  <a:lnTo>
                    <a:pt x="494381" y="181013"/>
                  </a:lnTo>
                  <a:lnTo>
                    <a:pt x="481370" y="189692"/>
                  </a:lnTo>
                  <a:lnTo>
                    <a:pt x="455810" y="217194"/>
                  </a:lnTo>
                  <a:lnTo>
                    <a:pt x="443131" y="241491"/>
                  </a:lnTo>
                  <a:lnTo>
                    <a:pt x="432524" y="268243"/>
                  </a:lnTo>
                  <a:lnTo>
                    <a:pt x="433055" y="272577"/>
                  </a:lnTo>
                  <a:lnTo>
                    <a:pt x="435524" y="276171"/>
                  </a:lnTo>
                  <a:lnTo>
                    <a:pt x="439288" y="279273"/>
                  </a:lnTo>
                  <a:lnTo>
                    <a:pt x="481666" y="287010"/>
                  </a:lnTo>
                  <a:lnTo>
                    <a:pt x="542065" y="291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336">
              <a:extLst>
                <a:ext uri="{FF2B5EF4-FFF2-40B4-BE49-F238E27FC236}">
                  <a16:creationId xmlns:a16="http://schemas.microsoft.com/office/drawing/2014/main" xmlns="" id="{73BA2DAF-3535-4830-9C75-47A0063DC799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475965" y="1073489"/>
              <a:ext cx="1001536" cy="37762"/>
            </a:xfrm>
            <a:custGeom>
              <a:avLst/>
              <a:gdLst/>
              <a:ahLst/>
              <a:cxnLst/>
              <a:rect l="0" t="0" r="0" b="0"/>
              <a:pathLst>
                <a:path w="1001536" h="37762">
                  <a:moveTo>
                    <a:pt x="10935" y="12361"/>
                  </a:moveTo>
                  <a:lnTo>
                    <a:pt x="10935" y="12361"/>
                  </a:lnTo>
                  <a:lnTo>
                    <a:pt x="0" y="12361"/>
                  </a:lnTo>
                  <a:lnTo>
                    <a:pt x="31097" y="10479"/>
                  </a:lnTo>
                  <a:lnTo>
                    <a:pt x="74223" y="7291"/>
                  </a:lnTo>
                  <a:lnTo>
                    <a:pt x="102515" y="5453"/>
                  </a:lnTo>
                  <a:lnTo>
                    <a:pt x="133372" y="3523"/>
                  </a:lnTo>
                  <a:lnTo>
                    <a:pt x="172993" y="2235"/>
                  </a:lnTo>
                  <a:lnTo>
                    <a:pt x="218457" y="1377"/>
                  </a:lnTo>
                  <a:lnTo>
                    <a:pt x="267816" y="805"/>
                  </a:lnTo>
                  <a:lnTo>
                    <a:pt x="326123" y="424"/>
                  </a:lnTo>
                  <a:lnTo>
                    <a:pt x="390393" y="169"/>
                  </a:lnTo>
                  <a:lnTo>
                    <a:pt x="458640" y="0"/>
                  </a:lnTo>
                  <a:lnTo>
                    <a:pt x="526011" y="2004"/>
                  </a:lnTo>
                  <a:lnTo>
                    <a:pt x="592796" y="5456"/>
                  </a:lnTo>
                  <a:lnTo>
                    <a:pt x="659192" y="9874"/>
                  </a:lnTo>
                  <a:lnTo>
                    <a:pt x="719683" y="14231"/>
                  </a:lnTo>
                  <a:lnTo>
                    <a:pt x="776240" y="18546"/>
                  </a:lnTo>
                  <a:lnTo>
                    <a:pt x="830172" y="22835"/>
                  </a:lnTo>
                  <a:lnTo>
                    <a:pt x="873181" y="26399"/>
                  </a:lnTo>
                  <a:lnTo>
                    <a:pt x="908911" y="29481"/>
                  </a:lnTo>
                  <a:lnTo>
                    <a:pt x="939785" y="32241"/>
                  </a:lnTo>
                  <a:lnTo>
                    <a:pt x="1001535" y="37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337">
              <a:extLst>
                <a:ext uri="{FF2B5EF4-FFF2-40B4-BE49-F238E27FC236}">
                  <a16:creationId xmlns:a16="http://schemas.microsoft.com/office/drawing/2014/main" xmlns="" id="{9218AD51-DFCA-4D7C-A41F-D60F798EA46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531763" y="1111250"/>
              <a:ext cx="983838" cy="21895"/>
            </a:xfrm>
            <a:custGeom>
              <a:avLst/>
              <a:gdLst/>
              <a:ahLst/>
              <a:cxnLst/>
              <a:rect l="0" t="0" r="0" b="0"/>
              <a:pathLst>
                <a:path w="983838" h="21895">
                  <a:moveTo>
                    <a:pt x="132937" y="0"/>
                  </a:moveTo>
                  <a:lnTo>
                    <a:pt x="132937" y="0"/>
                  </a:lnTo>
                  <a:lnTo>
                    <a:pt x="100951" y="1881"/>
                  </a:lnTo>
                  <a:lnTo>
                    <a:pt x="54515" y="5070"/>
                  </a:lnTo>
                  <a:lnTo>
                    <a:pt x="9513" y="10831"/>
                  </a:lnTo>
                  <a:lnTo>
                    <a:pt x="3382" y="12865"/>
                  </a:lnTo>
                  <a:lnTo>
                    <a:pt x="0" y="14927"/>
                  </a:lnTo>
                  <a:lnTo>
                    <a:pt x="42435" y="21199"/>
                  </a:lnTo>
                  <a:lnTo>
                    <a:pt x="73308" y="21894"/>
                  </a:lnTo>
                  <a:lnTo>
                    <a:pt x="111530" y="21651"/>
                  </a:lnTo>
                  <a:lnTo>
                    <a:pt x="154648" y="20784"/>
                  </a:lnTo>
                  <a:lnTo>
                    <a:pt x="209501" y="18795"/>
                  </a:lnTo>
                  <a:lnTo>
                    <a:pt x="272173" y="16058"/>
                  </a:lnTo>
                  <a:lnTo>
                    <a:pt x="340061" y="12822"/>
                  </a:lnTo>
                  <a:lnTo>
                    <a:pt x="416365" y="11370"/>
                  </a:lnTo>
                  <a:lnTo>
                    <a:pt x="498278" y="11108"/>
                  </a:lnTo>
                  <a:lnTo>
                    <a:pt x="583931" y="11639"/>
                  </a:lnTo>
                  <a:lnTo>
                    <a:pt x="666433" y="12698"/>
                  </a:lnTo>
                  <a:lnTo>
                    <a:pt x="746834" y="14110"/>
                  </a:lnTo>
                  <a:lnTo>
                    <a:pt x="825835" y="15756"/>
                  </a:lnTo>
                  <a:lnTo>
                    <a:pt x="878502" y="16854"/>
                  </a:lnTo>
                  <a:lnTo>
                    <a:pt x="98383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495">
            <a:extLst>
              <a:ext uri="{FF2B5EF4-FFF2-40B4-BE49-F238E27FC236}">
                <a16:creationId xmlns:a16="http://schemas.microsoft.com/office/drawing/2014/main" xmlns="" id="{08794655-E140-4358-8282-2B7E49CE2CEE}"/>
              </a:ext>
            </a:extLst>
          </p:cNvPr>
          <p:cNvGrpSpPr/>
          <p:nvPr/>
        </p:nvGrpSpPr>
        <p:grpSpPr>
          <a:xfrm>
            <a:off x="9296400" y="718433"/>
            <a:ext cx="273051" cy="309651"/>
            <a:chOff x="9296400" y="718433"/>
            <a:chExt cx="273051" cy="309651"/>
          </a:xfrm>
        </p:grpSpPr>
        <p:sp>
          <p:nvSpPr>
            <p:cNvPr id="24" name="SMARTInkShape-2338">
              <a:extLst>
                <a:ext uri="{FF2B5EF4-FFF2-40B4-BE49-F238E27FC236}">
                  <a16:creationId xmlns:a16="http://schemas.microsoft.com/office/drawing/2014/main" xmlns="" id="{9139B1DC-FCC0-4A8C-9AA6-B758FBB1C21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338662" y="718433"/>
              <a:ext cx="103789" cy="309651"/>
            </a:xfrm>
            <a:custGeom>
              <a:avLst/>
              <a:gdLst/>
              <a:ahLst/>
              <a:cxnLst/>
              <a:rect l="0" t="0" r="0" b="0"/>
              <a:pathLst>
                <a:path w="103789" h="309651">
                  <a:moveTo>
                    <a:pt x="27588" y="5467"/>
                  </a:moveTo>
                  <a:lnTo>
                    <a:pt x="27588" y="5467"/>
                  </a:lnTo>
                  <a:lnTo>
                    <a:pt x="22120" y="0"/>
                  </a:lnTo>
                  <a:lnTo>
                    <a:pt x="30154" y="35822"/>
                  </a:lnTo>
                  <a:lnTo>
                    <a:pt x="26075" y="80548"/>
                  </a:lnTo>
                  <a:lnTo>
                    <a:pt x="21506" y="117623"/>
                  </a:lnTo>
                  <a:lnTo>
                    <a:pt x="16418" y="157620"/>
                  </a:lnTo>
                  <a:lnTo>
                    <a:pt x="9453" y="198915"/>
                  </a:lnTo>
                  <a:lnTo>
                    <a:pt x="3535" y="233260"/>
                  </a:lnTo>
                  <a:lnTo>
                    <a:pt x="0" y="272634"/>
                  </a:lnTo>
                  <a:lnTo>
                    <a:pt x="2627" y="291424"/>
                  </a:lnTo>
                  <a:lnTo>
                    <a:pt x="8498" y="304480"/>
                  </a:lnTo>
                  <a:lnTo>
                    <a:pt x="14155" y="307820"/>
                  </a:lnTo>
                  <a:lnTo>
                    <a:pt x="29849" y="309650"/>
                  </a:lnTo>
                  <a:lnTo>
                    <a:pt x="61889" y="299971"/>
                  </a:lnTo>
                  <a:lnTo>
                    <a:pt x="88081" y="283698"/>
                  </a:lnTo>
                  <a:lnTo>
                    <a:pt x="96807" y="269766"/>
                  </a:lnTo>
                  <a:lnTo>
                    <a:pt x="103788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339">
              <a:extLst>
                <a:ext uri="{FF2B5EF4-FFF2-40B4-BE49-F238E27FC236}">
                  <a16:creationId xmlns:a16="http://schemas.microsoft.com/office/drawing/2014/main" xmlns="" id="{C63E43FB-6653-4AE5-AC15-61E9313D9C9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296400" y="8699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48420" y="7805"/>
                  </a:lnTo>
                  <a:lnTo>
                    <a:pt x="91957" y="262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340">
              <a:extLst>
                <a:ext uri="{FF2B5EF4-FFF2-40B4-BE49-F238E27FC236}">
                  <a16:creationId xmlns:a16="http://schemas.microsoft.com/office/drawing/2014/main" xmlns="" id="{4FA6F656-649C-4FF0-B81A-6DA0036DDF9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494132" y="844550"/>
              <a:ext cx="75319" cy="158715"/>
            </a:xfrm>
            <a:custGeom>
              <a:avLst/>
              <a:gdLst/>
              <a:ahLst/>
              <a:cxnLst/>
              <a:rect l="0" t="0" r="0" b="0"/>
              <a:pathLst>
                <a:path w="75319" h="158715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2750" y="6742"/>
                  </a:lnTo>
                  <a:lnTo>
                    <a:pt x="11404" y="17677"/>
                  </a:lnTo>
                  <a:lnTo>
                    <a:pt x="52927" y="57979"/>
                  </a:lnTo>
                  <a:lnTo>
                    <a:pt x="61838" y="77509"/>
                  </a:lnTo>
                  <a:lnTo>
                    <a:pt x="64388" y="97949"/>
                  </a:lnTo>
                  <a:lnTo>
                    <a:pt x="60817" y="118792"/>
                  </a:lnTo>
                  <a:lnTo>
                    <a:pt x="47503" y="143618"/>
                  </a:lnTo>
                  <a:lnTo>
                    <a:pt x="36895" y="157637"/>
                  </a:lnTo>
                  <a:lnTo>
                    <a:pt x="33475" y="158714"/>
                  </a:lnTo>
                  <a:lnTo>
                    <a:pt x="29784" y="158020"/>
                  </a:lnTo>
                  <a:lnTo>
                    <a:pt x="25912" y="156147"/>
                  </a:lnTo>
                  <a:lnTo>
                    <a:pt x="24036" y="152076"/>
                  </a:lnTo>
                  <a:lnTo>
                    <a:pt x="23834" y="140026"/>
                  </a:lnTo>
                  <a:lnTo>
                    <a:pt x="44661" y="94086"/>
                  </a:lnTo>
                  <a:lnTo>
                    <a:pt x="75318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496">
            <a:extLst>
              <a:ext uri="{FF2B5EF4-FFF2-40B4-BE49-F238E27FC236}">
                <a16:creationId xmlns:a16="http://schemas.microsoft.com/office/drawing/2014/main" xmlns="" id="{3F129F7C-395F-4138-8A26-54799495939C}"/>
              </a:ext>
            </a:extLst>
          </p:cNvPr>
          <p:cNvGrpSpPr/>
          <p:nvPr/>
        </p:nvGrpSpPr>
        <p:grpSpPr>
          <a:xfrm>
            <a:off x="2425700" y="2336800"/>
            <a:ext cx="812801" cy="495759"/>
            <a:chOff x="2425700" y="2336800"/>
            <a:chExt cx="812801" cy="495759"/>
          </a:xfrm>
        </p:grpSpPr>
        <p:sp>
          <p:nvSpPr>
            <p:cNvPr id="28" name="SMARTInkShape-2341">
              <a:extLst>
                <a:ext uri="{FF2B5EF4-FFF2-40B4-BE49-F238E27FC236}">
                  <a16:creationId xmlns:a16="http://schemas.microsoft.com/office/drawing/2014/main" xmlns="" id="{6D38CCEE-0D19-4A36-B73B-643C9409FBE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553583" y="2489200"/>
              <a:ext cx="251318" cy="281618"/>
            </a:xfrm>
            <a:custGeom>
              <a:avLst/>
              <a:gdLst/>
              <a:ahLst/>
              <a:cxnLst/>
              <a:rect l="0" t="0" r="0" b="0"/>
              <a:pathLst>
                <a:path w="251318" h="281618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50" y="0"/>
                  </a:lnTo>
                  <a:lnTo>
                    <a:pt x="26619" y="17325"/>
                  </a:lnTo>
                  <a:lnTo>
                    <a:pt x="61594" y="49818"/>
                  </a:lnTo>
                  <a:lnTo>
                    <a:pt x="96264" y="81408"/>
                  </a:lnTo>
                  <a:lnTo>
                    <a:pt x="133310" y="118496"/>
                  </a:lnTo>
                  <a:lnTo>
                    <a:pt x="168825" y="157087"/>
                  </a:lnTo>
                  <a:lnTo>
                    <a:pt x="198721" y="193053"/>
                  </a:lnTo>
                  <a:lnTo>
                    <a:pt x="232609" y="238294"/>
                  </a:lnTo>
                  <a:lnTo>
                    <a:pt x="251317" y="280608"/>
                  </a:lnTo>
                  <a:lnTo>
                    <a:pt x="251211" y="281617"/>
                  </a:lnTo>
                  <a:lnTo>
                    <a:pt x="250435" y="281583"/>
                  </a:lnTo>
                  <a:lnTo>
                    <a:pt x="246767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342">
              <a:extLst>
                <a:ext uri="{FF2B5EF4-FFF2-40B4-BE49-F238E27FC236}">
                  <a16:creationId xmlns:a16="http://schemas.microsoft.com/office/drawing/2014/main" xmlns="" id="{C8F44D1D-2DF9-436C-A684-0296FB7EF8B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571750" y="2438400"/>
              <a:ext cx="234951" cy="394159"/>
            </a:xfrm>
            <a:custGeom>
              <a:avLst/>
              <a:gdLst/>
              <a:ahLst/>
              <a:cxnLst/>
              <a:rect l="0" t="0" r="0" b="0"/>
              <a:pathLst>
                <a:path w="234951" h="394159">
                  <a:moveTo>
                    <a:pt x="234950" y="0"/>
                  </a:moveTo>
                  <a:lnTo>
                    <a:pt x="234950" y="0"/>
                  </a:lnTo>
                  <a:lnTo>
                    <a:pt x="219370" y="39999"/>
                  </a:lnTo>
                  <a:lnTo>
                    <a:pt x="204507" y="73751"/>
                  </a:lnTo>
                  <a:lnTo>
                    <a:pt x="183320" y="116034"/>
                  </a:lnTo>
                  <a:lnTo>
                    <a:pt x="168779" y="140150"/>
                  </a:lnTo>
                  <a:lnTo>
                    <a:pt x="152736" y="165400"/>
                  </a:lnTo>
                  <a:lnTo>
                    <a:pt x="137102" y="190700"/>
                  </a:lnTo>
                  <a:lnTo>
                    <a:pt x="121740" y="216034"/>
                  </a:lnTo>
                  <a:lnTo>
                    <a:pt x="106560" y="241389"/>
                  </a:lnTo>
                  <a:lnTo>
                    <a:pt x="78405" y="288377"/>
                  </a:lnTo>
                  <a:lnTo>
                    <a:pt x="53191" y="329956"/>
                  </a:lnTo>
                  <a:lnTo>
                    <a:pt x="24541" y="374342"/>
                  </a:lnTo>
                  <a:lnTo>
                    <a:pt x="11848" y="391212"/>
                  </a:lnTo>
                  <a:lnTo>
                    <a:pt x="7898" y="394158"/>
                  </a:lnTo>
                  <a:lnTo>
                    <a:pt x="5266" y="394005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343">
              <a:extLst>
                <a:ext uri="{FF2B5EF4-FFF2-40B4-BE49-F238E27FC236}">
                  <a16:creationId xmlns:a16="http://schemas.microsoft.com/office/drawing/2014/main" xmlns="" id="{FB7016DD-F158-4298-9FD9-3C9BD279643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425700" y="2336800"/>
              <a:ext cx="412751" cy="38101"/>
            </a:xfrm>
            <a:custGeom>
              <a:avLst/>
              <a:gdLst/>
              <a:ahLst/>
              <a:cxnLst/>
              <a:rect l="0" t="0" r="0" b="0"/>
              <a:pathLst>
                <a:path w="41275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32435" y="29261"/>
                  </a:lnTo>
                  <a:lnTo>
                    <a:pt x="74388" y="23353"/>
                  </a:lnTo>
                  <a:lnTo>
                    <a:pt x="100392" y="19802"/>
                  </a:lnTo>
                  <a:lnTo>
                    <a:pt x="130428" y="16024"/>
                  </a:lnTo>
                  <a:lnTo>
                    <a:pt x="163152" y="12093"/>
                  </a:lnTo>
                  <a:lnTo>
                    <a:pt x="197668" y="8062"/>
                  </a:lnTo>
                  <a:lnTo>
                    <a:pt x="231262" y="5375"/>
                  </a:lnTo>
                  <a:lnTo>
                    <a:pt x="264241" y="3583"/>
                  </a:lnTo>
                  <a:lnTo>
                    <a:pt x="296811" y="2389"/>
                  </a:lnTo>
                  <a:lnTo>
                    <a:pt x="324168" y="1593"/>
                  </a:lnTo>
                  <a:lnTo>
                    <a:pt x="369617" y="708"/>
                  </a:lnTo>
                  <a:lnTo>
                    <a:pt x="412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344">
              <a:extLst>
                <a:ext uri="{FF2B5EF4-FFF2-40B4-BE49-F238E27FC236}">
                  <a16:creationId xmlns:a16="http://schemas.microsoft.com/office/drawing/2014/main" xmlns="" id="{807884AD-22D4-4231-9629-F3021AE5A877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997200" y="2647950"/>
              <a:ext cx="241301" cy="17829"/>
            </a:xfrm>
            <a:custGeom>
              <a:avLst/>
              <a:gdLst/>
              <a:ahLst/>
              <a:cxnLst/>
              <a:rect l="0" t="0" r="0" b="0"/>
              <a:pathLst>
                <a:path w="241301" h="1782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8"/>
                  </a:lnTo>
                  <a:lnTo>
                    <a:pt x="18951" y="14927"/>
                  </a:lnTo>
                  <a:lnTo>
                    <a:pt x="48184" y="17828"/>
                  </a:lnTo>
                  <a:lnTo>
                    <a:pt x="90398" y="11946"/>
                  </a:lnTo>
                  <a:lnTo>
                    <a:pt x="122256" y="6956"/>
                  </a:lnTo>
                  <a:lnTo>
                    <a:pt x="154525" y="3091"/>
                  </a:lnTo>
                  <a:lnTo>
                    <a:pt x="198342" y="916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497">
            <a:extLst>
              <a:ext uri="{FF2B5EF4-FFF2-40B4-BE49-F238E27FC236}">
                <a16:creationId xmlns:a16="http://schemas.microsoft.com/office/drawing/2014/main" xmlns="" id="{2335A71C-F8D5-4F85-8F84-6E61CEEFBE35}"/>
              </a:ext>
            </a:extLst>
          </p:cNvPr>
          <p:cNvGrpSpPr/>
          <p:nvPr/>
        </p:nvGrpSpPr>
        <p:grpSpPr>
          <a:xfrm>
            <a:off x="3543844" y="2529239"/>
            <a:ext cx="424907" cy="328262"/>
            <a:chOff x="3543844" y="2529239"/>
            <a:chExt cx="424907" cy="328262"/>
          </a:xfrm>
        </p:grpSpPr>
        <p:sp>
          <p:nvSpPr>
            <p:cNvPr id="33" name="SMARTInkShape-2345">
              <a:extLst>
                <a:ext uri="{FF2B5EF4-FFF2-40B4-BE49-F238E27FC236}">
                  <a16:creationId xmlns:a16="http://schemas.microsoft.com/office/drawing/2014/main" xmlns="" id="{B899D9A2-1056-44C7-B008-BC279C1C979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543844" y="2529239"/>
              <a:ext cx="266157" cy="201262"/>
            </a:xfrm>
            <a:custGeom>
              <a:avLst/>
              <a:gdLst/>
              <a:ahLst/>
              <a:cxnLst/>
              <a:rect l="0" t="0" r="0" b="0"/>
              <a:pathLst>
                <a:path w="266157" h="201262">
                  <a:moveTo>
                    <a:pt x="145506" y="93311"/>
                  </a:moveTo>
                  <a:lnTo>
                    <a:pt x="145506" y="93311"/>
                  </a:lnTo>
                  <a:lnTo>
                    <a:pt x="146211" y="82466"/>
                  </a:lnTo>
                  <a:lnTo>
                    <a:pt x="154926" y="44808"/>
                  </a:lnTo>
                  <a:lnTo>
                    <a:pt x="153691" y="33889"/>
                  </a:lnTo>
                  <a:lnTo>
                    <a:pt x="145658" y="16438"/>
                  </a:lnTo>
                  <a:lnTo>
                    <a:pt x="134519" y="7875"/>
                  </a:lnTo>
                  <a:lnTo>
                    <a:pt x="118751" y="2423"/>
                  </a:lnTo>
                  <a:lnTo>
                    <a:pt x="97631" y="0"/>
                  </a:lnTo>
                  <a:lnTo>
                    <a:pt x="72253" y="8330"/>
                  </a:lnTo>
                  <a:lnTo>
                    <a:pt x="46626" y="24497"/>
                  </a:lnTo>
                  <a:lnTo>
                    <a:pt x="17744" y="57400"/>
                  </a:lnTo>
                  <a:lnTo>
                    <a:pt x="4997" y="81584"/>
                  </a:lnTo>
                  <a:lnTo>
                    <a:pt x="272" y="108325"/>
                  </a:lnTo>
                  <a:lnTo>
                    <a:pt x="0" y="122370"/>
                  </a:lnTo>
                  <a:lnTo>
                    <a:pt x="7224" y="143621"/>
                  </a:lnTo>
                  <a:lnTo>
                    <a:pt x="13101" y="152251"/>
                  </a:lnTo>
                  <a:lnTo>
                    <a:pt x="21958" y="158004"/>
                  </a:lnTo>
                  <a:lnTo>
                    <a:pt x="44970" y="164397"/>
                  </a:lnTo>
                  <a:lnTo>
                    <a:pt x="71660" y="161593"/>
                  </a:lnTo>
                  <a:lnTo>
                    <a:pt x="99280" y="151881"/>
                  </a:lnTo>
                  <a:lnTo>
                    <a:pt x="136513" y="126579"/>
                  </a:lnTo>
                  <a:lnTo>
                    <a:pt x="161186" y="96740"/>
                  </a:lnTo>
                  <a:lnTo>
                    <a:pt x="175630" y="69084"/>
                  </a:lnTo>
                  <a:lnTo>
                    <a:pt x="177004" y="61377"/>
                  </a:lnTo>
                  <a:lnTo>
                    <a:pt x="176382" y="60733"/>
                  </a:lnTo>
                  <a:lnTo>
                    <a:pt x="175262" y="61714"/>
                  </a:lnTo>
                  <a:lnTo>
                    <a:pt x="173810" y="63780"/>
                  </a:lnTo>
                  <a:lnTo>
                    <a:pt x="171766" y="86913"/>
                  </a:lnTo>
                  <a:lnTo>
                    <a:pt x="176933" y="105049"/>
                  </a:lnTo>
                  <a:lnTo>
                    <a:pt x="200867" y="143059"/>
                  </a:lnTo>
                  <a:lnTo>
                    <a:pt x="244222" y="184380"/>
                  </a:lnTo>
                  <a:lnTo>
                    <a:pt x="266156" y="201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346">
              <a:extLst>
                <a:ext uri="{FF2B5EF4-FFF2-40B4-BE49-F238E27FC236}">
                  <a16:creationId xmlns:a16="http://schemas.microsoft.com/office/drawing/2014/main" xmlns="" id="{C03E9C26-4081-465F-A86C-BE3765DBC72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905250" y="2774950"/>
              <a:ext cx="63501" cy="82551"/>
            </a:xfrm>
            <a:custGeom>
              <a:avLst/>
              <a:gdLst/>
              <a:ahLst/>
              <a:cxnLst/>
              <a:rect l="0" t="0" r="0" b="0"/>
              <a:pathLst>
                <a:path w="63501" h="82551">
                  <a:moveTo>
                    <a:pt x="63500" y="0"/>
                  </a:moveTo>
                  <a:lnTo>
                    <a:pt x="63500" y="0"/>
                  </a:lnTo>
                  <a:lnTo>
                    <a:pt x="62794" y="6481"/>
                  </a:lnTo>
                  <a:lnTo>
                    <a:pt x="52829" y="30443"/>
                  </a:lnTo>
                  <a:lnTo>
                    <a:pt x="40413" y="4810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498">
            <a:extLst>
              <a:ext uri="{FF2B5EF4-FFF2-40B4-BE49-F238E27FC236}">
                <a16:creationId xmlns:a16="http://schemas.microsoft.com/office/drawing/2014/main" xmlns="" id="{3C900ADB-DE34-4F7E-85EA-F9E9FC025AA8}"/>
              </a:ext>
            </a:extLst>
          </p:cNvPr>
          <p:cNvGrpSpPr/>
          <p:nvPr/>
        </p:nvGrpSpPr>
        <p:grpSpPr>
          <a:xfrm>
            <a:off x="4286250" y="2336800"/>
            <a:ext cx="1269054" cy="469901"/>
            <a:chOff x="4286250" y="2336800"/>
            <a:chExt cx="1269054" cy="469901"/>
          </a:xfrm>
        </p:grpSpPr>
        <p:sp>
          <p:nvSpPr>
            <p:cNvPr id="36" name="SMARTInkShape-2347">
              <a:extLst>
                <a:ext uri="{FF2B5EF4-FFF2-40B4-BE49-F238E27FC236}">
                  <a16:creationId xmlns:a16="http://schemas.microsoft.com/office/drawing/2014/main" xmlns="" id="{4C4CA1F3-EE9B-4A6B-9519-F8EF7531419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337050" y="2471915"/>
              <a:ext cx="215901" cy="296686"/>
            </a:xfrm>
            <a:custGeom>
              <a:avLst/>
              <a:gdLst/>
              <a:ahLst/>
              <a:cxnLst/>
              <a:rect l="0" t="0" r="0" b="0"/>
              <a:pathLst>
                <a:path w="215901" h="29668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26314" y="8871"/>
                  </a:lnTo>
                  <a:lnTo>
                    <a:pt x="55931" y="41760"/>
                  </a:lnTo>
                  <a:lnTo>
                    <a:pt x="80363" y="75199"/>
                  </a:lnTo>
                  <a:lnTo>
                    <a:pt x="107683" y="113580"/>
                  </a:lnTo>
                  <a:lnTo>
                    <a:pt x="136289" y="154157"/>
                  </a:lnTo>
                  <a:lnTo>
                    <a:pt x="161703" y="191947"/>
                  </a:lnTo>
                  <a:lnTo>
                    <a:pt x="183345" y="226146"/>
                  </a:lnTo>
                  <a:lnTo>
                    <a:pt x="205313" y="266377"/>
                  </a:lnTo>
                  <a:lnTo>
                    <a:pt x="215900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348">
              <a:extLst>
                <a:ext uri="{FF2B5EF4-FFF2-40B4-BE49-F238E27FC236}">
                  <a16:creationId xmlns:a16="http://schemas.microsoft.com/office/drawing/2014/main" xmlns="" id="{79DAD69D-84AB-4A25-AA44-6E4AD90ACC3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356100" y="2482850"/>
              <a:ext cx="234951" cy="323851"/>
            </a:xfrm>
            <a:custGeom>
              <a:avLst/>
              <a:gdLst/>
              <a:ahLst/>
              <a:cxnLst/>
              <a:rect l="0" t="0" r="0" b="0"/>
              <a:pathLst>
                <a:path w="234951" h="323851">
                  <a:moveTo>
                    <a:pt x="234950" y="0"/>
                  </a:moveTo>
                  <a:lnTo>
                    <a:pt x="234950" y="0"/>
                  </a:lnTo>
                  <a:lnTo>
                    <a:pt x="231579" y="0"/>
                  </a:lnTo>
                  <a:lnTo>
                    <a:pt x="193837" y="35156"/>
                  </a:lnTo>
                  <a:lnTo>
                    <a:pt x="165877" y="65014"/>
                  </a:lnTo>
                  <a:lnTo>
                    <a:pt x="136988" y="101802"/>
                  </a:lnTo>
                  <a:lnTo>
                    <a:pt x="109567" y="141671"/>
                  </a:lnTo>
                  <a:lnTo>
                    <a:pt x="82563" y="182204"/>
                  </a:lnTo>
                  <a:lnTo>
                    <a:pt x="54098" y="221385"/>
                  </a:lnTo>
                  <a:lnTo>
                    <a:pt x="32510" y="256203"/>
                  </a:lnTo>
                  <a:lnTo>
                    <a:pt x="12220" y="296045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349">
              <a:extLst>
                <a:ext uri="{FF2B5EF4-FFF2-40B4-BE49-F238E27FC236}">
                  <a16:creationId xmlns:a16="http://schemas.microsoft.com/office/drawing/2014/main" xmlns="" id="{202E0F45-F27F-4E5E-92AD-C93F7503A98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286250" y="2336800"/>
              <a:ext cx="323851" cy="57151"/>
            </a:xfrm>
            <a:custGeom>
              <a:avLst/>
              <a:gdLst/>
              <a:ahLst/>
              <a:cxnLst/>
              <a:rect l="0" t="0" r="0" b="0"/>
              <a:pathLst>
                <a:path w="323851" h="57151">
                  <a:moveTo>
                    <a:pt x="0" y="57150"/>
                  </a:moveTo>
                  <a:lnTo>
                    <a:pt x="0" y="57150"/>
                  </a:lnTo>
                  <a:lnTo>
                    <a:pt x="34532" y="44941"/>
                  </a:lnTo>
                  <a:lnTo>
                    <a:pt x="65912" y="35496"/>
                  </a:lnTo>
                  <a:lnTo>
                    <a:pt x="107611" y="24948"/>
                  </a:lnTo>
                  <a:lnTo>
                    <a:pt x="134535" y="20160"/>
                  </a:lnTo>
                  <a:lnTo>
                    <a:pt x="163773" y="15556"/>
                  </a:lnTo>
                  <a:lnTo>
                    <a:pt x="194554" y="11782"/>
                  </a:lnTo>
                  <a:lnTo>
                    <a:pt x="226364" y="8560"/>
                  </a:lnTo>
                  <a:lnTo>
                    <a:pt x="258859" y="5707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350">
              <a:extLst>
                <a:ext uri="{FF2B5EF4-FFF2-40B4-BE49-F238E27FC236}">
                  <a16:creationId xmlns:a16="http://schemas.microsoft.com/office/drawing/2014/main" xmlns="" id="{11B075BB-EDC3-4EB4-AC66-5988FBCB5BEA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815065" y="2660650"/>
              <a:ext cx="182386" cy="6351"/>
            </a:xfrm>
            <a:custGeom>
              <a:avLst/>
              <a:gdLst/>
              <a:ahLst/>
              <a:cxnLst/>
              <a:rect l="0" t="0" r="0" b="0"/>
              <a:pathLst>
                <a:path w="182386" h="63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36292" y="3371"/>
                  </a:lnTo>
                  <a:lnTo>
                    <a:pt x="67360" y="5026"/>
                  </a:lnTo>
                  <a:lnTo>
                    <a:pt x="103041" y="5762"/>
                  </a:lnTo>
                  <a:lnTo>
                    <a:pt x="142417" y="6088"/>
                  </a:lnTo>
                  <a:lnTo>
                    <a:pt x="18238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351">
              <a:extLst>
                <a:ext uri="{FF2B5EF4-FFF2-40B4-BE49-F238E27FC236}">
                  <a16:creationId xmlns:a16="http://schemas.microsoft.com/office/drawing/2014/main" xmlns="" id="{9B064ACF-B21B-4586-8494-6015DA1058B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908811" y="2552700"/>
              <a:ext cx="37840" cy="215901"/>
            </a:xfrm>
            <a:custGeom>
              <a:avLst/>
              <a:gdLst/>
              <a:ahLst/>
              <a:cxnLst/>
              <a:rect l="0" t="0" r="0" b="0"/>
              <a:pathLst>
                <a:path w="37840" h="215901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0" y="10113"/>
                  </a:lnTo>
                  <a:lnTo>
                    <a:pt x="6681" y="56173"/>
                  </a:lnTo>
                  <a:lnTo>
                    <a:pt x="12614" y="98724"/>
                  </a:lnTo>
                  <a:lnTo>
                    <a:pt x="18841" y="143316"/>
                  </a:lnTo>
                  <a:lnTo>
                    <a:pt x="27036" y="181458"/>
                  </a:lnTo>
                  <a:lnTo>
                    <a:pt x="37839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352">
              <a:extLst>
                <a:ext uri="{FF2B5EF4-FFF2-40B4-BE49-F238E27FC236}">
                  <a16:creationId xmlns:a16="http://schemas.microsoft.com/office/drawing/2014/main" xmlns="" id="{11BFE7F4-3BAB-483E-BBD5-6A9F8C7678D5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193013" y="2395715"/>
              <a:ext cx="167650" cy="383511"/>
            </a:xfrm>
            <a:custGeom>
              <a:avLst/>
              <a:gdLst/>
              <a:ahLst/>
              <a:cxnLst/>
              <a:rect l="0" t="0" r="0" b="0"/>
              <a:pathLst>
                <a:path w="167650" h="383511">
                  <a:moveTo>
                    <a:pt x="52087" y="10935"/>
                  </a:moveTo>
                  <a:lnTo>
                    <a:pt x="52087" y="10935"/>
                  </a:lnTo>
                  <a:lnTo>
                    <a:pt x="52087" y="4193"/>
                  </a:lnTo>
                  <a:lnTo>
                    <a:pt x="51381" y="2207"/>
                  </a:lnTo>
                  <a:lnTo>
                    <a:pt x="50205" y="883"/>
                  </a:lnTo>
                  <a:lnTo>
                    <a:pt x="48716" y="0"/>
                  </a:lnTo>
                  <a:lnTo>
                    <a:pt x="46620" y="18984"/>
                  </a:lnTo>
                  <a:lnTo>
                    <a:pt x="45999" y="64904"/>
                  </a:lnTo>
                  <a:lnTo>
                    <a:pt x="45853" y="108769"/>
                  </a:lnTo>
                  <a:lnTo>
                    <a:pt x="45814" y="133308"/>
                  </a:lnTo>
                  <a:lnTo>
                    <a:pt x="44377" y="158133"/>
                  </a:lnTo>
                  <a:lnTo>
                    <a:pt x="42009" y="183150"/>
                  </a:lnTo>
                  <a:lnTo>
                    <a:pt x="39018" y="208295"/>
                  </a:lnTo>
                  <a:lnTo>
                    <a:pt x="28169" y="255049"/>
                  </a:lnTo>
                  <a:lnTo>
                    <a:pt x="16057" y="295113"/>
                  </a:lnTo>
                  <a:lnTo>
                    <a:pt x="2532" y="338185"/>
                  </a:lnTo>
                  <a:lnTo>
                    <a:pt x="0" y="343402"/>
                  </a:lnTo>
                  <a:lnTo>
                    <a:pt x="429" y="344057"/>
                  </a:lnTo>
                  <a:lnTo>
                    <a:pt x="11145" y="330085"/>
                  </a:lnTo>
                  <a:lnTo>
                    <a:pt x="35612" y="284389"/>
                  </a:lnTo>
                  <a:lnTo>
                    <a:pt x="61082" y="243418"/>
                  </a:lnTo>
                  <a:lnTo>
                    <a:pt x="94551" y="208081"/>
                  </a:lnTo>
                  <a:lnTo>
                    <a:pt x="102268" y="205161"/>
                  </a:lnTo>
                  <a:lnTo>
                    <a:pt x="118370" y="205678"/>
                  </a:lnTo>
                  <a:lnTo>
                    <a:pt x="125203" y="209202"/>
                  </a:lnTo>
                  <a:lnTo>
                    <a:pt x="142268" y="228353"/>
                  </a:lnTo>
                  <a:lnTo>
                    <a:pt x="159005" y="257467"/>
                  </a:lnTo>
                  <a:lnTo>
                    <a:pt x="167649" y="296040"/>
                  </a:lnTo>
                  <a:lnTo>
                    <a:pt x="167418" y="321798"/>
                  </a:lnTo>
                  <a:lnTo>
                    <a:pt x="159319" y="343595"/>
                  </a:lnTo>
                  <a:lnTo>
                    <a:pt x="144901" y="361984"/>
                  </a:lnTo>
                  <a:lnTo>
                    <a:pt x="124382" y="377212"/>
                  </a:lnTo>
                  <a:lnTo>
                    <a:pt x="101151" y="383510"/>
                  </a:lnTo>
                  <a:lnTo>
                    <a:pt x="77421" y="382546"/>
                  </a:lnTo>
                  <a:lnTo>
                    <a:pt x="55115" y="375062"/>
                  </a:lnTo>
                  <a:lnTo>
                    <a:pt x="47755" y="367987"/>
                  </a:lnTo>
                  <a:lnTo>
                    <a:pt x="39578" y="348836"/>
                  </a:lnTo>
                  <a:lnTo>
                    <a:pt x="43470" y="326213"/>
                  </a:lnTo>
                  <a:lnTo>
                    <a:pt x="58437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353">
              <a:extLst>
                <a:ext uri="{FF2B5EF4-FFF2-40B4-BE49-F238E27FC236}">
                  <a16:creationId xmlns:a16="http://schemas.microsoft.com/office/drawing/2014/main" xmlns="" id="{4971281D-9F71-43B9-A05D-B84E986B131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391150" y="2422042"/>
              <a:ext cx="164154" cy="384659"/>
            </a:xfrm>
            <a:custGeom>
              <a:avLst/>
              <a:gdLst/>
              <a:ahLst/>
              <a:cxnLst/>
              <a:rect l="0" t="0" r="0" b="0"/>
              <a:pathLst>
                <a:path w="164154" h="384659">
                  <a:moveTo>
                    <a:pt x="114300" y="3658"/>
                  </a:moveTo>
                  <a:lnTo>
                    <a:pt x="114300" y="3658"/>
                  </a:lnTo>
                  <a:lnTo>
                    <a:pt x="117671" y="287"/>
                  </a:lnTo>
                  <a:lnTo>
                    <a:pt x="120074" y="0"/>
                  </a:lnTo>
                  <a:lnTo>
                    <a:pt x="126509" y="1562"/>
                  </a:lnTo>
                  <a:lnTo>
                    <a:pt x="141436" y="19892"/>
                  </a:lnTo>
                  <a:lnTo>
                    <a:pt x="159264" y="64520"/>
                  </a:lnTo>
                  <a:lnTo>
                    <a:pt x="164153" y="106203"/>
                  </a:lnTo>
                  <a:lnTo>
                    <a:pt x="161857" y="153656"/>
                  </a:lnTo>
                  <a:lnTo>
                    <a:pt x="157294" y="179151"/>
                  </a:lnTo>
                  <a:lnTo>
                    <a:pt x="151429" y="205320"/>
                  </a:lnTo>
                  <a:lnTo>
                    <a:pt x="141169" y="229822"/>
                  </a:lnTo>
                  <a:lnTo>
                    <a:pt x="112837" y="275860"/>
                  </a:lnTo>
                  <a:lnTo>
                    <a:pt x="82840" y="314196"/>
                  </a:lnTo>
                  <a:lnTo>
                    <a:pt x="40067" y="356019"/>
                  </a:lnTo>
                  <a:lnTo>
                    <a:pt x="0" y="384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MARTInkShape-2354">
            <a:extLst>
              <a:ext uri="{FF2B5EF4-FFF2-40B4-BE49-F238E27FC236}">
                <a16:creationId xmlns:a16="http://schemas.microsoft.com/office/drawing/2014/main" xmlns="" id="{0F55A05B-03CA-4899-942F-76F41C48A2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79572" y="2377711"/>
            <a:ext cx="269929" cy="480417"/>
          </a:xfrm>
          <a:custGeom>
            <a:avLst/>
            <a:gdLst/>
            <a:ahLst/>
            <a:cxnLst/>
            <a:rect l="0" t="0" r="0" b="0"/>
            <a:pathLst>
              <a:path w="269929" h="480417">
                <a:moveTo>
                  <a:pt x="111178" y="35289"/>
                </a:moveTo>
                <a:lnTo>
                  <a:pt x="111178" y="35289"/>
                </a:lnTo>
                <a:lnTo>
                  <a:pt x="110472" y="16422"/>
                </a:lnTo>
                <a:lnTo>
                  <a:pt x="107807" y="6678"/>
                </a:lnTo>
                <a:lnTo>
                  <a:pt x="105403" y="3515"/>
                </a:lnTo>
                <a:lnTo>
                  <a:pt x="98969" y="0"/>
                </a:lnTo>
                <a:lnTo>
                  <a:pt x="94572" y="1180"/>
                </a:lnTo>
                <a:lnTo>
                  <a:pt x="84042" y="8135"/>
                </a:lnTo>
                <a:lnTo>
                  <a:pt x="59471" y="40806"/>
                </a:lnTo>
                <a:lnTo>
                  <a:pt x="38103" y="85483"/>
                </a:lnTo>
                <a:lnTo>
                  <a:pt x="26478" y="113202"/>
                </a:lnTo>
                <a:lnTo>
                  <a:pt x="17317" y="142264"/>
                </a:lnTo>
                <a:lnTo>
                  <a:pt x="9798" y="172223"/>
                </a:lnTo>
                <a:lnTo>
                  <a:pt x="3375" y="202778"/>
                </a:lnTo>
                <a:lnTo>
                  <a:pt x="504" y="232320"/>
                </a:lnTo>
                <a:lnTo>
                  <a:pt x="0" y="261187"/>
                </a:lnTo>
                <a:lnTo>
                  <a:pt x="1077" y="289605"/>
                </a:lnTo>
                <a:lnTo>
                  <a:pt x="5321" y="317016"/>
                </a:lnTo>
                <a:lnTo>
                  <a:pt x="11679" y="343757"/>
                </a:lnTo>
                <a:lnTo>
                  <a:pt x="19445" y="370051"/>
                </a:lnTo>
                <a:lnTo>
                  <a:pt x="41245" y="410555"/>
                </a:lnTo>
                <a:lnTo>
                  <a:pt x="69513" y="441257"/>
                </a:lnTo>
                <a:lnTo>
                  <a:pt x="105596" y="464310"/>
                </a:lnTo>
                <a:lnTo>
                  <a:pt x="145151" y="476437"/>
                </a:lnTo>
                <a:lnTo>
                  <a:pt x="186249" y="480416"/>
                </a:lnTo>
                <a:lnTo>
                  <a:pt x="228034" y="477481"/>
                </a:lnTo>
                <a:lnTo>
                  <a:pt x="269928" y="4734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Shape-2355">
            <a:extLst>
              <a:ext uri="{FF2B5EF4-FFF2-40B4-BE49-F238E27FC236}">
                <a16:creationId xmlns:a16="http://schemas.microsoft.com/office/drawing/2014/main" xmlns="" id="{F2398443-4D32-47DA-86C2-EDC406582EE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433" y="2566583"/>
            <a:ext cx="386468" cy="337682"/>
          </a:xfrm>
          <a:custGeom>
            <a:avLst/>
            <a:gdLst/>
            <a:ahLst/>
            <a:cxnLst/>
            <a:rect l="0" t="0" r="0" b="0"/>
            <a:pathLst>
              <a:path w="386468" h="337682">
                <a:moveTo>
                  <a:pt x="5467" y="322667"/>
                </a:moveTo>
                <a:lnTo>
                  <a:pt x="5467" y="322667"/>
                </a:lnTo>
                <a:lnTo>
                  <a:pt x="0" y="333602"/>
                </a:lnTo>
                <a:lnTo>
                  <a:pt x="411" y="334190"/>
                </a:lnTo>
                <a:lnTo>
                  <a:pt x="2749" y="334844"/>
                </a:lnTo>
                <a:lnTo>
                  <a:pt x="11404" y="328470"/>
                </a:lnTo>
                <a:lnTo>
                  <a:pt x="49556" y="287823"/>
                </a:lnTo>
                <a:lnTo>
                  <a:pt x="72231" y="252998"/>
                </a:lnTo>
                <a:lnTo>
                  <a:pt x="84764" y="221853"/>
                </a:lnTo>
                <a:lnTo>
                  <a:pt x="94332" y="186138"/>
                </a:lnTo>
                <a:lnTo>
                  <a:pt x="100937" y="146747"/>
                </a:lnTo>
                <a:lnTo>
                  <a:pt x="108105" y="109484"/>
                </a:lnTo>
                <a:lnTo>
                  <a:pt x="113879" y="75519"/>
                </a:lnTo>
                <a:lnTo>
                  <a:pt x="113162" y="34714"/>
                </a:lnTo>
                <a:lnTo>
                  <a:pt x="106598" y="4653"/>
                </a:lnTo>
                <a:lnTo>
                  <a:pt x="104638" y="591"/>
                </a:lnTo>
                <a:lnTo>
                  <a:pt x="102625" y="0"/>
                </a:lnTo>
                <a:lnTo>
                  <a:pt x="100578" y="1722"/>
                </a:lnTo>
                <a:lnTo>
                  <a:pt x="98508" y="4987"/>
                </a:lnTo>
                <a:lnTo>
                  <a:pt x="90821" y="47125"/>
                </a:lnTo>
                <a:lnTo>
                  <a:pt x="89263" y="79554"/>
                </a:lnTo>
                <a:lnTo>
                  <a:pt x="90452" y="117015"/>
                </a:lnTo>
                <a:lnTo>
                  <a:pt x="93333" y="157888"/>
                </a:lnTo>
                <a:lnTo>
                  <a:pt x="96965" y="201924"/>
                </a:lnTo>
                <a:lnTo>
                  <a:pt x="102812" y="241722"/>
                </a:lnTo>
                <a:lnTo>
                  <a:pt x="110115" y="276108"/>
                </a:lnTo>
                <a:lnTo>
                  <a:pt x="126301" y="321283"/>
                </a:lnTo>
                <a:lnTo>
                  <a:pt x="130473" y="328094"/>
                </a:lnTo>
                <a:lnTo>
                  <a:pt x="135371" y="332635"/>
                </a:lnTo>
                <a:lnTo>
                  <a:pt x="146458" y="337681"/>
                </a:lnTo>
                <a:lnTo>
                  <a:pt x="162204" y="334278"/>
                </a:lnTo>
                <a:lnTo>
                  <a:pt x="171341" y="330408"/>
                </a:lnTo>
                <a:lnTo>
                  <a:pt x="197686" y="304735"/>
                </a:lnTo>
                <a:lnTo>
                  <a:pt x="230108" y="260204"/>
                </a:lnTo>
                <a:lnTo>
                  <a:pt x="250417" y="226937"/>
                </a:lnTo>
                <a:lnTo>
                  <a:pt x="267439" y="191926"/>
                </a:lnTo>
                <a:lnTo>
                  <a:pt x="279708" y="152847"/>
                </a:lnTo>
                <a:lnTo>
                  <a:pt x="287984" y="115723"/>
                </a:lnTo>
                <a:lnTo>
                  <a:pt x="294727" y="68734"/>
                </a:lnTo>
                <a:lnTo>
                  <a:pt x="294844" y="38113"/>
                </a:lnTo>
                <a:lnTo>
                  <a:pt x="291933" y="21866"/>
                </a:lnTo>
                <a:lnTo>
                  <a:pt x="290989" y="21944"/>
                </a:lnTo>
                <a:lnTo>
                  <a:pt x="288058" y="25794"/>
                </a:lnTo>
                <a:lnTo>
                  <a:pt x="285812" y="59492"/>
                </a:lnTo>
                <a:lnTo>
                  <a:pt x="285287" y="92105"/>
                </a:lnTo>
                <a:lnTo>
                  <a:pt x="285759" y="127767"/>
                </a:lnTo>
                <a:lnTo>
                  <a:pt x="288321" y="164784"/>
                </a:lnTo>
                <a:lnTo>
                  <a:pt x="291811" y="198639"/>
                </a:lnTo>
                <a:lnTo>
                  <a:pt x="297831" y="227327"/>
                </a:lnTo>
                <a:lnTo>
                  <a:pt x="309914" y="247132"/>
                </a:lnTo>
                <a:lnTo>
                  <a:pt x="335954" y="266812"/>
                </a:lnTo>
                <a:lnTo>
                  <a:pt x="355785" y="271266"/>
                </a:lnTo>
                <a:lnTo>
                  <a:pt x="386467" y="2718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SMARTInkShape-Group501">
            <a:extLst>
              <a:ext uri="{FF2B5EF4-FFF2-40B4-BE49-F238E27FC236}">
                <a16:creationId xmlns:a16="http://schemas.microsoft.com/office/drawing/2014/main" xmlns="" id="{363CDB39-BC98-458D-A290-717AD85F936E}"/>
              </a:ext>
            </a:extLst>
          </p:cNvPr>
          <p:cNvGrpSpPr/>
          <p:nvPr/>
        </p:nvGrpSpPr>
        <p:grpSpPr>
          <a:xfrm>
            <a:off x="1188809" y="2522350"/>
            <a:ext cx="284392" cy="301823"/>
            <a:chOff x="1188809" y="2522350"/>
            <a:chExt cx="284392" cy="301823"/>
          </a:xfrm>
        </p:grpSpPr>
        <p:sp>
          <p:nvSpPr>
            <p:cNvPr id="46" name="SMARTInkShape-2356">
              <a:extLst>
                <a:ext uri="{FF2B5EF4-FFF2-40B4-BE49-F238E27FC236}">
                  <a16:creationId xmlns:a16="http://schemas.microsoft.com/office/drawing/2014/main" xmlns="" id="{44E5B24D-9AD8-46B5-9424-F82AFF67D38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188809" y="2522350"/>
              <a:ext cx="252642" cy="301823"/>
            </a:xfrm>
            <a:custGeom>
              <a:avLst/>
              <a:gdLst/>
              <a:ahLst/>
              <a:cxnLst/>
              <a:rect l="0" t="0" r="0" b="0"/>
              <a:pathLst>
                <a:path w="252642" h="301823">
                  <a:moveTo>
                    <a:pt x="176441" y="36700"/>
                  </a:moveTo>
                  <a:lnTo>
                    <a:pt x="176441" y="36700"/>
                  </a:lnTo>
                  <a:lnTo>
                    <a:pt x="179812" y="33329"/>
                  </a:lnTo>
                  <a:lnTo>
                    <a:pt x="186567" y="17141"/>
                  </a:lnTo>
                  <a:lnTo>
                    <a:pt x="187997" y="10838"/>
                  </a:lnTo>
                  <a:lnTo>
                    <a:pt x="187673" y="8170"/>
                  </a:lnTo>
                  <a:lnTo>
                    <a:pt x="185431" y="3324"/>
                  </a:lnTo>
                  <a:lnTo>
                    <a:pt x="183140" y="1749"/>
                  </a:lnTo>
                  <a:lnTo>
                    <a:pt x="176831" y="0"/>
                  </a:lnTo>
                  <a:lnTo>
                    <a:pt x="144663" y="19860"/>
                  </a:lnTo>
                  <a:lnTo>
                    <a:pt x="106191" y="49898"/>
                  </a:lnTo>
                  <a:lnTo>
                    <a:pt x="77956" y="80666"/>
                  </a:lnTo>
                  <a:lnTo>
                    <a:pt x="48944" y="117388"/>
                  </a:lnTo>
                  <a:lnTo>
                    <a:pt x="23114" y="155817"/>
                  </a:lnTo>
                  <a:lnTo>
                    <a:pt x="6931" y="191711"/>
                  </a:lnTo>
                  <a:lnTo>
                    <a:pt x="0" y="236911"/>
                  </a:lnTo>
                  <a:lnTo>
                    <a:pt x="6771" y="260209"/>
                  </a:lnTo>
                  <a:lnTo>
                    <a:pt x="12528" y="270372"/>
                  </a:lnTo>
                  <a:lnTo>
                    <a:pt x="33976" y="285429"/>
                  </a:lnTo>
                  <a:lnTo>
                    <a:pt x="63029" y="295413"/>
                  </a:lnTo>
                  <a:lnTo>
                    <a:pt x="97108" y="299850"/>
                  </a:lnTo>
                  <a:lnTo>
                    <a:pt x="131539" y="301822"/>
                  </a:lnTo>
                  <a:lnTo>
                    <a:pt x="164246" y="300582"/>
                  </a:lnTo>
                  <a:lnTo>
                    <a:pt x="204342" y="288689"/>
                  </a:lnTo>
                  <a:lnTo>
                    <a:pt x="236045" y="271671"/>
                  </a:lnTo>
                  <a:lnTo>
                    <a:pt x="252641" y="25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357">
              <a:extLst>
                <a:ext uri="{FF2B5EF4-FFF2-40B4-BE49-F238E27FC236}">
                  <a16:creationId xmlns:a16="http://schemas.microsoft.com/office/drawing/2014/main" xmlns="" id="{1CE912D2-0C77-4AFF-9C88-DD8A24CF785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206500" y="2628900"/>
              <a:ext cx="266701" cy="44451"/>
            </a:xfrm>
            <a:custGeom>
              <a:avLst/>
              <a:gdLst/>
              <a:ahLst/>
              <a:cxnLst/>
              <a:rect l="0" t="0" r="0" b="0"/>
              <a:pathLst>
                <a:path w="266701" h="44451">
                  <a:moveTo>
                    <a:pt x="0" y="44450"/>
                  </a:moveTo>
                  <a:lnTo>
                    <a:pt x="0" y="44450"/>
                  </a:lnTo>
                  <a:lnTo>
                    <a:pt x="19459" y="37543"/>
                  </a:lnTo>
                  <a:lnTo>
                    <a:pt x="57742" y="31585"/>
                  </a:lnTo>
                  <a:lnTo>
                    <a:pt x="98335" y="26738"/>
                  </a:lnTo>
                  <a:lnTo>
                    <a:pt x="122001" y="23469"/>
                  </a:lnTo>
                  <a:lnTo>
                    <a:pt x="146951" y="19880"/>
                  </a:lnTo>
                  <a:lnTo>
                    <a:pt x="171345" y="16075"/>
                  </a:lnTo>
                  <a:lnTo>
                    <a:pt x="195369" y="12128"/>
                  </a:lnTo>
                  <a:lnTo>
                    <a:pt x="234997" y="5390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502">
            <a:extLst>
              <a:ext uri="{FF2B5EF4-FFF2-40B4-BE49-F238E27FC236}">
                <a16:creationId xmlns:a16="http://schemas.microsoft.com/office/drawing/2014/main" xmlns="" id="{17E1344C-31BD-4B4A-862D-CBDC84911C6F}"/>
              </a:ext>
            </a:extLst>
          </p:cNvPr>
          <p:cNvGrpSpPr/>
          <p:nvPr/>
        </p:nvGrpSpPr>
        <p:grpSpPr>
          <a:xfrm>
            <a:off x="4222750" y="282650"/>
            <a:ext cx="1422401" cy="434826"/>
            <a:chOff x="4222750" y="282650"/>
            <a:chExt cx="1422401" cy="434826"/>
          </a:xfrm>
        </p:grpSpPr>
        <p:sp>
          <p:nvSpPr>
            <p:cNvPr id="49" name="SMARTInkShape-2358">
              <a:extLst>
                <a:ext uri="{FF2B5EF4-FFF2-40B4-BE49-F238E27FC236}">
                  <a16:creationId xmlns:a16="http://schemas.microsoft.com/office/drawing/2014/main" xmlns="" id="{6C3C1E70-DE5A-447F-8ACF-DEAC99DA9BE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494078" y="282650"/>
              <a:ext cx="166823" cy="434826"/>
            </a:xfrm>
            <a:custGeom>
              <a:avLst/>
              <a:gdLst/>
              <a:ahLst/>
              <a:cxnLst/>
              <a:rect l="0" t="0" r="0" b="0"/>
              <a:pathLst>
                <a:path w="166823" h="434826">
                  <a:moveTo>
                    <a:pt x="122372" y="60250"/>
                  </a:moveTo>
                  <a:lnTo>
                    <a:pt x="122372" y="60250"/>
                  </a:lnTo>
                  <a:lnTo>
                    <a:pt x="129114" y="56879"/>
                  </a:lnTo>
                  <a:lnTo>
                    <a:pt x="134306" y="51461"/>
                  </a:lnTo>
                  <a:lnTo>
                    <a:pt x="138259" y="44349"/>
                  </a:lnTo>
                  <a:lnTo>
                    <a:pt x="140016" y="36485"/>
                  </a:lnTo>
                  <a:lnTo>
                    <a:pt x="137634" y="20753"/>
                  </a:lnTo>
                  <a:lnTo>
                    <a:pt x="129089" y="6057"/>
                  </a:lnTo>
                  <a:lnTo>
                    <a:pt x="115950" y="886"/>
                  </a:lnTo>
                  <a:lnTo>
                    <a:pt x="96939" y="0"/>
                  </a:lnTo>
                  <a:lnTo>
                    <a:pt x="59881" y="8139"/>
                  </a:lnTo>
                  <a:lnTo>
                    <a:pt x="27343" y="24349"/>
                  </a:lnTo>
                  <a:lnTo>
                    <a:pt x="10992" y="38885"/>
                  </a:lnTo>
                  <a:lnTo>
                    <a:pt x="2314" y="52871"/>
                  </a:lnTo>
                  <a:lnTo>
                    <a:pt x="0" y="59564"/>
                  </a:lnTo>
                  <a:lnTo>
                    <a:pt x="1279" y="66848"/>
                  </a:lnTo>
                  <a:lnTo>
                    <a:pt x="10227" y="82468"/>
                  </a:lnTo>
                  <a:lnTo>
                    <a:pt x="34503" y="107128"/>
                  </a:lnTo>
                  <a:lnTo>
                    <a:pt x="81627" y="137086"/>
                  </a:lnTo>
                  <a:lnTo>
                    <a:pt x="99324" y="155548"/>
                  </a:lnTo>
                  <a:lnTo>
                    <a:pt x="114445" y="185775"/>
                  </a:lnTo>
                  <a:lnTo>
                    <a:pt x="113205" y="206585"/>
                  </a:lnTo>
                  <a:lnTo>
                    <a:pt x="104892" y="226888"/>
                  </a:lnTo>
                  <a:lnTo>
                    <a:pt x="83640" y="253479"/>
                  </a:lnTo>
                  <a:lnTo>
                    <a:pt x="56725" y="272960"/>
                  </a:lnTo>
                  <a:lnTo>
                    <a:pt x="28401" y="282128"/>
                  </a:lnTo>
                  <a:lnTo>
                    <a:pt x="28680" y="281546"/>
                  </a:lnTo>
                  <a:lnTo>
                    <a:pt x="30872" y="279019"/>
                  </a:lnTo>
                  <a:lnTo>
                    <a:pt x="37960" y="279306"/>
                  </a:lnTo>
                  <a:lnTo>
                    <a:pt x="47461" y="282492"/>
                  </a:lnTo>
                  <a:lnTo>
                    <a:pt x="56388" y="288611"/>
                  </a:lnTo>
                  <a:lnTo>
                    <a:pt x="61295" y="299797"/>
                  </a:lnTo>
                  <a:lnTo>
                    <a:pt x="62604" y="306732"/>
                  </a:lnTo>
                  <a:lnTo>
                    <a:pt x="55271" y="348278"/>
                  </a:lnTo>
                  <a:lnTo>
                    <a:pt x="46297" y="393487"/>
                  </a:lnTo>
                  <a:lnTo>
                    <a:pt x="44111" y="410850"/>
                  </a:lnTo>
                  <a:lnTo>
                    <a:pt x="47842" y="423270"/>
                  </a:lnTo>
                  <a:lnTo>
                    <a:pt x="52225" y="427852"/>
                  </a:lnTo>
                  <a:lnTo>
                    <a:pt x="64619" y="434825"/>
                  </a:lnTo>
                  <a:lnTo>
                    <a:pt x="85180" y="434632"/>
                  </a:lnTo>
                  <a:lnTo>
                    <a:pt x="124523" y="424707"/>
                  </a:lnTo>
                  <a:lnTo>
                    <a:pt x="166822" y="409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359">
              <a:extLst>
                <a:ext uri="{FF2B5EF4-FFF2-40B4-BE49-F238E27FC236}">
                  <a16:creationId xmlns:a16="http://schemas.microsoft.com/office/drawing/2014/main" xmlns="" id="{27B7F5F4-81A3-4346-9CBA-C4EB546636E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222750" y="5334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43308" y="132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360">
              <a:extLst>
                <a:ext uri="{FF2B5EF4-FFF2-40B4-BE49-F238E27FC236}">
                  <a16:creationId xmlns:a16="http://schemas.microsoft.com/office/drawing/2014/main" xmlns="" id="{B3AEC4C2-D658-4581-AB68-B6808EF4234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118100" y="565150"/>
              <a:ext cx="16170" cy="76201"/>
            </a:xfrm>
            <a:custGeom>
              <a:avLst/>
              <a:gdLst/>
              <a:ahLst/>
              <a:cxnLst/>
              <a:rect l="0" t="0" r="0" b="0"/>
              <a:pathLst>
                <a:path w="16170" h="762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0540" y="14503"/>
                  </a:lnTo>
                  <a:lnTo>
                    <a:pt x="16169" y="49623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361">
              <a:extLst>
                <a:ext uri="{FF2B5EF4-FFF2-40B4-BE49-F238E27FC236}">
                  <a16:creationId xmlns:a16="http://schemas.microsoft.com/office/drawing/2014/main" xmlns="" id="{4A88AFEF-4206-4A91-A688-753A61EEE7A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853904" y="387350"/>
              <a:ext cx="187997" cy="247651"/>
            </a:xfrm>
            <a:custGeom>
              <a:avLst/>
              <a:gdLst/>
              <a:ahLst/>
              <a:cxnLst/>
              <a:rect l="0" t="0" r="0" b="0"/>
              <a:pathLst>
                <a:path w="187997" h="247651">
                  <a:moveTo>
                    <a:pt x="187996" y="0"/>
                  </a:moveTo>
                  <a:lnTo>
                    <a:pt x="187996" y="0"/>
                  </a:lnTo>
                  <a:lnTo>
                    <a:pt x="171141" y="0"/>
                  </a:lnTo>
                  <a:lnTo>
                    <a:pt x="164059" y="3528"/>
                  </a:lnTo>
                  <a:lnTo>
                    <a:pt x="120926" y="44192"/>
                  </a:lnTo>
                  <a:lnTo>
                    <a:pt x="85338" y="84747"/>
                  </a:lnTo>
                  <a:lnTo>
                    <a:pt x="62408" y="116217"/>
                  </a:lnTo>
                  <a:lnTo>
                    <a:pt x="31545" y="161905"/>
                  </a:lnTo>
                  <a:lnTo>
                    <a:pt x="5946" y="208527"/>
                  </a:lnTo>
                  <a:lnTo>
                    <a:pt x="0" y="229394"/>
                  </a:lnTo>
                  <a:lnTo>
                    <a:pt x="490" y="237890"/>
                  </a:lnTo>
                  <a:lnTo>
                    <a:pt x="3846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362">
              <a:extLst>
                <a:ext uri="{FF2B5EF4-FFF2-40B4-BE49-F238E27FC236}">
                  <a16:creationId xmlns:a16="http://schemas.microsoft.com/office/drawing/2014/main" xmlns="" id="{C6C28292-4FFA-4C23-8A4E-2585C31A578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815992" y="415442"/>
              <a:ext cx="206859" cy="206859"/>
            </a:xfrm>
            <a:custGeom>
              <a:avLst/>
              <a:gdLst/>
              <a:ahLst/>
              <a:cxnLst/>
              <a:rect l="0" t="0" r="0" b="0"/>
              <a:pathLst>
                <a:path w="206859" h="20685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45569" y="45569"/>
                  </a:lnTo>
                  <a:lnTo>
                    <a:pt x="84358" y="80987"/>
                  </a:lnTo>
                  <a:lnTo>
                    <a:pt x="127131" y="118293"/>
                  </a:lnTo>
                  <a:lnTo>
                    <a:pt x="160971" y="156157"/>
                  </a:lnTo>
                  <a:lnTo>
                    <a:pt x="206858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363">
              <a:extLst>
                <a:ext uri="{FF2B5EF4-FFF2-40B4-BE49-F238E27FC236}">
                  <a16:creationId xmlns:a16="http://schemas.microsoft.com/office/drawing/2014/main" xmlns="" id="{FBC8FF27-AF7D-468C-A999-FACD08FE860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168900" y="62230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6086" y="4343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364">
              <a:extLst>
                <a:ext uri="{FF2B5EF4-FFF2-40B4-BE49-F238E27FC236}">
                  <a16:creationId xmlns:a16="http://schemas.microsoft.com/office/drawing/2014/main" xmlns="" id="{1E183A03-912E-4A74-B8D9-4CA664301F8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235450" y="615950"/>
              <a:ext cx="146051" cy="30868"/>
            </a:xfrm>
            <a:custGeom>
              <a:avLst/>
              <a:gdLst/>
              <a:ahLst/>
              <a:cxnLst/>
              <a:rect l="0" t="0" r="0" b="0"/>
              <a:pathLst>
                <a:path w="146051" h="30868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705" y="29764"/>
                  </a:lnTo>
                  <a:lnTo>
                    <a:pt x="1881" y="30426"/>
                  </a:lnTo>
                  <a:lnTo>
                    <a:pt x="3371" y="30867"/>
                  </a:lnTo>
                  <a:lnTo>
                    <a:pt x="39177" y="24747"/>
                  </a:lnTo>
                  <a:lnTo>
                    <a:pt x="78795" y="1593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365">
              <a:extLst>
                <a:ext uri="{FF2B5EF4-FFF2-40B4-BE49-F238E27FC236}">
                  <a16:creationId xmlns:a16="http://schemas.microsoft.com/office/drawing/2014/main" xmlns="" id="{6293C898-C48D-48C1-93FC-27A51DCC31F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486400" y="610483"/>
              <a:ext cx="38101" cy="5468"/>
            </a:xfrm>
            <a:custGeom>
              <a:avLst/>
              <a:gdLst/>
              <a:ahLst/>
              <a:cxnLst/>
              <a:rect l="0" t="0" r="0" b="0"/>
              <a:pathLst>
                <a:path w="38101" h="5468">
                  <a:moveTo>
                    <a:pt x="0" y="5467"/>
                  </a:moveTo>
                  <a:lnTo>
                    <a:pt x="0" y="5467"/>
                  </a:lnTo>
                  <a:lnTo>
                    <a:pt x="10139" y="1103"/>
                  </a:lnTo>
                  <a:lnTo>
                    <a:pt x="17676" y="0"/>
                  </a:lnTo>
                  <a:lnTo>
                    <a:pt x="381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366">
              <a:extLst>
                <a:ext uri="{FF2B5EF4-FFF2-40B4-BE49-F238E27FC236}">
                  <a16:creationId xmlns:a16="http://schemas.microsoft.com/office/drawing/2014/main" xmlns="" id="{FAD50615-BBAF-414E-9CE3-69BBA6BF63D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619750" y="63500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25400" y="0"/>
                  </a:lnTo>
                  <a:lnTo>
                    <a:pt x="22029" y="1011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367">
              <a:extLst>
                <a:ext uri="{FF2B5EF4-FFF2-40B4-BE49-F238E27FC236}">
                  <a16:creationId xmlns:a16="http://schemas.microsoft.com/office/drawing/2014/main" xmlns="" id="{40040292-CE64-4CC3-B915-4C210223779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346700" y="6223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18003" y="564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SMARTInkShape-2368">
            <a:extLst>
              <a:ext uri="{FF2B5EF4-FFF2-40B4-BE49-F238E27FC236}">
                <a16:creationId xmlns:a16="http://schemas.microsoft.com/office/drawing/2014/main" xmlns="" id="{B745FBC0-AC88-43B2-B8CD-04EEDFBE98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71729" y="355355"/>
            <a:ext cx="154679" cy="324197"/>
          </a:xfrm>
          <a:custGeom>
            <a:avLst/>
            <a:gdLst/>
            <a:ahLst/>
            <a:cxnLst/>
            <a:rect l="0" t="0" r="0" b="0"/>
            <a:pathLst>
              <a:path w="154679" h="324197">
                <a:moveTo>
                  <a:pt x="3371" y="89145"/>
                </a:moveTo>
                <a:lnTo>
                  <a:pt x="3371" y="89145"/>
                </a:lnTo>
                <a:lnTo>
                  <a:pt x="0" y="89145"/>
                </a:lnTo>
                <a:lnTo>
                  <a:pt x="7465" y="129327"/>
                </a:lnTo>
                <a:lnTo>
                  <a:pt x="10934" y="176075"/>
                </a:lnTo>
                <a:lnTo>
                  <a:pt x="13788" y="210330"/>
                </a:lnTo>
                <a:lnTo>
                  <a:pt x="15395" y="255266"/>
                </a:lnTo>
                <a:lnTo>
                  <a:pt x="15982" y="292419"/>
                </a:lnTo>
                <a:lnTo>
                  <a:pt x="14601" y="292394"/>
                </a:lnTo>
                <a:lnTo>
                  <a:pt x="9302" y="286722"/>
                </a:lnTo>
                <a:lnTo>
                  <a:pt x="5128" y="254774"/>
                </a:lnTo>
                <a:lnTo>
                  <a:pt x="4152" y="215910"/>
                </a:lnTo>
                <a:lnTo>
                  <a:pt x="3892" y="192705"/>
                </a:lnTo>
                <a:lnTo>
                  <a:pt x="5129" y="168063"/>
                </a:lnTo>
                <a:lnTo>
                  <a:pt x="7365" y="142462"/>
                </a:lnTo>
                <a:lnTo>
                  <a:pt x="10267" y="116223"/>
                </a:lnTo>
                <a:lnTo>
                  <a:pt x="19136" y="72017"/>
                </a:lnTo>
                <a:lnTo>
                  <a:pt x="36029" y="24803"/>
                </a:lnTo>
                <a:lnTo>
                  <a:pt x="47519" y="7632"/>
                </a:lnTo>
                <a:lnTo>
                  <a:pt x="57329" y="0"/>
                </a:lnTo>
                <a:lnTo>
                  <a:pt x="64037" y="787"/>
                </a:lnTo>
                <a:lnTo>
                  <a:pt x="80898" y="9188"/>
                </a:lnTo>
                <a:lnTo>
                  <a:pt x="110225" y="43268"/>
                </a:lnTo>
                <a:lnTo>
                  <a:pt x="128943" y="76987"/>
                </a:lnTo>
                <a:lnTo>
                  <a:pt x="144553" y="115491"/>
                </a:lnTo>
                <a:lnTo>
                  <a:pt x="153842" y="156123"/>
                </a:lnTo>
                <a:lnTo>
                  <a:pt x="154678" y="195818"/>
                </a:lnTo>
                <a:lnTo>
                  <a:pt x="148935" y="233217"/>
                </a:lnTo>
                <a:lnTo>
                  <a:pt x="136976" y="266301"/>
                </a:lnTo>
                <a:lnTo>
                  <a:pt x="107633" y="305952"/>
                </a:lnTo>
                <a:lnTo>
                  <a:pt x="84282" y="319559"/>
                </a:lnTo>
                <a:lnTo>
                  <a:pt x="59792" y="324196"/>
                </a:lnTo>
                <a:lnTo>
                  <a:pt x="34797" y="321553"/>
                </a:lnTo>
                <a:lnTo>
                  <a:pt x="25027" y="316756"/>
                </a:lnTo>
                <a:lnTo>
                  <a:pt x="10409" y="302018"/>
                </a:lnTo>
                <a:lnTo>
                  <a:pt x="4853" y="287472"/>
                </a:lnTo>
                <a:lnTo>
                  <a:pt x="4359" y="280630"/>
                </a:lnTo>
                <a:lnTo>
                  <a:pt x="6852" y="275363"/>
                </a:lnTo>
                <a:lnTo>
                  <a:pt x="28771" y="2605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SMARTInkShape-Group504">
            <a:extLst>
              <a:ext uri="{FF2B5EF4-FFF2-40B4-BE49-F238E27FC236}">
                <a16:creationId xmlns:a16="http://schemas.microsoft.com/office/drawing/2014/main" xmlns="" id="{1175C66F-300F-4C26-834B-AF11D7D6A0C8}"/>
              </a:ext>
            </a:extLst>
          </p:cNvPr>
          <p:cNvGrpSpPr/>
          <p:nvPr/>
        </p:nvGrpSpPr>
        <p:grpSpPr>
          <a:xfrm>
            <a:off x="5924550" y="318906"/>
            <a:ext cx="474276" cy="368321"/>
            <a:chOff x="5924550" y="318906"/>
            <a:chExt cx="474276" cy="368321"/>
          </a:xfrm>
        </p:grpSpPr>
        <p:sp>
          <p:nvSpPr>
            <p:cNvPr id="61" name="SMARTInkShape-2369">
              <a:extLst>
                <a:ext uri="{FF2B5EF4-FFF2-40B4-BE49-F238E27FC236}">
                  <a16:creationId xmlns:a16="http://schemas.microsoft.com/office/drawing/2014/main" xmlns="" id="{3D6B6100-DAA9-488C-BDA0-4427EE2FCDF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318250" y="318906"/>
              <a:ext cx="80576" cy="368321"/>
            </a:xfrm>
            <a:custGeom>
              <a:avLst/>
              <a:gdLst/>
              <a:ahLst/>
              <a:cxnLst/>
              <a:rect l="0" t="0" r="0" b="0"/>
              <a:pathLst>
                <a:path w="80576" h="368321">
                  <a:moveTo>
                    <a:pt x="12700" y="17644"/>
                  </a:moveTo>
                  <a:lnTo>
                    <a:pt x="12700" y="17644"/>
                  </a:lnTo>
                  <a:lnTo>
                    <a:pt x="16071" y="10902"/>
                  </a:lnTo>
                  <a:lnTo>
                    <a:pt x="23370" y="5711"/>
                  </a:lnTo>
                  <a:lnTo>
                    <a:pt x="33670" y="1757"/>
                  </a:lnTo>
                  <a:lnTo>
                    <a:pt x="45303" y="0"/>
                  </a:lnTo>
                  <a:lnTo>
                    <a:pt x="57530" y="2982"/>
                  </a:lnTo>
                  <a:lnTo>
                    <a:pt x="63753" y="5752"/>
                  </a:lnTo>
                  <a:lnTo>
                    <a:pt x="72549" y="14476"/>
                  </a:lnTo>
                  <a:lnTo>
                    <a:pt x="75883" y="19765"/>
                  </a:lnTo>
                  <a:lnTo>
                    <a:pt x="80575" y="44064"/>
                  </a:lnTo>
                  <a:lnTo>
                    <a:pt x="76027" y="61607"/>
                  </a:lnTo>
                  <a:lnTo>
                    <a:pt x="59686" y="87350"/>
                  </a:lnTo>
                  <a:lnTo>
                    <a:pt x="28062" y="131374"/>
                  </a:lnTo>
                  <a:lnTo>
                    <a:pt x="21720" y="148944"/>
                  </a:lnTo>
                  <a:lnTo>
                    <a:pt x="19578" y="164151"/>
                  </a:lnTo>
                  <a:lnTo>
                    <a:pt x="20813" y="166821"/>
                  </a:lnTo>
                  <a:lnTo>
                    <a:pt x="34815" y="178057"/>
                  </a:lnTo>
                  <a:lnTo>
                    <a:pt x="45107" y="186305"/>
                  </a:lnTo>
                  <a:lnTo>
                    <a:pt x="54384" y="197027"/>
                  </a:lnTo>
                  <a:lnTo>
                    <a:pt x="59449" y="210729"/>
                  </a:lnTo>
                  <a:lnTo>
                    <a:pt x="63145" y="257289"/>
                  </a:lnTo>
                  <a:lnTo>
                    <a:pt x="63469" y="303806"/>
                  </a:lnTo>
                  <a:lnTo>
                    <a:pt x="60122" y="333971"/>
                  </a:lnTo>
                  <a:lnTo>
                    <a:pt x="47918" y="353846"/>
                  </a:lnTo>
                  <a:lnTo>
                    <a:pt x="36819" y="362977"/>
                  </a:lnTo>
                  <a:lnTo>
                    <a:pt x="30896" y="366399"/>
                  </a:lnTo>
                  <a:lnTo>
                    <a:pt x="18670" y="368320"/>
                  </a:lnTo>
                  <a:lnTo>
                    <a:pt x="0" y="366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370">
              <a:extLst>
                <a:ext uri="{FF2B5EF4-FFF2-40B4-BE49-F238E27FC236}">
                  <a16:creationId xmlns:a16="http://schemas.microsoft.com/office/drawing/2014/main" xmlns="" id="{D7246305-943E-462A-9201-ED0E89BDE3A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159500" y="582476"/>
              <a:ext cx="76201" cy="84275"/>
            </a:xfrm>
            <a:custGeom>
              <a:avLst/>
              <a:gdLst/>
              <a:ahLst/>
              <a:cxnLst/>
              <a:rect l="0" t="0" r="0" b="0"/>
              <a:pathLst>
                <a:path w="76201" h="84275">
                  <a:moveTo>
                    <a:pt x="0" y="14424"/>
                  </a:moveTo>
                  <a:lnTo>
                    <a:pt x="0" y="14424"/>
                  </a:lnTo>
                  <a:lnTo>
                    <a:pt x="0" y="60329"/>
                  </a:lnTo>
                  <a:lnTo>
                    <a:pt x="0" y="69954"/>
                  </a:lnTo>
                  <a:lnTo>
                    <a:pt x="3371" y="47013"/>
                  </a:lnTo>
                  <a:lnTo>
                    <a:pt x="15580" y="27373"/>
                  </a:lnTo>
                  <a:lnTo>
                    <a:pt x="33599" y="7548"/>
                  </a:lnTo>
                  <a:lnTo>
                    <a:pt x="42215" y="1255"/>
                  </a:lnTo>
                  <a:lnTo>
                    <a:pt x="46487" y="0"/>
                  </a:lnTo>
                  <a:lnTo>
                    <a:pt x="54997" y="488"/>
                  </a:lnTo>
                  <a:lnTo>
                    <a:pt x="63484" y="6819"/>
                  </a:lnTo>
                  <a:lnTo>
                    <a:pt x="67722" y="11471"/>
                  </a:lnTo>
                  <a:lnTo>
                    <a:pt x="72432" y="24165"/>
                  </a:lnTo>
                  <a:lnTo>
                    <a:pt x="75979" y="71401"/>
                  </a:lnTo>
                  <a:lnTo>
                    <a:pt x="76200" y="84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371">
              <a:extLst>
                <a:ext uri="{FF2B5EF4-FFF2-40B4-BE49-F238E27FC236}">
                  <a16:creationId xmlns:a16="http://schemas.microsoft.com/office/drawing/2014/main" xmlns="" id="{4BE30132-B3E4-453E-91F0-621C780FA1C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969032" y="384990"/>
              <a:ext cx="165069" cy="243661"/>
            </a:xfrm>
            <a:custGeom>
              <a:avLst/>
              <a:gdLst/>
              <a:ahLst/>
              <a:cxnLst/>
              <a:rect l="0" t="0" r="0" b="0"/>
              <a:pathLst>
                <a:path w="165069" h="243661">
                  <a:moveTo>
                    <a:pt x="165068" y="15060"/>
                  </a:moveTo>
                  <a:lnTo>
                    <a:pt x="165068" y="15060"/>
                  </a:lnTo>
                  <a:lnTo>
                    <a:pt x="161697" y="8318"/>
                  </a:lnTo>
                  <a:lnTo>
                    <a:pt x="156279" y="3127"/>
                  </a:lnTo>
                  <a:lnTo>
                    <a:pt x="152859" y="754"/>
                  </a:lnTo>
                  <a:lnTo>
                    <a:pt x="143414" y="0"/>
                  </a:lnTo>
                  <a:lnTo>
                    <a:pt x="137932" y="787"/>
                  </a:lnTo>
                  <a:lnTo>
                    <a:pt x="124315" y="11068"/>
                  </a:lnTo>
                  <a:lnTo>
                    <a:pt x="92577" y="53155"/>
                  </a:lnTo>
                  <a:lnTo>
                    <a:pt x="72173" y="84202"/>
                  </a:lnTo>
                  <a:lnTo>
                    <a:pt x="40647" y="131737"/>
                  </a:lnTo>
                  <a:lnTo>
                    <a:pt x="17196" y="172633"/>
                  </a:lnTo>
                  <a:lnTo>
                    <a:pt x="0" y="214265"/>
                  </a:lnTo>
                  <a:lnTo>
                    <a:pt x="1400" y="221241"/>
                  </a:lnTo>
                  <a:lnTo>
                    <a:pt x="5861" y="227303"/>
                  </a:lnTo>
                  <a:lnTo>
                    <a:pt x="25368" y="243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372">
              <a:extLst>
                <a:ext uri="{FF2B5EF4-FFF2-40B4-BE49-F238E27FC236}">
                  <a16:creationId xmlns:a16="http://schemas.microsoft.com/office/drawing/2014/main" xmlns="" id="{262AA1E0-70C6-4EB2-BAD7-86F44AA54FA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924550" y="387350"/>
              <a:ext cx="190501" cy="222251"/>
            </a:xfrm>
            <a:custGeom>
              <a:avLst/>
              <a:gdLst/>
              <a:ahLst/>
              <a:cxnLst/>
              <a:rect l="0" t="0" r="0" b="0"/>
              <a:pathLst>
                <a:path w="190501" h="222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2716" y="38724"/>
                  </a:lnTo>
                  <a:lnTo>
                    <a:pt x="80939" y="78658"/>
                  </a:lnTo>
                  <a:lnTo>
                    <a:pt x="123544" y="122868"/>
                  </a:lnTo>
                  <a:lnTo>
                    <a:pt x="157334" y="160505"/>
                  </a:lnTo>
                  <a:lnTo>
                    <a:pt x="182013" y="204903"/>
                  </a:lnTo>
                  <a:lnTo>
                    <a:pt x="1905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505">
            <a:extLst>
              <a:ext uri="{FF2B5EF4-FFF2-40B4-BE49-F238E27FC236}">
                <a16:creationId xmlns:a16="http://schemas.microsoft.com/office/drawing/2014/main" xmlns="" id="{A23020F8-F244-4944-AD70-2E036D53BBA9}"/>
              </a:ext>
            </a:extLst>
          </p:cNvPr>
          <p:cNvGrpSpPr/>
          <p:nvPr/>
        </p:nvGrpSpPr>
        <p:grpSpPr>
          <a:xfrm>
            <a:off x="6743700" y="343445"/>
            <a:ext cx="320035" cy="297466"/>
            <a:chOff x="6743700" y="343445"/>
            <a:chExt cx="320035" cy="297466"/>
          </a:xfrm>
        </p:grpSpPr>
        <p:sp>
          <p:nvSpPr>
            <p:cNvPr id="66" name="SMARTInkShape-2373">
              <a:extLst>
                <a:ext uri="{FF2B5EF4-FFF2-40B4-BE49-F238E27FC236}">
                  <a16:creationId xmlns:a16="http://schemas.microsoft.com/office/drawing/2014/main" xmlns="" id="{F5132DA1-EEC9-4396-BC18-AC66A62D066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743700" y="5334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5467" y="35974"/>
                  </a:lnTo>
                  <a:lnTo>
                    <a:pt x="3089" y="72715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374">
              <a:extLst>
                <a:ext uri="{FF2B5EF4-FFF2-40B4-BE49-F238E27FC236}">
                  <a16:creationId xmlns:a16="http://schemas.microsoft.com/office/drawing/2014/main" xmlns="" id="{02AE09DB-2D75-4302-AA23-D6C1847EA8F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762750" y="4381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375">
              <a:extLst>
                <a:ext uri="{FF2B5EF4-FFF2-40B4-BE49-F238E27FC236}">
                  <a16:creationId xmlns:a16="http://schemas.microsoft.com/office/drawing/2014/main" xmlns="" id="{81CC57CA-45A5-42AD-9583-070954A47AE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858000" y="5334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1881" y="38872"/>
                  </a:lnTo>
                  <a:lnTo>
                    <a:pt x="6088" y="84691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376">
              <a:extLst>
                <a:ext uri="{FF2B5EF4-FFF2-40B4-BE49-F238E27FC236}">
                  <a16:creationId xmlns:a16="http://schemas.microsoft.com/office/drawing/2014/main" xmlns="" id="{E2A8B00E-9FC9-41DC-886E-4EA83B84142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883400" y="4572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377">
              <a:extLst>
                <a:ext uri="{FF2B5EF4-FFF2-40B4-BE49-F238E27FC236}">
                  <a16:creationId xmlns:a16="http://schemas.microsoft.com/office/drawing/2014/main" xmlns="" id="{C7C66FC8-51E8-4719-8BD4-26465244942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918008" y="343445"/>
              <a:ext cx="145727" cy="297466"/>
            </a:xfrm>
            <a:custGeom>
              <a:avLst/>
              <a:gdLst/>
              <a:ahLst/>
              <a:cxnLst/>
              <a:rect l="0" t="0" r="0" b="0"/>
              <a:pathLst>
                <a:path w="145727" h="297466">
                  <a:moveTo>
                    <a:pt x="73342" y="215355"/>
                  </a:moveTo>
                  <a:lnTo>
                    <a:pt x="73342" y="215355"/>
                  </a:lnTo>
                  <a:lnTo>
                    <a:pt x="72636" y="187394"/>
                  </a:lnTo>
                  <a:lnTo>
                    <a:pt x="69971" y="179174"/>
                  </a:lnTo>
                  <a:lnTo>
                    <a:pt x="62671" y="172699"/>
                  </a:lnTo>
                  <a:lnTo>
                    <a:pt x="57762" y="169984"/>
                  </a:lnTo>
                  <a:lnTo>
                    <a:pt x="46662" y="168849"/>
                  </a:lnTo>
                  <a:lnTo>
                    <a:pt x="40739" y="169535"/>
                  </a:lnTo>
                  <a:lnTo>
                    <a:pt x="28512" y="177822"/>
                  </a:lnTo>
                  <a:lnTo>
                    <a:pt x="16729" y="191618"/>
                  </a:lnTo>
                  <a:lnTo>
                    <a:pt x="6788" y="209509"/>
                  </a:lnTo>
                  <a:lnTo>
                    <a:pt x="0" y="242786"/>
                  </a:lnTo>
                  <a:lnTo>
                    <a:pt x="4731" y="272715"/>
                  </a:lnTo>
                  <a:lnTo>
                    <a:pt x="15069" y="292715"/>
                  </a:lnTo>
                  <a:lnTo>
                    <a:pt x="19677" y="295856"/>
                  </a:lnTo>
                  <a:lnTo>
                    <a:pt x="30441" y="297465"/>
                  </a:lnTo>
                  <a:lnTo>
                    <a:pt x="44162" y="290183"/>
                  </a:lnTo>
                  <a:lnTo>
                    <a:pt x="75965" y="259142"/>
                  </a:lnTo>
                  <a:lnTo>
                    <a:pt x="101009" y="215864"/>
                  </a:lnTo>
                  <a:lnTo>
                    <a:pt x="114095" y="177246"/>
                  </a:lnTo>
                  <a:lnTo>
                    <a:pt x="125321" y="132801"/>
                  </a:lnTo>
                  <a:lnTo>
                    <a:pt x="131278" y="108108"/>
                  </a:lnTo>
                  <a:lnTo>
                    <a:pt x="141425" y="61856"/>
                  </a:lnTo>
                  <a:lnTo>
                    <a:pt x="145726" y="18807"/>
                  </a:lnTo>
                  <a:lnTo>
                    <a:pt x="141731" y="4998"/>
                  </a:lnTo>
                  <a:lnTo>
                    <a:pt x="138690" y="1739"/>
                  </a:lnTo>
                  <a:lnTo>
                    <a:pt x="135252" y="272"/>
                  </a:lnTo>
                  <a:lnTo>
                    <a:pt x="131549" y="0"/>
                  </a:lnTo>
                  <a:lnTo>
                    <a:pt x="121789" y="9105"/>
                  </a:lnTo>
                  <a:lnTo>
                    <a:pt x="116223" y="16471"/>
                  </a:lnTo>
                  <a:lnTo>
                    <a:pt x="105019" y="57178"/>
                  </a:lnTo>
                  <a:lnTo>
                    <a:pt x="99650" y="91432"/>
                  </a:lnTo>
                  <a:lnTo>
                    <a:pt x="96324" y="127117"/>
                  </a:lnTo>
                  <a:lnTo>
                    <a:pt x="97196" y="161792"/>
                  </a:lnTo>
                  <a:lnTo>
                    <a:pt x="99937" y="194136"/>
                  </a:lnTo>
                  <a:lnTo>
                    <a:pt x="103564" y="236349"/>
                  </a:lnTo>
                  <a:lnTo>
                    <a:pt x="105824" y="257847"/>
                  </a:lnTo>
                  <a:lnTo>
                    <a:pt x="117792" y="285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506">
            <a:extLst>
              <a:ext uri="{FF2B5EF4-FFF2-40B4-BE49-F238E27FC236}">
                <a16:creationId xmlns:a16="http://schemas.microsoft.com/office/drawing/2014/main" xmlns="" id="{572C6924-2B08-40F0-AD3B-5AC2B266F2DB}"/>
              </a:ext>
            </a:extLst>
          </p:cNvPr>
          <p:cNvGrpSpPr/>
          <p:nvPr/>
        </p:nvGrpSpPr>
        <p:grpSpPr>
          <a:xfrm>
            <a:off x="2226374" y="3541609"/>
            <a:ext cx="1188603" cy="452542"/>
            <a:chOff x="2226374" y="3541609"/>
            <a:chExt cx="1188603" cy="452542"/>
          </a:xfrm>
        </p:grpSpPr>
        <p:sp>
          <p:nvSpPr>
            <p:cNvPr id="72" name="SMARTInkShape-2378">
              <a:extLst>
                <a:ext uri="{FF2B5EF4-FFF2-40B4-BE49-F238E27FC236}">
                  <a16:creationId xmlns:a16="http://schemas.microsoft.com/office/drawing/2014/main" xmlns="" id="{589F2389-E4A3-44EC-BEED-861E998CADD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901950" y="3829050"/>
              <a:ext cx="114301" cy="9722"/>
            </a:xfrm>
            <a:custGeom>
              <a:avLst/>
              <a:gdLst/>
              <a:ahLst/>
              <a:cxnLst/>
              <a:rect l="0" t="0" r="0" b="0"/>
              <a:pathLst>
                <a:path w="114301" h="9722">
                  <a:moveTo>
                    <a:pt x="0" y="6350"/>
                  </a:moveTo>
                  <a:lnTo>
                    <a:pt x="0" y="6350"/>
                  </a:lnTo>
                  <a:lnTo>
                    <a:pt x="6742" y="9721"/>
                  </a:lnTo>
                  <a:lnTo>
                    <a:pt x="44762" y="7041"/>
                  </a:lnTo>
                  <a:lnTo>
                    <a:pt x="90561" y="240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379">
              <a:extLst>
                <a:ext uri="{FF2B5EF4-FFF2-40B4-BE49-F238E27FC236}">
                  <a16:creationId xmlns:a16="http://schemas.microsoft.com/office/drawing/2014/main" xmlns="" id="{68E375BD-2724-48A4-94C0-7AF69BBB6ED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161646" y="3699448"/>
              <a:ext cx="179705" cy="166133"/>
            </a:xfrm>
            <a:custGeom>
              <a:avLst/>
              <a:gdLst/>
              <a:ahLst/>
              <a:cxnLst/>
              <a:rect l="0" t="0" r="0" b="0"/>
              <a:pathLst>
                <a:path w="179705" h="166133">
                  <a:moveTo>
                    <a:pt x="89554" y="47052"/>
                  </a:moveTo>
                  <a:lnTo>
                    <a:pt x="89554" y="47052"/>
                  </a:lnTo>
                  <a:lnTo>
                    <a:pt x="95021" y="41585"/>
                  </a:lnTo>
                  <a:lnTo>
                    <a:pt x="95642" y="47705"/>
                  </a:lnTo>
                  <a:lnTo>
                    <a:pt x="82054" y="89071"/>
                  </a:lnTo>
                  <a:lnTo>
                    <a:pt x="62673" y="133355"/>
                  </a:lnTo>
                  <a:lnTo>
                    <a:pt x="41294" y="158701"/>
                  </a:lnTo>
                  <a:lnTo>
                    <a:pt x="33392" y="163112"/>
                  </a:lnTo>
                  <a:lnTo>
                    <a:pt x="17086" y="166132"/>
                  </a:lnTo>
                  <a:lnTo>
                    <a:pt x="10903" y="163833"/>
                  </a:lnTo>
                  <a:lnTo>
                    <a:pt x="6076" y="159478"/>
                  </a:lnTo>
                  <a:lnTo>
                    <a:pt x="2152" y="153753"/>
                  </a:lnTo>
                  <a:lnTo>
                    <a:pt x="0" y="118727"/>
                  </a:lnTo>
                  <a:lnTo>
                    <a:pt x="7202" y="75972"/>
                  </a:lnTo>
                  <a:lnTo>
                    <a:pt x="18273" y="48879"/>
                  </a:lnTo>
                  <a:lnTo>
                    <a:pt x="22983" y="44742"/>
                  </a:lnTo>
                  <a:lnTo>
                    <a:pt x="28240" y="42690"/>
                  </a:lnTo>
                  <a:lnTo>
                    <a:pt x="33862" y="42027"/>
                  </a:lnTo>
                  <a:lnTo>
                    <a:pt x="39020" y="45113"/>
                  </a:lnTo>
                  <a:lnTo>
                    <a:pt x="65165" y="85010"/>
                  </a:lnTo>
                  <a:lnTo>
                    <a:pt x="89754" y="128711"/>
                  </a:lnTo>
                  <a:lnTo>
                    <a:pt x="107958" y="150740"/>
                  </a:lnTo>
                  <a:lnTo>
                    <a:pt x="117960" y="156635"/>
                  </a:lnTo>
                  <a:lnTo>
                    <a:pt x="123307" y="156796"/>
                  </a:lnTo>
                  <a:lnTo>
                    <a:pt x="134895" y="153212"/>
                  </a:lnTo>
                  <a:lnTo>
                    <a:pt x="153318" y="136519"/>
                  </a:lnTo>
                  <a:lnTo>
                    <a:pt x="168811" y="106957"/>
                  </a:lnTo>
                  <a:lnTo>
                    <a:pt x="178968" y="64644"/>
                  </a:lnTo>
                  <a:lnTo>
                    <a:pt x="179704" y="26473"/>
                  </a:lnTo>
                  <a:lnTo>
                    <a:pt x="173365" y="9448"/>
                  </a:lnTo>
                  <a:lnTo>
                    <a:pt x="168711" y="2933"/>
                  </a:lnTo>
                  <a:lnTo>
                    <a:pt x="162081" y="0"/>
                  </a:lnTo>
                  <a:lnTo>
                    <a:pt x="145307" y="505"/>
                  </a:lnTo>
                  <a:lnTo>
                    <a:pt x="127973" y="11077"/>
                  </a:lnTo>
                  <a:lnTo>
                    <a:pt x="111568" y="28241"/>
                  </a:lnTo>
                  <a:lnTo>
                    <a:pt x="92549" y="60998"/>
                  </a:lnTo>
                  <a:lnTo>
                    <a:pt x="87357" y="82649"/>
                  </a:lnTo>
                  <a:lnTo>
                    <a:pt x="88813" y="100267"/>
                  </a:lnTo>
                  <a:lnTo>
                    <a:pt x="95904" y="123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380">
              <a:extLst>
                <a:ext uri="{FF2B5EF4-FFF2-40B4-BE49-F238E27FC236}">
                  <a16:creationId xmlns:a16="http://schemas.microsoft.com/office/drawing/2014/main" xmlns="" id="{E9CDA8EC-8158-42A5-8D98-290BAE2278C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403600" y="3886200"/>
              <a:ext cx="11377" cy="63501"/>
            </a:xfrm>
            <a:custGeom>
              <a:avLst/>
              <a:gdLst/>
              <a:ahLst/>
              <a:cxnLst/>
              <a:rect l="0" t="0" r="0" b="0"/>
              <a:pathLst>
                <a:path w="11377" h="63501">
                  <a:moveTo>
                    <a:pt x="6350" y="0"/>
                  </a:moveTo>
                  <a:lnTo>
                    <a:pt x="6350" y="0"/>
                  </a:lnTo>
                  <a:lnTo>
                    <a:pt x="11376" y="22604"/>
                  </a:lnTo>
                  <a:lnTo>
                    <a:pt x="10701" y="3685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381">
              <a:extLst>
                <a:ext uri="{FF2B5EF4-FFF2-40B4-BE49-F238E27FC236}">
                  <a16:creationId xmlns:a16="http://schemas.microsoft.com/office/drawing/2014/main" xmlns="" id="{1A2DCEF8-237B-472F-B6AF-1F27379861B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226374" y="3570416"/>
              <a:ext cx="165812" cy="423735"/>
            </a:xfrm>
            <a:custGeom>
              <a:avLst/>
              <a:gdLst/>
              <a:ahLst/>
              <a:cxnLst/>
              <a:rect l="0" t="0" r="0" b="0"/>
              <a:pathLst>
                <a:path w="165812" h="423735">
                  <a:moveTo>
                    <a:pt x="154876" y="42734"/>
                  </a:moveTo>
                  <a:lnTo>
                    <a:pt x="154876" y="42734"/>
                  </a:lnTo>
                  <a:lnTo>
                    <a:pt x="164928" y="18867"/>
                  </a:lnTo>
                  <a:lnTo>
                    <a:pt x="165811" y="14122"/>
                  </a:lnTo>
                  <a:lnTo>
                    <a:pt x="164988" y="10254"/>
                  </a:lnTo>
                  <a:lnTo>
                    <a:pt x="160311" y="4074"/>
                  </a:lnTo>
                  <a:lnTo>
                    <a:pt x="149766" y="857"/>
                  </a:lnTo>
                  <a:lnTo>
                    <a:pt x="143002" y="0"/>
                  </a:lnTo>
                  <a:lnTo>
                    <a:pt x="124199" y="6572"/>
                  </a:lnTo>
                  <a:lnTo>
                    <a:pt x="87931" y="31784"/>
                  </a:lnTo>
                  <a:lnTo>
                    <a:pt x="60212" y="61856"/>
                  </a:lnTo>
                  <a:lnTo>
                    <a:pt x="31429" y="108148"/>
                  </a:lnTo>
                  <a:lnTo>
                    <a:pt x="20367" y="133615"/>
                  </a:lnTo>
                  <a:lnTo>
                    <a:pt x="11581" y="159766"/>
                  </a:lnTo>
                  <a:lnTo>
                    <a:pt x="4313" y="186372"/>
                  </a:lnTo>
                  <a:lnTo>
                    <a:pt x="878" y="212576"/>
                  </a:lnTo>
                  <a:lnTo>
                    <a:pt x="0" y="238512"/>
                  </a:lnTo>
                  <a:lnTo>
                    <a:pt x="825" y="264269"/>
                  </a:lnTo>
                  <a:lnTo>
                    <a:pt x="11150" y="309822"/>
                  </a:lnTo>
                  <a:lnTo>
                    <a:pt x="29614" y="349118"/>
                  </a:lnTo>
                  <a:lnTo>
                    <a:pt x="56635" y="380694"/>
                  </a:lnTo>
                  <a:lnTo>
                    <a:pt x="89341" y="401313"/>
                  </a:lnTo>
                  <a:lnTo>
                    <a:pt x="142176" y="423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382">
              <a:extLst>
                <a:ext uri="{FF2B5EF4-FFF2-40B4-BE49-F238E27FC236}">
                  <a16:creationId xmlns:a16="http://schemas.microsoft.com/office/drawing/2014/main" xmlns="" id="{7542AEFA-D10A-49F8-AA6A-00C3A3D49B5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520950" y="3670300"/>
              <a:ext cx="165101" cy="270107"/>
            </a:xfrm>
            <a:custGeom>
              <a:avLst/>
              <a:gdLst/>
              <a:ahLst/>
              <a:cxnLst/>
              <a:rect l="0" t="0" r="0" b="0"/>
              <a:pathLst>
                <a:path w="165101" h="270107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5473" y="19428"/>
                  </a:lnTo>
                  <a:lnTo>
                    <a:pt x="65387" y="53891"/>
                  </a:lnTo>
                  <a:lnTo>
                    <a:pt x="92438" y="100242"/>
                  </a:lnTo>
                  <a:lnTo>
                    <a:pt x="109758" y="135569"/>
                  </a:lnTo>
                  <a:lnTo>
                    <a:pt x="124981" y="172436"/>
                  </a:lnTo>
                  <a:lnTo>
                    <a:pt x="137392" y="208577"/>
                  </a:lnTo>
                  <a:lnTo>
                    <a:pt x="148345" y="252457"/>
                  </a:lnTo>
                  <a:lnTo>
                    <a:pt x="153655" y="266955"/>
                  </a:lnTo>
                  <a:lnTo>
                    <a:pt x="156059" y="269692"/>
                  </a:lnTo>
                  <a:lnTo>
                    <a:pt x="158367" y="270106"/>
                  </a:lnTo>
                  <a:lnTo>
                    <a:pt x="1651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383">
              <a:extLst>
                <a:ext uri="{FF2B5EF4-FFF2-40B4-BE49-F238E27FC236}">
                  <a16:creationId xmlns:a16="http://schemas.microsoft.com/office/drawing/2014/main" xmlns="" id="{769A8C19-6C9F-48D6-BB4A-7542966A402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570621" y="3684765"/>
              <a:ext cx="147180" cy="264936"/>
            </a:xfrm>
            <a:custGeom>
              <a:avLst/>
              <a:gdLst/>
              <a:ahLst/>
              <a:cxnLst/>
              <a:rect l="0" t="0" r="0" b="0"/>
              <a:pathLst>
                <a:path w="147180" h="264936">
                  <a:moveTo>
                    <a:pt x="147179" y="10935"/>
                  </a:moveTo>
                  <a:lnTo>
                    <a:pt x="147179" y="10935"/>
                  </a:lnTo>
                  <a:lnTo>
                    <a:pt x="141712" y="0"/>
                  </a:lnTo>
                  <a:lnTo>
                    <a:pt x="140712" y="823"/>
                  </a:lnTo>
                  <a:lnTo>
                    <a:pt x="119205" y="36620"/>
                  </a:lnTo>
                  <a:lnTo>
                    <a:pt x="95694" y="76322"/>
                  </a:lnTo>
                  <a:lnTo>
                    <a:pt x="74202" y="109846"/>
                  </a:lnTo>
                  <a:lnTo>
                    <a:pt x="52421" y="149675"/>
                  </a:lnTo>
                  <a:lnTo>
                    <a:pt x="32392" y="189014"/>
                  </a:lnTo>
                  <a:lnTo>
                    <a:pt x="10627" y="230289"/>
                  </a:lnTo>
                  <a:lnTo>
                    <a:pt x="494" y="257178"/>
                  </a:lnTo>
                  <a:lnTo>
                    <a:pt x="0" y="260469"/>
                  </a:lnTo>
                  <a:lnTo>
                    <a:pt x="1129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384">
              <a:extLst>
                <a:ext uri="{FF2B5EF4-FFF2-40B4-BE49-F238E27FC236}">
                  <a16:creationId xmlns:a16="http://schemas.microsoft.com/office/drawing/2014/main" xmlns="" id="{E457267F-6336-497B-BF5F-C59BBEA1472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514600" y="3541609"/>
              <a:ext cx="260351" cy="46142"/>
            </a:xfrm>
            <a:custGeom>
              <a:avLst/>
              <a:gdLst/>
              <a:ahLst/>
              <a:cxnLst/>
              <a:rect l="0" t="0" r="0" b="0"/>
              <a:pathLst>
                <a:path w="260351" h="46142">
                  <a:moveTo>
                    <a:pt x="0" y="46141"/>
                  </a:moveTo>
                  <a:lnTo>
                    <a:pt x="0" y="46141"/>
                  </a:lnTo>
                  <a:lnTo>
                    <a:pt x="0" y="42770"/>
                  </a:lnTo>
                  <a:lnTo>
                    <a:pt x="3763" y="39234"/>
                  </a:lnTo>
                  <a:lnTo>
                    <a:pt x="6742" y="37303"/>
                  </a:lnTo>
                  <a:lnTo>
                    <a:pt x="37903" y="27843"/>
                  </a:lnTo>
                  <a:lnTo>
                    <a:pt x="76583" y="18253"/>
                  </a:lnTo>
                  <a:lnTo>
                    <a:pt x="122937" y="8346"/>
                  </a:lnTo>
                  <a:lnTo>
                    <a:pt x="169409" y="1592"/>
                  </a:lnTo>
                  <a:lnTo>
                    <a:pt x="208408" y="0"/>
                  </a:lnTo>
                  <a:lnTo>
                    <a:pt x="260350" y="1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507">
            <a:extLst>
              <a:ext uri="{FF2B5EF4-FFF2-40B4-BE49-F238E27FC236}">
                <a16:creationId xmlns:a16="http://schemas.microsoft.com/office/drawing/2014/main" xmlns="" id="{8F08F7E5-EA17-4241-86F6-EC5DF76D3A0B}"/>
              </a:ext>
            </a:extLst>
          </p:cNvPr>
          <p:cNvGrpSpPr/>
          <p:nvPr/>
        </p:nvGrpSpPr>
        <p:grpSpPr>
          <a:xfrm>
            <a:off x="3759200" y="3575050"/>
            <a:ext cx="1010317" cy="419101"/>
            <a:chOff x="3759200" y="3575050"/>
            <a:chExt cx="1010317" cy="419101"/>
          </a:xfrm>
        </p:grpSpPr>
        <p:sp>
          <p:nvSpPr>
            <p:cNvPr id="80" name="SMARTInkShape-2385">
              <a:extLst>
                <a:ext uri="{FF2B5EF4-FFF2-40B4-BE49-F238E27FC236}">
                  <a16:creationId xmlns:a16="http://schemas.microsoft.com/office/drawing/2014/main" xmlns="" id="{CB3932AC-0A70-4BCE-A971-207A8BA17E3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771900" y="3698679"/>
              <a:ext cx="209551" cy="193872"/>
            </a:xfrm>
            <a:custGeom>
              <a:avLst/>
              <a:gdLst/>
              <a:ahLst/>
              <a:cxnLst/>
              <a:rect l="0" t="0" r="0" b="0"/>
              <a:pathLst>
                <a:path w="209551" h="1938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2552" y="2108"/>
                  </a:lnTo>
                  <a:lnTo>
                    <a:pt x="18951" y="4646"/>
                  </a:lnTo>
                  <a:lnTo>
                    <a:pt x="60345" y="40547"/>
                  </a:lnTo>
                  <a:lnTo>
                    <a:pt x="101762" y="83844"/>
                  </a:lnTo>
                  <a:lnTo>
                    <a:pt x="146647" y="126855"/>
                  </a:lnTo>
                  <a:lnTo>
                    <a:pt x="186646" y="169945"/>
                  </a:lnTo>
                  <a:lnTo>
                    <a:pt x="209550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386">
              <a:extLst>
                <a:ext uri="{FF2B5EF4-FFF2-40B4-BE49-F238E27FC236}">
                  <a16:creationId xmlns:a16="http://schemas.microsoft.com/office/drawing/2014/main" xmlns="" id="{433ACE66-7753-4CF8-AA1C-EECEC303F89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816350" y="3700378"/>
              <a:ext cx="196851" cy="223923"/>
            </a:xfrm>
            <a:custGeom>
              <a:avLst/>
              <a:gdLst/>
              <a:ahLst/>
              <a:cxnLst/>
              <a:rect l="0" t="0" r="0" b="0"/>
              <a:pathLst>
                <a:path w="196851" h="223923">
                  <a:moveTo>
                    <a:pt x="196850" y="8022"/>
                  </a:moveTo>
                  <a:lnTo>
                    <a:pt x="196850" y="8022"/>
                  </a:lnTo>
                  <a:lnTo>
                    <a:pt x="190108" y="1280"/>
                  </a:lnTo>
                  <a:lnTo>
                    <a:pt x="185300" y="0"/>
                  </a:lnTo>
                  <a:lnTo>
                    <a:pt x="172431" y="458"/>
                  </a:lnTo>
                  <a:lnTo>
                    <a:pt x="155423" y="10540"/>
                  </a:lnTo>
                  <a:lnTo>
                    <a:pt x="112388" y="52499"/>
                  </a:lnTo>
                  <a:lnTo>
                    <a:pt x="79004" y="97322"/>
                  </a:lnTo>
                  <a:lnTo>
                    <a:pt x="46770" y="142980"/>
                  </a:lnTo>
                  <a:lnTo>
                    <a:pt x="18248" y="184417"/>
                  </a:lnTo>
                  <a:lnTo>
                    <a:pt x="0" y="223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387">
              <a:extLst>
                <a:ext uri="{FF2B5EF4-FFF2-40B4-BE49-F238E27FC236}">
                  <a16:creationId xmlns:a16="http://schemas.microsoft.com/office/drawing/2014/main" xmlns="" id="{8E2ED7F9-22DF-493F-B95A-4A8998FCACF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759200" y="3575050"/>
              <a:ext cx="273051" cy="57151"/>
            </a:xfrm>
            <a:custGeom>
              <a:avLst/>
              <a:gdLst/>
              <a:ahLst/>
              <a:cxnLst/>
              <a:rect l="0" t="0" r="0" b="0"/>
              <a:pathLst>
                <a:path w="2730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5644" y="50243"/>
                  </a:lnTo>
                  <a:lnTo>
                    <a:pt x="45455" y="35074"/>
                  </a:lnTo>
                  <a:lnTo>
                    <a:pt x="75941" y="27112"/>
                  </a:lnTo>
                  <a:lnTo>
                    <a:pt x="118183" y="16989"/>
                  </a:lnTo>
                  <a:lnTo>
                    <a:pt x="142289" y="11326"/>
                  </a:lnTo>
                  <a:lnTo>
                    <a:pt x="167531" y="7551"/>
                  </a:lnTo>
                  <a:lnTo>
                    <a:pt x="193532" y="5034"/>
                  </a:lnTo>
                  <a:lnTo>
                    <a:pt x="237709" y="2237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388">
              <a:extLst>
                <a:ext uri="{FF2B5EF4-FFF2-40B4-BE49-F238E27FC236}">
                  <a16:creationId xmlns:a16="http://schemas.microsoft.com/office/drawing/2014/main" xmlns="" id="{F38D7E0D-5870-4511-912B-9B962FF08F9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116565" y="3822700"/>
              <a:ext cx="150636" cy="6351"/>
            </a:xfrm>
            <a:custGeom>
              <a:avLst/>
              <a:gdLst/>
              <a:ahLst/>
              <a:cxnLst/>
              <a:rect l="0" t="0" r="0" b="0"/>
              <a:pathLst>
                <a:path w="150636" h="63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36292" y="0"/>
                  </a:lnTo>
                  <a:lnTo>
                    <a:pt x="81164" y="3371"/>
                  </a:lnTo>
                  <a:lnTo>
                    <a:pt x="123466" y="5467"/>
                  </a:lnTo>
                  <a:lnTo>
                    <a:pt x="15063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389">
              <a:extLst>
                <a:ext uri="{FF2B5EF4-FFF2-40B4-BE49-F238E27FC236}">
                  <a16:creationId xmlns:a16="http://schemas.microsoft.com/office/drawing/2014/main" xmlns="" id="{FCB7F482-4178-4AD2-BAAD-2489EBBC669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198694" y="3721100"/>
              <a:ext cx="17707" cy="184151"/>
            </a:xfrm>
            <a:custGeom>
              <a:avLst/>
              <a:gdLst/>
              <a:ahLst/>
              <a:cxnLst/>
              <a:rect l="0" t="0" r="0" b="0"/>
              <a:pathLst>
                <a:path w="17707" h="184151">
                  <a:moveTo>
                    <a:pt x="17706" y="0"/>
                  </a:moveTo>
                  <a:lnTo>
                    <a:pt x="17706" y="0"/>
                  </a:lnTo>
                  <a:lnTo>
                    <a:pt x="10964" y="0"/>
                  </a:lnTo>
                  <a:lnTo>
                    <a:pt x="8978" y="2117"/>
                  </a:lnTo>
                  <a:lnTo>
                    <a:pt x="6771" y="10113"/>
                  </a:lnTo>
                  <a:lnTo>
                    <a:pt x="5239" y="56173"/>
                  </a:lnTo>
                  <a:lnTo>
                    <a:pt x="3193" y="94960"/>
                  </a:lnTo>
                  <a:lnTo>
                    <a:pt x="0" y="131382"/>
                  </a:lnTo>
                  <a:lnTo>
                    <a:pt x="5006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390">
              <a:extLst>
                <a:ext uri="{FF2B5EF4-FFF2-40B4-BE49-F238E27FC236}">
                  <a16:creationId xmlns:a16="http://schemas.microsoft.com/office/drawing/2014/main" xmlns="" id="{FAC51B35-3324-4153-9934-33398C8DE7A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429151" y="3733485"/>
              <a:ext cx="231573" cy="120419"/>
            </a:xfrm>
            <a:custGeom>
              <a:avLst/>
              <a:gdLst/>
              <a:ahLst/>
              <a:cxnLst/>
              <a:rect l="0" t="0" r="0" b="0"/>
              <a:pathLst>
                <a:path w="231573" h="120419">
                  <a:moveTo>
                    <a:pt x="111099" y="32065"/>
                  </a:moveTo>
                  <a:lnTo>
                    <a:pt x="111099" y="32065"/>
                  </a:lnTo>
                  <a:lnTo>
                    <a:pt x="107728" y="32065"/>
                  </a:lnTo>
                  <a:lnTo>
                    <a:pt x="98890" y="42178"/>
                  </a:lnTo>
                  <a:lnTo>
                    <a:pt x="83811" y="85684"/>
                  </a:lnTo>
                  <a:lnTo>
                    <a:pt x="70558" y="107219"/>
                  </a:lnTo>
                  <a:lnTo>
                    <a:pt x="57333" y="116737"/>
                  </a:lnTo>
                  <a:lnTo>
                    <a:pt x="49855" y="120263"/>
                  </a:lnTo>
                  <a:lnTo>
                    <a:pt x="34020" y="120418"/>
                  </a:lnTo>
                  <a:lnTo>
                    <a:pt x="25846" y="118483"/>
                  </a:lnTo>
                  <a:lnTo>
                    <a:pt x="18986" y="113666"/>
                  </a:lnTo>
                  <a:lnTo>
                    <a:pt x="7601" y="98906"/>
                  </a:lnTo>
                  <a:lnTo>
                    <a:pt x="0" y="60650"/>
                  </a:lnTo>
                  <a:lnTo>
                    <a:pt x="3866" y="35362"/>
                  </a:lnTo>
                  <a:lnTo>
                    <a:pt x="12640" y="15186"/>
                  </a:lnTo>
                  <a:lnTo>
                    <a:pt x="23595" y="3867"/>
                  </a:lnTo>
                  <a:lnTo>
                    <a:pt x="30891" y="1977"/>
                  </a:lnTo>
                  <a:lnTo>
                    <a:pt x="48404" y="3641"/>
                  </a:lnTo>
                  <a:lnTo>
                    <a:pt x="66066" y="14728"/>
                  </a:lnTo>
                  <a:lnTo>
                    <a:pt x="100400" y="53962"/>
                  </a:lnTo>
                  <a:lnTo>
                    <a:pt x="129018" y="99294"/>
                  </a:lnTo>
                  <a:lnTo>
                    <a:pt x="138113" y="111333"/>
                  </a:lnTo>
                  <a:lnTo>
                    <a:pt x="146859" y="116684"/>
                  </a:lnTo>
                  <a:lnTo>
                    <a:pt x="159213" y="117181"/>
                  </a:lnTo>
                  <a:lnTo>
                    <a:pt x="166458" y="116326"/>
                  </a:lnTo>
                  <a:lnTo>
                    <a:pt x="180153" y="109730"/>
                  </a:lnTo>
                  <a:lnTo>
                    <a:pt x="209563" y="84879"/>
                  </a:lnTo>
                  <a:lnTo>
                    <a:pt x="227448" y="54299"/>
                  </a:lnTo>
                  <a:lnTo>
                    <a:pt x="231484" y="32539"/>
                  </a:lnTo>
                  <a:lnTo>
                    <a:pt x="231572" y="21798"/>
                  </a:lnTo>
                  <a:lnTo>
                    <a:pt x="228809" y="13931"/>
                  </a:lnTo>
                  <a:lnTo>
                    <a:pt x="224145" y="7981"/>
                  </a:lnTo>
                  <a:lnTo>
                    <a:pt x="218213" y="3309"/>
                  </a:lnTo>
                  <a:lnTo>
                    <a:pt x="198451" y="0"/>
                  </a:lnTo>
                  <a:lnTo>
                    <a:pt x="174616" y="2292"/>
                  </a:lnTo>
                  <a:lnTo>
                    <a:pt x="142070" y="16187"/>
                  </a:lnTo>
                  <a:lnTo>
                    <a:pt x="116356" y="37160"/>
                  </a:lnTo>
                  <a:lnTo>
                    <a:pt x="106850" y="50557"/>
                  </a:lnTo>
                  <a:lnTo>
                    <a:pt x="106150" y="56388"/>
                  </a:lnTo>
                  <a:lnTo>
                    <a:pt x="107799" y="61685"/>
                  </a:lnTo>
                  <a:lnTo>
                    <a:pt x="117449" y="76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391">
              <a:extLst>
                <a:ext uri="{FF2B5EF4-FFF2-40B4-BE49-F238E27FC236}">
                  <a16:creationId xmlns:a16="http://schemas.microsoft.com/office/drawing/2014/main" xmlns="" id="{AB328578-1A68-43AD-9B70-6846C4E53BF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641850" y="3614915"/>
              <a:ext cx="127667" cy="379236"/>
            </a:xfrm>
            <a:custGeom>
              <a:avLst/>
              <a:gdLst/>
              <a:ahLst/>
              <a:cxnLst/>
              <a:rect l="0" t="0" r="0" b="0"/>
              <a:pathLst>
                <a:path w="127667" h="379236">
                  <a:moveTo>
                    <a:pt x="82550" y="10935"/>
                  </a:moveTo>
                  <a:lnTo>
                    <a:pt x="82550" y="10935"/>
                  </a:lnTo>
                  <a:lnTo>
                    <a:pt x="82550" y="0"/>
                  </a:lnTo>
                  <a:lnTo>
                    <a:pt x="89292" y="8871"/>
                  </a:lnTo>
                  <a:lnTo>
                    <a:pt x="108576" y="53226"/>
                  </a:lnTo>
                  <a:lnTo>
                    <a:pt x="117871" y="88528"/>
                  </a:lnTo>
                  <a:lnTo>
                    <a:pt x="124824" y="133379"/>
                  </a:lnTo>
                  <a:lnTo>
                    <a:pt x="127666" y="158181"/>
                  </a:lnTo>
                  <a:lnTo>
                    <a:pt x="126738" y="183182"/>
                  </a:lnTo>
                  <a:lnTo>
                    <a:pt x="123298" y="208316"/>
                  </a:lnTo>
                  <a:lnTo>
                    <a:pt x="118182" y="233539"/>
                  </a:lnTo>
                  <a:lnTo>
                    <a:pt x="97446" y="278498"/>
                  </a:lnTo>
                  <a:lnTo>
                    <a:pt x="68709" y="317529"/>
                  </a:lnTo>
                  <a:lnTo>
                    <a:pt x="23180" y="359070"/>
                  </a:lnTo>
                  <a:lnTo>
                    <a:pt x="0" y="37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SMARTInkShape-2392">
            <a:extLst>
              <a:ext uri="{FF2B5EF4-FFF2-40B4-BE49-F238E27FC236}">
                <a16:creationId xmlns:a16="http://schemas.microsoft.com/office/drawing/2014/main" xmlns="" id="{60204880-75EF-4B9B-9645-1269F15D259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20700" y="3863234"/>
            <a:ext cx="304801" cy="315067"/>
          </a:xfrm>
          <a:custGeom>
            <a:avLst/>
            <a:gdLst/>
            <a:ahLst/>
            <a:cxnLst/>
            <a:rect l="0" t="0" r="0" b="0"/>
            <a:pathLst>
              <a:path w="304801" h="315067">
                <a:moveTo>
                  <a:pt x="0" y="315066"/>
                </a:moveTo>
                <a:lnTo>
                  <a:pt x="0" y="315066"/>
                </a:lnTo>
                <a:lnTo>
                  <a:pt x="3371" y="290647"/>
                </a:lnTo>
                <a:lnTo>
                  <a:pt x="16606" y="252204"/>
                </a:lnTo>
                <a:lnTo>
                  <a:pt x="32202" y="205580"/>
                </a:lnTo>
                <a:lnTo>
                  <a:pt x="41593" y="162689"/>
                </a:lnTo>
                <a:lnTo>
                  <a:pt x="50471" y="117285"/>
                </a:lnTo>
                <a:lnTo>
                  <a:pt x="59120" y="74764"/>
                </a:lnTo>
                <a:lnTo>
                  <a:pt x="70512" y="29141"/>
                </a:lnTo>
                <a:lnTo>
                  <a:pt x="75451" y="0"/>
                </a:lnTo>
                <a:lnTo>
                  <a:pt x="63925" y="44520"/>
                </a:lnTo>
                <a:lnTo>
                  <a:pt x="62043" y="79583"/>
                </a:lnTo>
                <a:lnTo>
                  <a:pt x="63558" y="117979"/>
                </a:lnTo>
                <a:lnTo>
                  <a:pt x="66583" y="156210"/>
                </a:lnTo>
                <a:lnTo>
                  <a:pt x="74042" y="192487"/>
                </a:lnTo>
                <a:lnTo>
                  <a:pt x="85119" y="223192"/>
                </a:lnTo>
                <a:lnTo>
                  <a:pt x="99449" y="241542"/>
                </a:lnTo>
                <a:lnTo>
                  <a:pt x="107927" y="246294"/>
                </a:lnTo>
                <a:lnTo>
                  <a:pt x="126755" y="249693"/>
                </a:lnTo>
                <a:lnTo>
                  <a:pt x="163930" y="237527"/>
                </a:lnTo>
                <a:lnTo>
                  <a:pt x="206224" y="202564"/>
                </a:lnTo>
                <a:lnTo>
                  <a:pt x="231590" y="170521"/>
                </a:lnTo>
                <a:lnTo>
                  <a:pt x="253212" y="132996"/>
                </a:lnTo>
                <a:lnTo>
                  <a:pt x="269878" y="88096"/>
                </a:lnTo>
                <a:lnTo>
                  <a:pt x="278696" y="51207"/>
                </a:lnTo>
                <a:lnTo>
                  <a:pt x="281204" y="23523"/>
                </a:lnTo>
                <a:lnTo>
                  <a:pt x="277615" y="6515"/>
                </a:lnTo>
                <a:lnTo>
                  <a:pt x="274682" y="2827"/>
                </a:lnTo>
                <a:lnTo>
                  <a:pt x="271316" y="1779"/>
                </a:lnTo>
                <a:lnTo>
                  <a:pt x="267661" y="2491"/>
                </a:lnTo>
                <a:lnTo>
                  <a:pt x="264518" y="6494"/>
                </a:lnTo>
                <a:lnTo>
                  <a:pt x="259145" y="20349"/>
                </a:lnTo>
                <a:lnTo>
                  <a:pt x="258895" y="61466"/>
                </a:lnTo>
                <a:lnTo>
                  <a:pt x="261585" y="95816"/>
                </a:lnTo>
                <a:lnTo>
                  <a:pt x="266543" y="130838"/>
                </a:lnTo>
                <a:lnTo>
                  <a:pt x="281235" y="176910"/>
                </a:lnTo>
                <a:lnTo>
                  <a:pt x="304800" y="2261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SMARTInkShape-Group509">
            <a:extLst>
              <a:ext uri="{FF2B5EF4-FFF2-40B4-BE49-F238E27FC236}">
                <a16:creationId xmlns:a16="http://schemas.microsoft.com/office/drawing/2014/main" xmlns="" id="{F7EC8DD7-6336-4F78-8403-9253950F939F}"/>
              </a:ext>
            </a:extLst>
          </p:cNvPr>
          <p:cNvGrpSpPr/>
          <p:nvPr/>
        </p:nvGrpSpPr>
        <p:grpSpPr>
          <a:xfrm>
            <a:off x="1193293" y="3795173"/>
            <a:ext cx="235458" cy="280387"/>
            <a:chOff x="1193293" y="3795173"/>
            <a:chExt cx="235458" cy="280387"/>
          </a:xfrm>
        </p:grpSpPr>
        <p:sp>
          <p:nvSpPr>
            <p:cNvPr id="89" name="SMARTInkShape-2393">
              <a:extLst>
                <a:ext uri="{FF2B5EF4-FFF2-40B4-BE49-F238E27FC236}">
                  <a16:creationId xmlns:a16="http://schemas.microsoft.com/office/drawing/2014/main" xmlns="" id="{9EA432FA-5CD2-40BD-BB95-7D1F9D32A49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93293" y="3795173"/>
              <a:ext cx="184658" cy="280387"/>
            </a:xfrm>
            <a:custGeom>
              <a:avLst/>
              <a:gdLst/>
              <a:ahLst/>
              <a:cxnLst/>
              <a:rect l="0" t="0" r="0" b="0"/>
              <a:pathLst>
                <a:path w="184658" h="280387">
                  <a:moveTo>
                    <a:pt x="152907" y="27527"/>
                  </a:moveTo>
                  <a:lnTo>
                    <a:pt x="152907" y="27527"/>
                  </a:lnTo>
                  <a:lnTo>
                    <a:pt x="152201" y="17388"/>
                  </a:lnTo>
                  <a:lnTo>
                    <a:pt x="149536" y="9850"/>
                  </a:lnTo>
                  <a:lnTo>
                    <a:pt x="144118" y="3678"/>
                  </a:lnTo>
                  <a:lnTo>
                    <a:pt x="140698" y="1044"/>
                  </a:lnTo>
                  <a:lnTo>
                    <a:pt x="129371" y="0"/>
                  </a:lnTo>
                  <a:lnTo>
                    <a:pt x="122400" y="709"/>
                  </a:lnTo>
                  <a:lnTo>
                    <a:pt x="92362" y="18562"/>
                  </a:lnTo>
                  <a:lnTo>
                    <a:pt x="53280" y="52936"/>
                  </a:lnTo>
                  <a:lnTo>
                    <a:pt x="30547" y="83975"/>
                  </a:lnTo>
                  <a:lnTo>
                    <a:pt x="13153" y="119643"/>
                  </a:lnTo>
                  <a:lnTo>
                    <a:pt x="3070" y="159014"/>
                  </a:lnTo>
                  <a:lnTo>
                    <a:pt x="0" y="196267"/>
                  </a:lnTo>
                  <a:lnTo>
                    <a:pt x="3104" y="228817"/>
                  </a:lnTo>
                  <a:lnTo>
                    <a:pt x="13891" y="252691"/>
                  </a:lnTo>
                  <a:lnTo>
                    <a:pt x="31855" y="268946"/>
                  </a:lnTo>
                  <a:lnTo>
                    <a:pt x="42573" y="275256"/>
                  </a:lnTo>
                  <a:lnTo>
                    <a:pt x="71414" y="280386"/>
                  </a:lnTo>
                  <a:lnTo>
                    <a:pt x="103988" y="278903"/>
                  </a:lnTo>
                  <a:lnTo>
                    <a:pt x="147271" y="265463"/>
                  </a:lnTo>
                  <a:lnTo>
                    <a:pt x="184657" y="237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394">
              <a:extLst>
                <a:ext uri="{FF2B5EF4-FFF2-40B4-BE49-F238E27FC236}">
                  <a16:creationId xmlns:a16="http://schemas.microsoft.com/office/drawing/2014/main" xmlns="" id="{62358422-BFA4-410F-B9C9-CBB91EA47F6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200150" y="3937000"/>
              <a:ext cx="228601" cy="28471"/>
            </a:xfrm>
            <a:custGeom>
              <a:avLst/>
              <a:gdLst/>
              <a:ahLst/>
              <a:cxnLst/>
              <a:rect l="0" t="0" r="0" b="0"/>
              <a:pathLst>
                <a:path w="228601" h="28471">
                  <a:moveTo>
                    <a:pt x="0" y="19050"/>
                  </a:moveTo>
                  <a:lnTo>
                    <a:pt x="0" y="19050"/>
                  </a:lnTo>
                  <a:lnTo>
                    <a:pt x="19459" y="25957"/>
                  </a:lnTo>
                  <a:lnTo>
                    <a:pt x="41104" y="28470"/>
                  </a:lnTo>
                  <a:lnTo>
                    <a:pt x="76594" y="27235"/>
                  </a:lnTo>
                  <a:lnTo>
                    <a:pt x="118238" y="22453"/>
                  </a:lnTo>
                  <a:lnTo>
                    <a:pt x="159795" y="15623"/>
                  </a:lnTo>
                  <a:lnTo>
                    <a:pt x="206018" y="525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510">
            <a:extLst>
              <a:ext uri="{FF2B5EF4-FFF2-40B4-BE49-F238E27FC236}">
                <a16:creationId xmlns:a16="http://schemas.microsoft.com/office/drawing/2014/main" xmlns="" id="{17E79655-9005-4C12-A85A-D56175AE06C7}"/>
              </a:ext>
            </a:extLst>
          </p:cNvPr>
          <p:cNvGrpSpPr/>
          <p:nvPr/>
        </p:nvGrpSpPr>
        <p:grpSpPr>
          <a:xfrm>
            <a:off x="2489200" y="4559300"/>
            <a:ext cx="622301" cy="425451"/>
            <a:chOff x="2489200" y="4559300"/>
            <a:chExt cx="622301" cy="425451"/>
          </a:xfrm>
        </p:grpSpPr>
        <p:sp>
          <p:nvSpPr>
            <p:cNvPr id="92" name="SMARTInkShape-2395">
              <a:extLst>
                <a:ext uri="{FF2B5EF4-FFF2-40B4-BE49-F238E27FC236}">
                  <a16:creationId xmlns:a16="http://schemas.microsoft.com/office/drawing/2014/main" xmlns="" id="{960453C4-6D7F-4ADB-B3A5-2DC2EC88C16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559573" y="4705766"/>
              <a:ext cx="234428" cy="266285"/>
            </a:xfrm>
            <a:custGeom>
              <a:avLst/>
              <a:gdLst/>
              <a:ahLst/>
              <a:cxnLst/>
              <a:rect l="0" t="0" r="0" b="0"/>
              <a:pathLst>
                <a:path w="234428" h="266285">
                  <a:moveTo>
                    <a:pt x="12177" y="18634"/>
                  </a:moveTo>
                  <a:lnTo>
                    <a:pt x="12177" y="18634"/>
                  </a:lnTo>
                  <a:lnTo>
                    <a:pt x="3449" y="9200"/>
                  </a:lnTo>
                  <a:lnTo>
                    <a:pt x="0" y="990"/>
                  </a:lnTo>
                  <a:lnTo>
                    <a:pt x="3472" y="208"/>
                  </a:lnTo>
                  <a:lnTo>
                    <a:pt x="6374" y="0"/>
                  </a:lnTo>
                  <a:lnTo>
                    <a:pt x="23941" y="9820"/>
                  </a:lnTo>
                  <a:lnTo>
                    <a:pt x="64595" y="52380"/>
                  </a:lnTo>
                  <a:lnTo>
                    <a:pt x="98107" y="95347"/>
                  </a:lnTo>
                  <a:lnTo>
                    <a:pt x="124687" y="129634"/>
                  </a:lnTo>
                  <a:lnTo>
                    <a:pt x="151081" y="162276"/>
                  </a:lnTo>
                  <a:lnTo>
                    <a:pt x="187860" y="204658"/>
                  </a:lnTo>
                  <a:lnTo>
                    <a:pt x="225995" y="249911"/>
                  </a:lnTo>
                  <a:lnTo>
                    <a:pt x="234427" y="266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396">
              <a:extLst>
                <a:ext uri="{FF2B5EF4-FFF2-40B4-BE49-F238E27FC236}">
                  <a16:creationId xmlns:a16="http://schemas.microsoft.com/office/drawing/2014/main" xmlns="" id="{EAE62A67-FC8F-4D59-9311-7E8DC0D3295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584450" y="4661783"/>
              <a:ext cx="266701" cy="322968"/>
            </a:xfrm>
            <a:custGeom>
              <a:avLst/>
              <a:gdLst/>
              <a:ahLst/>
              <a:cxnLst/>
              <a:rect l="0" t="0" r="0" b="0"/>
              <a:pathLst>
                <a:path w="266701" h="322968">
                  <a:moveTo>
                    <a:pt x="266700" y="5467"/>
                  </a:moveTo>
                  <a:lnTo>
                    <a:pt x="266700" y="5467"/>
                  </a:lnTo>
                  <a:lnTo>
                    <a:pt x="263329" y="2096"/>
                  </a:lnTo>
                  <a:lnTo>
                    <a:pt x="257911" y="441"/>
                  </a:lnTo>
                  <a:lnTo>
                    <a:pt x="254491" y="0"/>
                  </a:lnTo>
                  <a:lnTo>
                    <a:pt x="246927" y="3272"/>
                  </a:lnTo>
                  <a:lnTo>
                    <a:pt x="204609" y="42459"/>
                  </a:lnTo>
                  <a:lnTo>
                    <a:pt x="166223" y="86277"/>
                  </a:lnTo>
                  <a:lnTo>
                    <a:pt x="135260" y="126755"/>
                  </a:lnTo>
                  <a:lnTo>
                    <a:pt x="102684" y="170615"/>
                  </a:lnTo>
                  <a:lnTo>
                    <a:pt x="73154" y="214097"/>
                  </a:lnTo>
                  <a:lnTo>
                    <a:pt x="47330" y="254119"/>
                  </a:lnTo>
                  <a:lnTo>
                    <a:pt x="19041" y="296923"/>
                  </a:lnTo>
                  <a:lnTo>
                    <a:pt x="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397">
              <a:extLst>
                <a:ext uri="{FF2B5EF4-FFF2-40B4-BE49-F238E27FC236}">
                  <a16:creationId xmlns:a16="http://schemas.microsoft.com/office/drawing/2014/main" xmlns="" id="{D3BAC86F-8550-4A92-AD9B-17163060FCB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489200" y="4559300"/>
              <a:ext cx="196851" cy="38101"/>
            </a:xfrm>
            <a:custGeom>
              <a:avLst/>
              <a:gdLst/>
              <a:ahLst/>
              <a:cxnLst/>
              <a:rect l="0" t="0" r="0" b="0"/>
              <a:pathLst>
                <a:path w="1968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882" y="31192"/>
                  </a:lnTo>
                  <a:lnTo>
                    <a:pt x="3371" y="29261"/>
                  </a:lnTo>
                  <a:lnTo>
                    <a:pt x="10670" y="27116"/>
                  </a:lnTo>
                  <a:lnTo>
                    <a:pt x="56700" y="19851"/>
                  </a:lnTo>
                  <a:lnTo>
                    <a:pt x="91052" y="13291"/>
                  </a:lnTo>
                  <a:lnTo>
                    <a:pt x="131719" y="7553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398">
              <a:extLst>
                <a:ext uri="{FF2B5EF4-FFF2-40B4-BE49-F238E27FC236}">
                  <a16:creationId xmlns:a16="http://schemas.microsoft.com/office/drawing/2014/main" xmlns="" id="{8F8C95E8-28B0-4E55-AC7D-5AD387A9E22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984500" y="48196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23087" y="17638"/>
                  </a:lnTo>
                  <a:lnTo>
                    <a:pt x="65552" y="8998"/>
                  </a:lnTo>
                  <a:lnTo>
                    <a:pt x="107963" y="350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511">
            <a:extLst>
              <a:ext uri="{FF2B5EF4-FFF2-40B4-BE49-F238E27FC236}">
                <a16:creationId xmlns:a16="http://schemas.microsoft.com/office/drawing/2014/main" xmlns="" id="{ED6DF68F-DB6D-4535-8DA4-3D1E85525A04}"/>
              </a:ext>
            </a:extLst>
          </p:cNvPr>
          <p:cNvGrpSpPr/>
          <p:nvPr/>
        </p:nvGrpSpPr>
        <p:grpSpPr>
          <a:xfrm>
            <a:off x="3397250" y="4718255"/>
            <a:ext cx="400051" cy="253796"/>
            <a:chOff x="3397250" y="4718255"/>
            <a:chExt cx="400051" cy="253796"/>
          </a:xfrm>
        </p:grpSpPr>
        <p:sp>
          <p:nvSpPr>
            <p:cNvPr id="97" name="SMARTInkShape-2399">
              <a:extLst>
                <a:ext uri="{FF2B5EF4-FFF2-40B4-BE49-F238E27FC236}">
                  <a16:creationId xmlns:a16="http://schemas.microsoft.com/office/drawing/2014/main" xmlns="" id="{C5C3BC81-3D30-45D6-8152-AAA1C6E3E0B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397250" y="4725283"/>
              <a:ext cx="25401" cy="202318"/>
            </a:xfrm>
            <a:custGeom>
              <a:avLst/>
              <a:gdLst/>
              <a:ahLst/>
              <a:cxnLst/>
              <a:rect l="0" t="0" r="0" b="0"/>
              <a:pathLst>
                <a:path w="25401" h="2023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8789" y="3272"/>
                  </a:lnTo>
                  <a:lnTo>
                    <a:pt x="12209" y="6120"/>
                  </a:lnTo>
                  <a:lnTo>
                    <a:pt x="20394" y="26984"/>
                  </a:lnTo>
                  <a:lnTo>
                    <a:pt x="23917" y="62250"/>
                  </a:lnTo>
                  <a:lnTo>
                    <a:pt x="24960" y="103979"/>
                  </a:lnTo>
                  <a:lnTo>
                    <a:pt x="21899" y="144252"/>
                  </a:lnTo>
                  <a:lnTo>
                    <a:pt x="20318" y="183531"/>
                  </a:lnTo>
                  <a:lnTo>
                    <a:pt x="2540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400">
              <a:extLst>
                <a:ext uri="{FF2B5EF4-FFF2-40B4-BE49-F238E27FC236}">
                  <a16:creationId xmlns:a16="http://schemas.microsoft.com/office/drawing/2014/main" xmlns="" id="{3D76ECDA-120A-4308-8B3B-B6CD2A322F4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482282" y="4718255"/>
              <a:ext cx="110199" cy="176780"/>
            </a:xfrm>
            <a:custGeom>
              <a:avLst/>
              <a:gdLst/>
              <a:ahLst/>
              <a:cxnLst/>
              <a:rect l="0" t="0" r="0" b="0"/>
              <a:pathLst>
                <a:path w="110199" h="176780">
                  <a:moveTo>
                    <a:pt x="41968" y="31545"/>
                  </a:moveTo>
                  <a:lnTo>
                    <a:pt x="41968" y="31545"/>
                  </a:lnTo>
                  <a:lnTo>
                    <a:pt x="41968" y="21432"/>
                  </a:lnTo>
                  <a:lnTo>
                    <a:pt x="40556" y="17747"/>
                  </a:lnTo>
                  <a:lnTo>
                    <a:pt x="35226" y="11772"/>
                  </a:lnTo>
                  <a:lnTo>
                    <a:pt x="31829" y="11307"/>
                  </a:lnTo>
                  <a:lnTo>
                    <a:pt x="24291" y="14554"/>
                  </a:lnTo>
                  <a:lnTo>
                    <a:pt x="12114" y="34428"/>
                  </a:lnTo>
                  <a:lnTo>
                    <a:pt x="1133" y="77819"/>
                  </a:lnTo>
                  <a:lnTo>
                    <a:pt x="0" y="113930"/>
                  </a:lnTo>
                  <a:lnTo>
                    <a:pt x="4736" y="136364"/>
                  </a:lnTo>
                  <a:lnTo>
                    <a:pt x="15308" y="154331"/>
                  </a:lnTo>
                  <a:lnTo>
                    <a:pt x="29413" y="167961"/>
                  </a:lnTo>
                  <a:lnTo>
                    <a:pt x="45090" y="176371"/>
                  </a:lnTo>
                  <a:lnTo>
                    <a:pt x="53221" y="176779"/>
                  </a:lnTo>
                  <a:lnTo>
                    <a:pt x="69782" y="171588"/>
                  </a:lnTo>
                  <a:lnTo>
                    <a:pt x="94973" y="146652"/>
                  </a:lnTo>
                  <a:lnTo>
                    <a:pt x="110198" y="105711"/>
                  </a:lnTo>
                  <a:lnTo>
                    <a:pt x="108981" y="72268"/>
                  </a:lnTo>
                  <a:lnTo>
                    <a:pt x="96396" y="27148"/>
                  </a:lnTo>
                  <a:lnTo>
                    <a:pt x="90953" y="15914"/>
                  </a:lnTo>
                  <a:lnTo>
                    <a:pt x="83091" y="8424"/>
                  </a:lnTo>
                  <a:lnTo>
                    <a:pt x="63067" y="102"/>
                  </a:lnTo>
                  <a:lnTo>
                    <a:pt x="53211" y="0"/>
                  </a:lnTo>
                  <a:lnTo>
                    <a:pt x="34735" y="5530"/>
                  </a:lnTo>
                  <a:lnTo>
                    <a:pt x="22761" y="15044"/>
                  </a:lnTo>
                  <a:lnTo>
                    <a:pt x="10218" y="31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401">
              <a:extLst>
                <a:ext uri="{FF2B5EF4-FFF2-40B4-BE49-F238E27FC236}">
                  <a16:creationId xmlns:a16="http://schemas.microsoft.com/office/drawing/2014/main" xmlns="" id="{1406722A-58DD-4F6F-800D-E6E5FF27720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733800" y="4902200"/>
              <a:ext cx="63501" cy="69851"/>
            </a:xfrm>
            <a:custGeom>
              <a:avLst/>
              <a:gdLst/>
              <a:ahLst/>
              <a:cxnLst/>
              <a:rect l="0" t="0" r="0" b="0"/>
              <a:pathLst>
                <a:path w="63501" h="69851">
                  <a:moveTo>
                    <a:pt x="63500" y="0"/>
                  </a:moveTo>
                  <a:lnTo>
                    <a:pt x="63500" y="0"/>
                  </a:lnTo>
                  <a:lnTo>
                    <a:pt x="56758" y="3371"/>
                  </a:lnTo>
                  <a:lnTo>
                    <a:pt x="51567" y="8789"/>
                  </a:lnTo>
                  <a:lnTo>
                    <a:pt x="14980" y="5380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512">
            <a:extLst>
              <a:ext uri="{FF2B5EF4-FFF2-40B4-BE49-F238E27FC236}">
                <a16:creationId xmlns:a16="http://schemas.microsoft.com/office/drawing/2014/main" xmlns="" id="{47E63841-31C1-4EC3-BFC3-FBFB14B235E6}"/>
              </a:ext>
            </a:extLst>
          </p:cNvPr>
          <p:cNvGrpSpPr/>
          <p:nvPr/>
        </p:nvGrpSpPr>
        <p:grpSpPr>
          <a:xfrm>
            <a:off x="4128383" y="4602981"/>
            <a:ext cx="1007786" cy="375420"/>
            <a:chOff x="4128383" y="4602981"/>
            <a:chExt cx="1007786" cy="375420"/>
          </a:xfrm>
        </p:grpSpPr>
        <p:sp>
          <p:nvSpPr>
            <p:cNvPr id="101" name="SMARTInkShape-2402">
              <a:extLst>
                <a:ext uri="{FF2B5EF4-FFF2-40B4-BE49-F238E27FC236}">
                  <a16:creationId xmlns:a16="http://schemas.microsoft.com/office/drawing/2014/main" xmlns="" id="{01D0AF6C-61E7-4C30-9C69-5DBA7F88EE4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152900" y="4711700"/>
              <a:ext cx="139701" cy="215901"/>
            </a:xfrm>
            <a:custGeom>
              <a:avLst/>
              <a:gdLst/>
              <a:ahLst/>
              <a:cxnLst/>
              <a:rect l="0" t="0" r="0" b="0"/>
              <a:pathLst>
                <a:path w="139701" h="215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8724" y="42716"/>
                  </a:lnTo>
                  <a:lnTo>
                    <a:pt x="68546" y="84310"/>
                  </a:lnTo>
                  <a:lnTo>
                    <a:pt x="91142" y="116023"/>
                  </a:lnTo>
                  <a:lnTo>
                    <a:pt x="120138" y="159966"/>
                  </a:lnTo>
                  <a:lnTo>
                    <a:pt x="133904" y="191566"/>
                  </a:lnTo>
                  <a:lnTo>
                    <a:pt x="1397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403">
              <a:extLst>
                <a:ext uri="{FF2B5EF4-FFF2-40B4-BE49-F238E27FC236}">
                  <a16:creationId xmlns:a16="http://schemas.microsoft.com/office/drawing/2014/main" xmlns="" id="{B8A90BD5-B8B9-4343-840F-1639134317B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171950" y="4732515"/>
              <a:ext cx="177801" cy="207786"/>
            </a:xfrm>
            <a:custGeom>
              <a:avLst/>
              <a:gdLst/>
              <a:ahLst/>
              <a:cxnLst/>
              <a:rect l="0" t="0" r="0" b="0"/>
              <a:pathLst>
                <a:path w="177801" h="207786">
                  <a:moveTo>
                    <a:pt x="177800" y="10935"/>
                  </a:moveTo>
                  <a:lnTo>
                    <a:pt x="177800" y="10935"/>
                  </a:lnTo>
                  <a:lnTo>
                    <a:pt x="174429" y="4193"/>
                  </a:lnTo>
                  <a:lnTo>
                    <a:pt x="172025" y="2207"/>
                  </a:lnTo>
                  <a:lnTo>
                    <a:pt x="165591" y="0"/>
                  </a:lnTo>
                  <a:lnTo>
                    <a:pt x="147293" y="5500"/>
                  </a:lnTo>
                  <a:lnTo>
                    <a:pt x="120626" y="22808"/>
                  </a:lnTo>
                  <a:lnTo>
                    <a:pt x="87011" y="59295"/>
                  </a:lnTo>
                  <a:lnTo>
                    <a:pt x="50240" y="105854"/>
                  </a:lnTo>
                  <a:lnTo>
                    <a:pt x="22647" y="152026"/>
                  </a:lnTo>
                  <a:lnTo>
                    <a:pt x="3470" y="198491"/>
                  </a:lnTo>
                  <a:lnTo>
                    <a:pt x="0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404">
              <a:extLst>
                <a:ext uri="{FF2B5EF4-FFF2-40B4-BE49-F238E27FC236}">
                  <a16:creationId xmlns:a16="http://schemas.microsoft.com/office/drawing/2014/main" xmlns="" id="{CA275FDF-E6A5-4683-AB3E-E7DFD0B7E29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128383" y="4602981"/>
              <a:ext cx="278518" cy="38870"/>
            </a:xfrm>
            <a:custGeom>
              <a:avLst/>
              <a:gdLst/>
              <a:ahLst/>
              <a:cxnLst/>
              <a:rect l="0" t="0" r="0" b="0"/>
              <a:pathLst>
                <a:path w="278518" h="38870">
                  <a:moveTo>
                    <a:pt x="5467" y="38869"/>
                  </a:moveTo>
                  <a:lnTo>
                    <a:pt x="5467" y="38869"/>
                  </a:lnTo>
                  <a:lnTo>
                    <a:pt x="0" y="38869"/>
                  </a:lnTo>
                  <a:lnTo>
                    <a:pt x="42564" y="26660"/>
                  </a:lnTo>
                  <a:lnTo>
                    <a:pt x="76048" y="19096"/>
                  </a:lnTo>
                  <a:lnTo>
                    <a:pt x="115858" y="11030"/>
                  </a:lnTo>
                  <a:lnTo>
                    <a:pt x="161774" y="2743"/>
                  </a:lnTo>
                  <a:lnTo>
                    <a:pt x="208522" y="0"/>
                  </a:lnTo>
                  <a:lnTo>
                    <a:pt x="247408" y="427"/>
                  </a:lnTo>
                  <a:lnTo>
                    <a:pt x="278517" y="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405">
              <a:extLst>
                <a:ext uri="{FF2B5EF4-FFF2-40B4-BE49-F238E27FC236}">
                  <a16:creationId xmlns:a16="http://schemas.microsoft.com/office/drawing/2014/main" xmlns="" id="{3D3ABEE6-7881-4439-93C3-90985DFECA0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470400" y="484505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4"/>
                  </a:lnTo>
                  <a:lnTo>
                    <a:pt x="32324" y="1324"/>
                  </a:lnTo>
                  <a:lnTo>
                    <a:pt x="67433" y="392"/>
                  </a:lnTo>
                  <a:lnTo>
                    <a:pt x="107234" y="1998"/>
                  </a:lnTo>
                  <a:lnTo>
                    <a:pt x="140193" y="317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406">
              <a:extLst>
                <a:ext uri="{FF2B5EF4-FFF2-40B4-BE49-F238E27FC236}">
                  <a16:creationId xmlns:a16="http://schemas.microsoft.com/office/drawing/2014/main" xmlns="" id="{538819A4-ABE0-45BF-B55F-E7005D35155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567056" y="4737100"/>
              <a:ext cx="17645" cy="203201"/>
            </a:xfrm>
            <a:custGeom>
              <a:avLst/>
              <a:gdLst/>
              <a:ahLst/>
              <a:cxnLst/>
              <a:rect l="0" t="0" r="0" b="0"/>
              <a:pathLst>
                <a:path w="17645" h="203201">
                  <a:moveTo>
                    <a:pt x="17644" y="0"/>
                  </a:moveTo>
                  <a:lnTo>
                    <a:pt x="17644" y="0"/>
                  </a:lnTo>
                  <a:lnTo>
                    <a:pt x="10902" y="3371"/>
                  </a:lnTo>
                  <a:lnTo>
                    <a:pt x="5710" y="8788"/>
                  </a:lnTo>
                  <a:lnTo>
                    <a:pt x="3338" y="12209"/>
                  </a:lnTo>
                  <a:lnTo>
                    <a:pt x="0" y="27136"/>
                  </a:lnTo>
                  <a:lnTo>
                    <a:pt x="283" y="61282"/>
                  </a:lnTo>
                  <a:lnTo>
                    <a:pt x="8701" y="103879"/>
                  </a:lnTo>
                  <a:lnTo>
                    <a:pt x="8644" y="140376"/>
                  </a:lnTo>
                  <a:lnTo>
                    <a:pt x="9046" y="183891"/>
                  </a:lnTo>
                  <a:lnTo>
                    <a:pt x="11294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407">
              <a:extLst>
                <a:ext uri="{FF2B5EF4-FFF2-40B4-BE49-F238E27FC236}">
                  <a16:creationId xmlns:a16="http://schemas.microsoft.com/office/drawing/2014/main" xmlns="" id="{19FDCC35-87DE-4789-998F-DC5A4BD140E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768850" y="47244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12700" y="0"/>
                  </a:moveTo>
                  <a:lnTo>
                    <a:pt x="12700" y="0"/>
                  </a:lnTo>
                  <a:lnTo>
                    <a:pt x="7674" y="43308"/>
                  </a:lnTo>
                  <a:lnTo>
                    <a:pt x="6611" y="89929"/>
                  </a:lnTo>
                  <a:lnTo>
                    <a:pt x="2037" y="133422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408">
              <a:extLst>
                <a:ext uri="{FF2B5EF4-FFF2-40B4-BE49-F238E27FC236}">
                  <a16:creationId xmlns:a16="http://schemas.microsoft.com/office/drawing/2014/main" xmlns="" id="{42851F7F-2535-4EA6-8CC8-0B7629AAF18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894576" y="4750944"/>
              <a:ext cx="97152" cy="116119"/>
            </a:xfrm>
            <a:custGeom>
              <a:avLst/>
              <a:gdLst/>
              <a:ahLst/>
              <a:cxnLst/>
              <a:rect l="0" t="0" r="0" b="0"/>
              <a:pathLst>
                <a:path w="97152" h="116119">
                  <a:moveTo>
                    <a:pt x="64774" y="11556"/>
                  </a:moveTo>
                  <a:lnTo>
                    <a:pt x="64774" y="11556"/>
                  </a:lnTo>
                  <a:lnTo>
                    <a:pt x="25461" y="0"/>
                  </a:lnTo>
                  <a:lnTo>
                    <a:pt x="20221" y="1735"/>
                  </a:lnTo>
                  <a:lnTo>
                    <a:pt x="10635" y="9307"/>
                  </a:lnTo>
                  <a:lnTo>
                    <a:pt x="677" y="28842"/>
                  </a:lnTo>
                  <a:lnTo>
                    <a:pt x="0" y="59246"/>
                  </a:lnTo>
                  <a:lnTo>
                    <a:pt x="11009" y="88324"/>
                  </a:lnTo>
                  <a:lnTo>
                    <a:pt x="23710" y="102354"/>
                  </a:lnTo>
                  <a:lnTo>
                    <a:pt x="38762" y="111883"/>
                  </a:lnTo>
                  <a:lnTo>
                    <a:pt x="54859" y="116118"/>
                  </a:lnTo>
                  <a:lnTo>
                    <a:pt x="63103" y="114425"/>
                  </a:lnTo>
                  <a:lnTo>
                    <a:pt x="79789" y="105018"/>
                  </a:lnTo>
                  <a:lnTo>
                    <a:pt x="90968" y="89549"/>
                  </a:lnTo>
                  <a:lnTo>
                    <a:pt x="96877" y="70914"/>
                  </a:lnTo>
                  <a:lnTo>
                    <a:pt x="97151" y="50872"/>
                  </a:lnTo>
                  <a:lnTo>
                    <a:pt x="87395" y="32087"/>
                  </a:lnTo>
                  <a:lnTo>
                    <a:pt x="79854" y="23127"/>
                  </a:lnTo>
                  <a:lnTo>
                    <a:pt x="60188" y="13171"/>
                  </a:lnTo>
                  <a:lnTo>
                    <a:pt x="26674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409">
              <a:extLst>
                <a:ext uri="{FF2B5EF4-FFF2-40B4-BE49-F238E27FC236}">
                  <a16:creationId xmlns:a16="http://schemas.microsoft.com/office/drawing/2014/main" xmlns="" id="{45170074-C67F-4C8C-AC40-FEDD21DAB37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984750" y="4663548"/>
              <a:ext cx="151419" cy="314853"/>
            </a:xfrm>
            <a:custGeom>
              <a:avLst/>
              <a:gdLst/>
              <a:ahLst/>
              <a:cxnLst/>
              <a:rect l="0" t="0" r="0" b="0"/>
              <a:pathLst>
                <a:path w="151419" h="314853">
                  <a:moveTo>
                    <a:pt x="95250" y="16402"/>
                  </a:moveTo>
                  <a:lnTo>
                    <a:pt x="95250" y="16402"/>
                  </a:lnTo>
                  <a:lnTo>
                    <a:pt x="95250" y="6289"/>
                  </a:lnTo>
                  <a:lnTo>
                    <a:pt x="96661" y="3309"/>
                  </a:lnTo>
                  <a:lnTo>
                    <a:pt x="99013" y="1324"/>
                  </a:lnTo>
                  <a:lnTo>
                    <a:pt x="101992" y="0"/>
                  </a:lnTo>
                  <a:lnTo>
                    <a:pt x="109065" y="410"/>
                  </a:lnTo>
                  <a:lnTo>
                    <a:pt x="112926" y="1507"/>
                  </a:lnTo>
                  <a:lnTo>
                    <a:pt x="128474" y="16536"/>
                  </a:lnTo>
                  <a:lnTo>
                    <a:pt x="146487" y="55717"/>
                  </a:lnTo>
                  <a:lnTo>
                    <a:pt x="151418" y="89614"/>
                  </a:lnTo>
                  <a:lnTo>
                    <a:pt x="148436" y="127963"/>
                  </a:lnTo>
                  <a:lnTo>
                    <a:pt x="135351" y="173229"/>
                  </a:lnTo>
                  <a:lnTo>
                    <a:pt x="112132" y="217807"/>
                  </a:lnTo>
                  <a:lnTo>
                    <a:pt x="80881" y="257610"/>
                  </a:lnTo>
                  <a:lnTo>
                    <a:pt x="41121" y="287059"/>
                  </a:lnTo>
                  <a:lnTo>
                    <a:pt x="0" y="314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513">
            <a:extLst>
              <a:ext uri="{FF2B5EF4-FFF2-40B4-BE49-F238E27FC236}">
                <a16:creationId xmlns:a16="http://schemas.microsoft.com/office/drawing/2014/main" xmlns="" id="{96F4907C-5FA2-42EE-AB9A-64F1948052AC}"/>
              </a:ext>
            </a:extLst>
          </p:cNvPr>
          <p:cNvGrpSpPr/>
          <p:nvPr/>
        </p:nvGrpSpPr>
        <p:grpSpPr>
          <a:xfrm>
            <a:off x="2176841" y="4521200"/>
            <a:ext cx="629860" cy="520701"/>
            <a:chOff x="2176841" y="4521200"/>
            <a:chExt cx="629860" cy="520701"/>
          </a:xfrm>
        </p:grpSpPr>
        <p:sp>
          <p:nvSpPr>
            <p:cNvPr id="110" name="SMARTInkShape-2410">
              <a:extLst>
                <a:ext uri="{FF2B5EF4-FFF2-40B4-BE49-F238E27FC236}">
                  <a16:creationId xmlns:a16="http://schemas.microsoft.com/office/drawing/2014/main" xmlns="" id="{6208BE4B-3C9D-4CBF-9112-911D9FBCCD0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176841" y="4568930"/>
              <a:ext cx="185360" cy="472971"/>
            </a:xfrm>
            <a:custGeom>
              <a:avLst/>
              <a:gdLst/>
              <a:ahLst/>
              <a:cxnLst/>
              <a:rect l="0" t="0" r="0" b="0"/>
              <a:pathLst>
                <a:path w="185360" h="472971">
                  <a:moveTo>
                    <a:pt x="121859" y="9420"/>
                  </a:moveTo>
                  <a:lnTo>
                    <a:pt x="121859" y="9420"/>
                  </a:lnTo>
                  <a:lnTo>
                    <a:pt x="121859" y="581"/>
                  </a:lnTo>
                  <a:lnTo>
                    <a:pt x="120448" y="0"/>
                  </a:lnTo>
                  <a:lnTo>
                    <a:pt x="115117" y="1235"/>
                  </a:lnTo>
                  <a:lnTo>
                    <a:pt x="97440" y="22752"/>
                  </a:lnTo>
                  <a:lnTo>
                    <a:pt x="78550" y="55562"/>
                  </a:lnTo>
                  <a:lnTo>
                    <a:pt x="55338" y="101189"/>
                  </a:lnTo>
                  <a:lnTo>
                    <a:pt x="42234" y="129160"/>
                  </a:lnTo>
                  <a:lnTo>
                    <a:pt x="28559" y="159097"/>
                  </a:lnTo>
                  <a:lnTo>
                    <a:pt x="18031" y="190343"/>
                  </a:lnTo>
                  <a:lnTo>
                    <a:pt x="9602" y="222463"/>
                  </a:lnTo>
                  <a:lnTo>
                    <a:pt x="2571" y="255165"/>
                  </a:lnTo>
                  <a:lnTo>
                    <a:pt x="0" y="286139"/>
                  </a:lnTo>
                  <a:lnTo>
                    <a:pt x="403" y="315960"/>
                  </a:lnTo>
                  <a:lnTo>
                    <a:pt x="2788" y="345013"/>
                  </a:lnTo>
                  <a:lnTo>
                    <a:pt x="26135" y="392347"/>
                  </a:lnTo>
                  <a:lnTo>
                    <a:pt x="43226" y="412871"/>
                  </a:lnTo>
                  <a:lnTo>
                    <a:pt x="66615" y="428671"/>
                  </a:lnTo>
                  <a:lnTo>
                    <a:pt x="94202" y="441320"/>
                  </a:lnTo>
                  <a:lnTo>
                    <a:pt x="124588" y="451870"/>
                  </a:lnTo>
                  <a:lnTo>
                    <a:pt x="185359" y="472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411">
              <a:extLst>
                <a:ext uri="{FF2B5EF4-FFF2-40B4-BE49-F238E27FC236}">
                  <a16:creationId xmlns:a16="http://schemas.microsoft.com/office/drawing/2014/main" xmlns="" id="{DE8536A0-EF8A-4E2B-A319-3334B836CCB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603500" y="4521200"/>
              <a:ext cx="203201" cy="38101"/>
            </a:xfrm>
            <a:custGeom>
              <a:avLst/>
              <a:gdLst/>
              <a:ahLst/>
              <a:cxnLst/>
              <a:rect l="0" t="0" r="0" b="0"/>
              <a:pathLst>
                <a:path w="2032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2012"/>
                  </a:lnTo>
                  <a:lnTo>
                    <a:pt x="3371" y="31828"/>
                  </a:lnTo>
                  <a:lnTo>
                    <a:pt x="6907" y="29902"/>
                  </a:lnTo>
                  <a:lnTo>
                    <a:pt x="8838" y="28401"/>
                  </a:lnTo>
                  <a:lnTo>
                    <a:pt x="51085" y="16825"/>
                  </a:lnTo>
                  <a:lnTo>
                    <a:pt x="87887" y="10551"/>
                  </a:lnTo>
                  <a:lnTo>
                    <a:pt x="130071" y="4224"/>
                  </a:lnTo>
                  <a:lnTo>
                    <a:pt x="172657" y="834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514">
            <a:extLst>
              <a:ext uri="{FF2B5EF4-FFF2-40B4-BE49-F238E27FC236}">
                <a16:creationId xmlns:a16="http://schemas.microsoft.com/office/drawing/2014/main" xmlns="" id="{52A41A22-2B14-4619-93A3-DF5990E3762D}"/>
              </a:ext>
            </a:extLst>
          </p:cNvPr>
          <p:cNvGrpSpPr/>
          <p:nvPr/>
        </p:nvGrpSpPr>
        <p:grpSpPr>
          <a:xfrm>
            <a:off x="5849233" y="4730750"/>
            <a:ext cx="410235" cy="247651"/>
            <a:chOff x="5849233" y="4730750"/>
            <a:chExt cx="410235" cy="247651"/>
          </a:xfrm>
        </p:grpSpPr>
        <p:sp>
          <p:nvSpPr>
            <p:cNvPr id="113" name="SMARTInkShape-2412">
              <a:extLst>
                <a:ext uri="{FF2B5EF4-FFF2-40B4-BE49-F238E27FC236}">
                  <a16:creationId xmlns:a16="http://schemas.microsoft.com/office/drawing/2014/main" xmlns="" id="{896BA80F-D5C2-410B-8E9A-CD97418E1DA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849233" y="4730750"/>
              <a:ext cx="215018" cy="236142"/>
            </a:xfrm>
            <a:custGeom>
              <a:avLst/>
              <a:gdLst/>
              <a:ahLst/>
              <a:cxnLst/>
              <a:rect l="0" t="0" r="0" b="0"/>
              <a:pathLst>
                <a:path w="215018" h="236142">
                  <a:moveTo>
                    <a:pt x="5467" y="76200"/>
                  </a:moveTo>
                  <a:lnTo>
                    <a:pt x="5467" y="76200"/>
                  </a:lnTo>
                  <a:lnTo>
                    <a:pt x="0" y="48863"/>
                  </a:lnTo>
                  <a:lnTo>
                    <a:pt x="411" y="48098"/>
                  </a:lnTo>
                  <a:lnTo>
                    <a:pt x="1390" y="48293"/>
                  </a:lnTo>
                  <a:lnTo>
                    <a:pt x="2749" y="49129"/>
                  </a:lnTo>
                  <a:lnTo>
                    <a:pt x="24569" y="85736"/>
                  </a:lnTo>
                  <a:lnTo>
                    <a:pt x="53695" y="131707"/>
                  </a:lnTo>
                  <a:lnTo>
                    <a:pt x="75585" y="166486"/>
                  </a:lnTo>
                  <a:lnTo>
                    <a:pt x="103775" y="213567"/>
                  </a:lnTo>
                  <a:lnTo>
                    <a:pt x="121361" y="231561"/>
                  </a:lnTo>
                  <a:lnTo>
                    <a:pt x="130002" y="235513"/>
                  </a:lnTo>
                  <a:lnTo>
                    <a:pt x="147129" y="236141"/>
                  </a:lnTo>
                  <a:lnTo>
                    <a:pt x="154237" y="230805"/>
                  </a:lnTo>
                  <a:lnTo>
                    <a:pt x="165896" y="211706"/>
                  </a:lnTo>
                  <a:lnTo>
                    <a:pt x="172019" y="181110"/>
                  </a:lnTo>
                  <a:lnTo>
                    <a:pt x="174739" y="144699"/>
                  </a:lnTo>
                  <a:lnTo>
                    <a:pt x="175950" y="107349"/>
                  </a:lnTo>
                  <a:lnTo>
                    <a:pt x="180251" y="73346"/>
                  </a:lnTo>
                  <a:lnTo>
                    <a:pt x="188722" y="33961"/>
                  </a:lnTo>
                  <a:lnTo>
                    <a:pt x="191138" y="24757"/>
                  </a:lnTo>
                  <a:lnTo>
                    <a:pt x="199465" y="12650"/>
                  </a:lnTo>
                  <a:lnTo>
                    <a:pt x="215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413">
              <a:extLst>
                <a:ext uri="{FF2B5EF4-FFF2-40B4-BE49-F238E27FC236}">
                  <a16:creationId xmlns:a16="http://schemas.microsoft.com/office/drawing/2014/main" xmlns="" id="{348AF9B2-4807-4197-9F56-2FE59AB27F1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151824" y="4739621"/>
              <a:ext cx="107644" cy="238780"/>
            </a:xfrm>
            <a:custGeom>
              <a:avLst/>
              <a:gdLst/>
              <a:ahLst/>
              <a:cxnLst/>
              <a:rect l="0" t="0" r="0" b="0"/>
              <a:pathLst>
                <a:path w="107644" h="238780">
                  <a:moveTo>
                    <a:pt x="83876" y="41929"/>
                  </a:moveTo>
                  <a:lnTo>
                    <a:pt x="83876" y="41929"/>
                  </a:lnTo>
                  <a:lnTo>
                    <a:pt x="41946" y="0"/>
                  </a:lnTo>
                  <a:lnTo>
                    <a:pt x="34902" y="4243"/>
                  </a:lnTo>
                  <a:lnTo>
                    <a:pt x="24715" y="14597"/>
                  </a:lnTo>
                  <a:lnTo>
                    <a:pt x="8491" y="40259"/>
                  </a:lnTo>
                  <a:lnTo>
                    <a:pt x="0" y="69500"/>
                  </a:lnTo>
                  <a:lnTo>
                    <a:pt x="266" y="87579"/>
                  </a:lnTo>
                  <a:lnTo>
                    <a:pt x="4147" y="95645"/>
                  </a:lnTo>
                  <a:lnTo>
                    <a:pt x="17866" y="110253"/>
                  </a:lnTo>
                  <a:lnTo>
                    <a:pt x="58704" y="136421"/>
                  </a:lnTo>
                  <a:lnTo>
                    <a:pt x="98722" y="162610"/>
                  </a:lnTo>
                  <a:lnTo>
                    <a:pt x="107643" y="172235"/>
                  </a:lnTo>
                  <a:lnTo>
                    <a:pt x="107482" y="178189"/>
                  </a:lnTo>
                  <a:lnTo>
                    <a:pt x="99777" y="192330"/>
                  </a:lnTo>
                  <a:lnTo>
                    <a:pt x="69459" y="212786"/>
                  </a:lnTo>
                  <a:lnTo>
                    <a:pt x="29196" y="228882"/>
                  </a:lnTo>
                  <a:lnTo>
                    <a:pt x="1326" y="238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515">
            <a:extLst>
              <a:ext uri="{FF2B5EF4-FFF2-40B4-BE49-F238E27FC236}">
                <a16:creationId xmlns:a16="http://schemas.microsoft.com/office/drawing/2014/main" xmlns="" id="{FC79EAA1-9E87-4EF1-859B-1FF8EEA5F3D8}"/>
              </a:ext>
            </a:extLst>
          </p:cNvPr>
          <p:cNvGrpSpPr/>
          <p:nvPr/>
        </p:nvGrpSpPr>
        <p:grpSpPr>
          <a:xfrm>
            <a:off x="6963242" y="4552950"/>
            <a:ext cx="1672759" cy="431801"/>
            <a:chOff x="6963242" y="4552950"/>
            <a:chExt cx="1672759" cy="431801"/>
          </a:xfrm>
        </p:grpSpPr>
        <p:sp>
          <p:nvSpPr>
            <p:cNvPr id="116" name="SMARTInkShape-2414">
              <a:extLst>
                <a:ext uri="{FF2B5EF4-FFF2-40B4-BE49-F238E27FC236}">
                  <a16:creationId xmlns:a16="http://schemas.microsoft.com/office/drawing/2014/main" xmlns="" id="{F9FF1C17-A06B-482A-8C53-6A61008AF2F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963242" y="4601203"/>
              <a:ext cx="129709" cy="383548"/>
            </a:xfrm>
            <a:custGeom>
              <a:avLst/>
              <a:gdLst/>
              <a:ahLst/>
              <a:cxnLst/>
              <a:rect l="0" t="0" r="0" b="0"/>
              <a:pathLst>
                <a:path w="129709" h="383548">
                  <a:moveTo>
                    <a:pt x="123358" y="27947"/>
                  </a:moveTo>
                  <a:lnTo>
                    <a:pt x="123358" y="27947"/>
                  </a:lnTo>
                  <a:lnTo>
                    <a:pt x="109052" y="8174"/>
                  </a:lnTo>
                  <a:lnTo>
                    <a:pt x="98972" y="843"/>
                  </a:lnTo>
                  <a:lnTo>
                    <a:pt x="95106" y="0"/>
                  </a:lnTo>
                  <a:lnTo>
                    <a:pt x="87048" y="944"/>
                  </a:lnTo>
                  <a:lnTo>
                    <a:pt x="64464" y="22298"/>
                  </a:lnTo>
                  <a:lnTo>
                    <a:pt x="45442" y="53188"/>
                  </a:lnTo>
                  <a:lnTo>
                    <a:pt x="26640" y="93493"/>
                  </a:lnTo>
                  <a:lnTo>
                    <a:pt x="11228" y="139628"/>
                  </a:lnTo>
                  <a:lnTo>
                    <a:pt x="2966" y="186474"/>
                  </a:lnTo>
                  <a:lnTo>
                    <a:pt x="0" y="232459"/>
                  </a:lnTo>
                  <a:lnTo>
                    <a:pt x="1034" y="276415"/>
                  </a:lnTo>
                  <a:lnTo>
                    <a:pt x="11372" y="311944"/>
                  </a:lnTo>
                  <a:lnTo>
                    <a:pt x="19067" y="327345"/>
                  </a:lnTo>
                  <a:lnTo>
                    <a:pt x="42670" y="350102"/>
                  </a:lnTo>
                  <a:lnTo>
                    <a:pt x="85809" y="371050"/>
                  </a:lnTo>
                  <a:lnTo>
                    <a:pt x="129708" y="383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415">
              <a:extLst>
                <a:ext uri="{FF2B5EF4-FFF2-40B4-BE49-F238E27FC236}">
                  <a16:creationId xmlns:a16="http://schemas.microsoft.com/office/drawing/2014/main" xmlns="" id="{6BE7366E-08EC-4477-834D-BD5802500ED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258050" y="4699883"/>
              <a:ext cx="190501" cy="221368"/>
            </a:xfrm>
            <a:custGeom>
              <a:avLst/>
              <a:gdLst/>
              <a:ahLst/>
              <a:cxnLst/>
              <a:rect l="0" t="0" r="0" b="0"/>
              <a:pathLst>
                <a:path w="190501" h="2213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2116" y="1103"/>
                  </a:lnTo>
                  <a:lnTo>
                    <a:pt x="10113" y="0"/>
                  </a:lnTo>
                  <a:lnTo>
                    <a:pt x="20722" y="5154"/>
                  </a:lnTo>
                  <a:lnTo>
                    <a:pt x="66934" y="52646"/>
                  </a:lnTo>
                  <a:lnTo>
                    <a:pt x="108183" y="98546"/>
                  </a:lnTo>
                  <a:lnTo>
                    <a:pt x="139568" y="131267"/>
                  </a:lnTo>
                  <a:lnTo>
                    <a:pt x="172116" y="174680"/>
                  </a:lnTo>
                  <a:lnTo>
                    <a:pt x="19050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416">
              <a:extLst>
                <a:ext uri="{FF2B5EF4-FFF2-40B4-BE49-F238E27FC236}">
                  <a16:creationId xmlns:a16="http://schemas.microsoft.com/office/drawing/2014/main" xmlns="" id="{7B481C3D-5BAE-4FCE-824A-30CDF2591FC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264400" y="4686300"/>
              <a:ext cx="177801" cy="273051"/>
            </a:xfrm>
            <a:custGeom>
              <a:avLst/>
              <a:gdLst/>
              <a:ahLst/>
              <a:cxnLst/>
              <a:rect l="0" t="0" r="0" b="0"/>
              <a:pathLst>
                <a:path w="177801" h="273051">
                  <a:moveTo>
                    <a:pt x="177800" y="0"/>
                  </a:moveTo>
                  <a:lnTo>
                    <a:pt x="177800" y="0"/>
                  </a:lnTo>
                  <a:lnTo>
                    <a:pt x="171058" y="0"/>
                  </a:lnTo>
                  <a:lnTo>
                    <a:pt x="153381" y="10113"/>
                  </a:lnTo>
                  <a:lnTo>
                    <a:pt x="130270" y="36628"/>
                  </a:lnTo>
                  <a:lnTo>
                    <a:pt x="111990" y="66844"/>
                  </a:lnTo>
                  <a:lnTo>
                    <a:pt x="92107" y="103086"/>
                  </a:lnTo>
                  <a:lnTo>
                    <a:pt x="71510" y="140361"/>
                  </a:lnTo>
                  <a:lnTo>
                    <a:pt x="52479" y="176212"/>
                  </a:lnTo>
                  <a:lnTo>
                    <a:pt x="35318" y="209550"/>
                  </a:lnTo>
                  <a:lnTo>
                    <a:pt x="10818" y="256038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417">
              <a:extLst>
                <a:ext uri="{FF2B5EF4-FFF2-40B4-BE49-F238E27FC236}">
                  <a16:creationId xmlns:a16="http://schemas.microsoft.com/office/drawing/2014/main" xmlns="" id="{247D35BD-3517-4EE1-943D-B94D583A7FD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235341" y="4552950"/>
              <a:ext cx="232260" cy="19051"/>
            </a:xfrm>
            <a:custGeom>
              <a:avLst/>
              <a:gdLst/>
              <a:ahLst/>
              <a:cxnLst/>
              <a:rect l="0" t="0" r="0" b="0"/>
              <a:pathLst>
                <a:path w="232260" h="19051">
                  <a:moveTo>
                    <a:pt x="3659" y="19050"/>
                  </a:moveTo>
                  <a:lnTo>
                    <a:pt x="3659" y="19050"/>
                  </a:lnTo>
                  <a:lnTo>
                    <a:pt x="0" y="19050"/>
                  </a:lnTo>
                  <a:lnTo>
                    <a:pt x="36485" y="18344"/>
                  </a:lnTo>
                  <a:lnTo>
                    <a:pt x="69989" y="15679"/>
                  </a:lnTo>
                  <a:lnTo>
                    <a:pt x="110280" y="12142"/>
                  </a:lnTo>
                  <a:lnTo>
                    <a:pt x="152645" y="8218"/>
                  </a:lnTo>
                  <a:lnTo>
                    <a:pt x="192641" y="4123"/>
                  </a:lnTo>
                  <a:lnTo>
                    <a:pt x="232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418">
              <a:extLst>
                <a:ext uri="{FF2B5EF4-FFF2-40B4-BE49-F238E27FC236}">
                  <a16:creationId xmlns:a16="http://schemas.microsoft.com/office/drawing/2014/main" xmlns="" id="{44FE167F-B112-429E-9CEA-8B445536196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658100" y="48069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43584" y="7708"/>
                  </a:lnTo>
                  <a:lnTo>
                    <a:pt x="89983" y="324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419">
              <a:extLst>
                <a:ext uri="{FF2B5EF4-FFF2-40B4-BE49-F238E27FC236}">
                  <a16:creationId xmlns:a16="http://schemas.microsoft.com/office/drawing/2014/main" xmlns="" id="{5C36E49F-015B-4864-A130-1E906980F23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972968" y="4718933"/>
              <a:ext cx="111147" cy="173179"/>
            </a:xfrm>
            <a:custGeom>
              <a:avLst/>
              <a:gdLst/>
              <a:ahLst/>
              <a:cxnLst/>
              <a:rect l="0" t="0" r="0" b="0"/>
              <a:pathLst>
                <a:path w="111147" h="173179">
                  <a:moveTo>
                    <a:pt x="72482" y="5467"/>
                  </a:moveTo>
                  <a:lnTo>
                    <a:pt x="72482" y="5467"/>
                  </a:lnTo>
                  <a:lnTo>
                    <a:pt x="69111" y="2096"/>
                  </a:lnTo>
                  <a:lnTo>
                    <a:pt x="63693" y="441"/>
                  </a:lnTo>
                  <a:lnTo>
                    <a:pt x="60272" y="0"/>
                  </a:lnTo>
                  <a:lnTo>
                    <a:pt x="50828" y="5154"/>
                  </a:lnTo>
                  <a:lnTo>
                    <a:pt x="39574" y="15911"/>
                  </a:lnTo>
                  <a:lnTo>
                    <a:pt x="15103" y="55325"/>
                  </a:lnTo>
                  <a:lnTo>
                    <a:pt x="4647" y="81248"/>
                  </a:lnTo>
                  <a:lnTo>
                    <a:pt x="0" y="106881"/>
                  </a:lnTo>
                  <a:lnTo>
                    <a:pt x="4126" y="141741"/>
                  </a:lnTo>
                  <a:lnTo>
                    <a:pt x="14349" y="157990"/>
                  </a:lnTo>
                  <a:lnTo>
                    <a:pt x="21027" y="164299"/>
                  </a:lnTo>
                  <a:lnTo>
                    <a:pt x="37854" y="171309"/>
                  </a:lnTo>
                  <a:lnTo>
                    <a:pt x="47280" y="173178"/>
                  </a:lnTo>
                  <a:lnTo>
                    <a:pt x="67161" y="167729"/>
                  </a:lnTo>
                  <a:lnTo>
                    <a:pt x="86345" y="155194"/>
                  </a:lnTo>
                  <a:lnTo>
                    <a:pt x="101926" y="137864"/>
                  </a:lnTo>
                  <a:lnTo>
                    <a:pt x="110263" y="110877"/>
                  </a:lnTo>
                  <a:lnTo>
                    <a:pt x="111146" y="78421"/>
                  </a:lnTo>
                  <a:lnTo>
                    <a:pt x="102130" y="45182"/>
                  </a:lnTo>
                  <a:lnTo>
                    <a:pt x="90598" y="24765"/>
                  </a:lnTo>
                  <a:lnTo>
                    <a:pt x="84559" y="18332"/>
                  </a:lnTo>
                  <a:lnTo>
                    <a:pt x="70323" y="11185"/>
                  </a:lnTo>
                  <a:lnTo>
                    <a:pt x="56000" y="8713"/>
                  </a:lnTo>
                  <a:lnTo>
                    <a:pt x="34382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420">
              <a:extLst>
                <a:ext uri="{FF2B5EF4-FFF2-40B4-BE49-F238E27FC236}">
                  <a16:creationId xmlns:a16="http://schemas.microsoft.com/office/drawing/2014/main" xmlns="" id="{1C0D0245-D999-414B-921C-02A7C0E0847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208061" y="4838700"/>
              <a:ext cx="8840" cy="6351"/>
            </a:xfrm>
            <a:custGeom>
              <a:avLst/>
              <a:gdLst/>
              <a:ahLst/>
              <a:cxnLst/>
              <a:rect l="0" t="0" r="0" b="0"/>
              <a:pathLst>
                <a:path w="8840" h="6351">
                  <a:moveTo>
                    <a:pt x="8839" y="6350"/>
                  </a:moveTo>
                  <a:lnTo>
                    <a:pt x="8839" y="6350"/>
                  </a:lnTo>
                  <a:lnTo>
                    <a:pt x="0" y="6350"/>
                  </a:lnTo>
                  <a:lnTo>
                    <a:pt x="124" y="5644"/>
                  </a:lnTo>
                  <a:lnTo>
                    <a:pt x="8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421">
              <a:extLst>
                <a:ext uri="{FF2B5EF4-FFF2-40B4-BE49-F238E27FC236}">
                  <a16:creationId xmlns:a16="http://schemas.microsoft.com/office/drawing/2014/main" xmlns="" id="{7B6AFD7A-7A73-44C5-86F3-39A432DE65C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317578" y="4719815"/>
              <a:ext cx="110709" cy="157443"/>
            </a:xfrm>
            <a:custGeom>
              <a:avLst/>
              <a:gdLst/>
              <a:ahLst/>
              <a:cxnLst/>
              <a:rect l="0" t="0" r="0" b="0"/>
              <a:pathLst>
                <a:path w="110709" h="157443">
                  <a:moveTo>
                    <a:pt x="83472" y="10935"/>
                  </a:moveTo>
                  <a:lnTo>
                    <a:pt x="83472" y="10935"/>
                  </a:lnTo>
                  <a:lnTo>
                    <a:pt x="74038" y="2207"/>
                  </a:lnTo>
                  <a:lnTo>
                    <a:pt x="69166" y="0"/>
                  </a:lnTo>
                  <a:lnTo>
                    <a:pt x="55715" y="2129"/>
                  </a:lnTo>
                  <a:lnTo>
                    <a:pt x="34952" y="24083"/>
                  </a:lnTo>
                  <a:lnTo>
                    <a:pt x="14297" y="60770"/>
                  </a:lnTo>
                  <a:lnTo>
                    <a:pt x="1514" y="102920"/>
                  </a:lnTo>
                  <a:lnTo>
                    <a:pt x="0" y="136576"/>
                  </a:lnTo>
                  <a:lnTo>
                    <a:pt x="3130" y="144085"/>
                  </a:lnTo>
                  <a:lnTo>
                    <a:pt x="14133" y="154308"/>
                  </a:lnTo>
                  <a:lnTo>
                    <a:pt x="32194" y="157442"/>
                  </a:lnTo>
                  <a:lnTo>
                    <a:pt x="42936" y="157290"/>
                  </a:lnTo>
                  <a:lnTo>
                    <a:pt x="64280" y="149594"/>
                  </a:lnTo>
                  <a:lnTo>
                    <a:pt x="92367" y="129395"/>
                  </a:lnTo>
                  <a:lnTo>
                    <a:pt x="99985" y="121658"/>
                  </a:lnTo>
                  <a:lnTo>
                    <a:pt x="108450" y="99892"/>
                  </a:lnTo>
                  <a:lnTo>
                    <a:pt x="110708" y="87173"/>
                  </a:lnTo>
                  <a:lnTo>
                    <a:pt x="107571" y="63633"/>
                  </a:lnTo>
                  <a:lnTo>
                    <a:pt x="98416" y="42823"/>
                  </a:lnTo>
                  <a:lnTo>
                    <a:pt x="79512" y="21324"/>
                  </a:lnTo>
                  <a:lnTo>
                    <a:pt x="64422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422">
              <a:extLst>
                <a:ext uri="{FF2B5EF4-FFF2-40B4-BE49-F238E27FC236}">
                  <a16:creationId xmlns:a16="http://schemas.microsoft.com/office/drawing/2014/main" xmlns="" id="{2CA2513D-8CCE-4E71-A843-0AE270DB6B6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496300" y="4692650"/>
              <a:ext cx="21838" cy="203201"/>
            </a:xfrm>
            <a:custGeom>
              <a:avLst/>
              <a:gdLst/>
              <a:ahLst/>
              <a:cxnLst/>
              <a:rect l="0" t="0" r="0" b="0"/>
              <a:pathLst>
                <a:path w="21838" h="2032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686" y="705"/>
                  </a:lnTo>
                  <a:lnTo>
                    <a:pt x="14024" y="1881"/>
                  </a:lnTo>
                  <a:lnTo>
                    <a:pt x="13583" y="3371"/>
                  </a:lnTo>
                  <a:lnTo>
                    <a:pt x="19724" y="39232"/>
                  </a:lnTo>
                  <a:lnTo>
                    <a:pt x="21837" y="78417"/>
                  </a:lnTo>
                  <a:lnTo>
                    <a:pt x="16113" y="121307"/>
                  </a:lnTo>
                  <a:lnTo>
                    <a:pt x="7361" y="163413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423">
              <a:extLst>
                <a:ext uri="{FF2B5EF4-FFF2-40B4-BE49-F238E27FC236}">
                  <a16:creationId xmlns:a16="http://schemas.microsoft.com/office/drawing/2014/main" xmlns="" id="{E4B6C793-1484-4742-BB30-FBA51746524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585200" y="4908550"/>
              <a:ext cx="50801" cy="57151"/>
            </a:xfrm>
            <a:custGeom>
              <a:avLst/>
              <a:gdLst/>
              <a:ahLst/>
              <a:cxnLst/>
              <a:rect l="0" t="0" r="0" b="0"/>
              <a:pathLst>
                <a:path w="50801" h="57151">
                  <a:moveTo>
                    <a:pt x="50800" y="0"/>
                  </a:moveTo>
                  <a:lnTo>
                    <a:pt x="50800" y="0"/>
                  </a:lnTo>
                  <a:lnTo>
                    <a:pt x="12107" y="4478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516">
            <a:extLst>
              <a:ext uri="{FF2B5EF4-FFF2-40B4-BE49-F238E27FC236}">
                <a16:creationId xmlns:a16="http://schemas.microsoft.com/office/drawing/2014/main" xmlns="" id="{87F0F4CE-B02D-4B5B-83C1-01A0207050F6}"/>
              </a:ext>
            </a:extLst>
          </p:cNvPr>
          <p:cNvGrpSpPr/>
          <p:nvPr/>
        </p:nvGrpSpPr>
        <p:grpSpPr>
          <a:xfrm>
            <a:off x="8966200" y="4603750"/>
            <a:ext cx="1569265" cy="361951"/>
            <a:chOff x="8966200" y="4603750"/>
            <a:chExt cx="1569265" cy="361951"/>
          </a:xfrm>
        </p:grpSpPr>
        <p:sp>
          <p:nvSpPr>
            <p:cNvPr id="127" name="SMARTInkShape-2424">
              <a:extLst>
                <a:ext uri="{FF2B5EF4-FFF2-40B4-BE49-F238E27FC236}">
                  <a16:creationId xmlns:a16="http://schemas.microsoft.com/office/drawing/2014/main" xmlns="" id="{8AC1CD61-DF0C-44A6-B2BF-428EAE2996E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966200" y="4686300"/>
              <a:ext cx="184151" cy="241301"/>
            </a:xfrm>
            <a:custGeom>
              <a:avLst/>
              <a:gdLst/>
              <a:ahLst/>
              <a:cxnLst/>
              <a:rect l="0" t="0" r="0" b="0"/>
              <a:pathLst>
                <a:path w="184151" h="241301">
                  <a:moveTo>
                    <a:pt x="0" y="0"/>
                  </a:moveTo>
                  <a:lnTo>
                    <a:pt x="0" y="0"/>
                  </a:lnTo>
                  <a:lnTo>
                    <a:pt x="27789" y="33257"/>
                  </a:lnTo>
                  <a:lnTo>
                    <a:pt x="66481" y="65828"/>
                  </a:lnTo>
                  <a:lnTo>
                    <a:pt x="91871" y="99342"/>
                  </a:lnTo>
                  <a:lnTo>
                    <a:pt x="115621" y="137286"/>
                  </a:lnTo>
                  <a:lnTo>
                    <a:pt x="140287" y="170612"/>
                  </a:lnTo>
                  <a:lnTo>
                    <a:pt x="167861" y="213770"/>
                  </a:lnTo>
                  <a:lnTo>
                    <a:pt x="1841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425">
              <a:extLst>
                <a:ext uri="{FF2B5EF4-FFF2-40B4-BE49-F238E27FC236}">
                  <a16:creationId xmlns:a16="http://schemas.microsoft.com/office/drawing/2014/main" xmlns="" id="{EFF276E8-2AD0-4167-A721-9A5FEB35EDD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985250" y="4734611"/>
              <a:ext cx="184151" cy="231090"/>
            </a:xfrm>
            <a:custGeom>
              <a:avLst/>
              <a:gdLst/>
              <a:ahLst/>
              <a:cxnLst/>
              <a:rect l="0" t="0" r="0" b="0"/>
              <a:pathLst>
                <a:path w="184151" h="231090">
                  <a:moveTo>
                    <a:pt x="184150" y="8839"/>
                  </a:moveTo>
                  <a:lnTo>
                    <a:pt x="184150" y="8839"/>
                  </a:lnTo>
                  <a:lnTo>
                    <a:pt x="177408" y="5468"/>
                  </a:lnTo>
                  <a:lnTo>
                    <a:pt x="175422" y="3770"/>
                  </a:lnTo>
                  <a:lnTo>
                    <a:pt x="173215" y="0"/>
                  </a:lnTo>
                  <a:lnTo>
                    <a:pt x="170510" y="830"/>
                  </a:lnTo>
                  <a:lnTo>
                    <a:pt x="131606" y="36477"/>
                  </a:lnTo>
                  <a:lnTo>
                    <a:pt x="91361" y="83115"/>
                  </a:lnTo>
                  <a:lnTo>
                    <a:pt x="51529" y="130408"/>
                  </a:lnTo>
                  <a:lnTo>
                    <a:pt x="19658" y="175701"/>
                  </a:lnTo>
                  <a:lnTo>
                    <a:pt x="0" y="231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426">
              <a:extLst>
                <a:ext uri="{FF2B5EF4-FFF2-40B4-BE49-F238E27FC236}">
                  <a16:creationId xmlns:a16="http://schemas.microsoft.com/office/drawing/2014/main" xmlns="" id="{60FC89B8-AF51-4F20-B753-77988655FF0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985250" y="4603750"/>
              <a:ext cx="266701" cy="44451"/>
            </a:xfrm>
            <a:custGeom>
              <a:avLst/>
              <a:gdLst/>
              <a:ahLst/>
              <a:cxnLst/>
              <a:rect l="0" t="0" r="0" b="0"/>
              <a:pathLst>
                <a:path w="266701" h="44451">
                  <a:moveTo>
                    <a:pt x="0" y="44450"/>
                  </a:moveTo>
                  <a:lnTo>
                    <a:pt x="0" y="44450"/>
                  </a:lnTo>
                  <a:lnTo>
                    <a:pt x="16619" y="29946"/>
                  </a:lnTo>
                  <a:lnTo>
                    <a:pt x="33257" y="21306"/>
                  </a:lnTo>
                  <a:lnTo>
                    <a:pt x="79312" y="11879"/>
                  </a:lnTo>
                  <a:lnTo>
                    <a:pt x="123209" y="6926"/>
                  </a:lnTo>
                  <a:lnTo>
                    <a:pt x="147755" y="4617"/>
                  </a:lnTo>
                  <a:lnTo>
                    <a:pt x="171882" y="3078"/>
                  </a:lnTo>
                  <a:lnTo>
                    <a:pt x="219384" y="1368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427">
              <a:extLst>
                <a:ext uri="{FF2B5EF4-FFF2-40B4-BE49-F238E27FC236}">
                  <a16:creationId xmlns:a16="http://schemas.microsoft.com/office/drawing/2014/main" xmlns="" id="{44E639C0-3B44-4D6A-BCAE-A920E252EE1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404350" y="481965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4"/>
                  </a:lnTo>
                  <a:lnTo>
                    <a:pt x="34206" y="1324"/>
                  </a:lnTo>
                  <a:lnTo>
                    <a:pt x="79985" y="392"/>
                  </a:lnTo>
                  <a:lnTo>
                    <a:pt x="117393" y="174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428">
              <a:extLst>
                <a:ext uri="{FF2B5EF4-FFF2-40B4-BE49-F238E27FC236}">
                  <a16:creationId xmlns:a16="http://schemas.microsoft.com/office/drawing/2014/main" xmlns="" id="{2F0D2540-387D-4AF5-B94E-752D9044407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518649" y="4718050"/>
              <a:ext cx="6352" cy="184151"/>
            </a:xfrm>
            <a:custGeom>
              <a:avLst/>
              <a:gdLst/>
              <a:ahLst/>
              <a:cxnLst/>
              <a:rect l="0" t="0" r="0" b="0"/>
              <a:pathLst>
                <a:path w="6352" h="184151">
                  <a:moveTo>
                    <a:pt x="1" y="0"/>
                  </a:moveTo>
                  <a:lnTo>
                    <a:pt x="1" y="0"/>
                  </a:lnTo>
                  <a:lnTo>
                    <a:pt x="0" y="40495"/>
                  </a:lnTo>
                  <a:lnTo>
                    <a:pt x="1882" y="76204"/>
                  </a:lnTo>
                  <a:lnTo>
                    <a:pt x="5027" y="116889"/>
                  </a:lnTo>
                  <a:lnTo>
                    <a:pt x="6090" y="162240"/>
                  </a:lnTo>
                  <a:lnTo>
                    <a:pt x="6351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429">
              <a:extLst>
                <a:ext uri="{FF2B5EF4-FFF2-40B4-BE49-F238E27FC236}">
                  <a16:creationId xmlns:a16="http://schemas.microsoft.com/office/drawing/2014/main" xmlns="" id="{2E2BFAFE-FCD1-4DB0-8F00-BB6BA12B0CC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753796" y="4721919"/>
              <a:ext cx="145452" cy="168983"/>
            </a:xfrm>
            <a:custGeom>
              <a:avLst/>
              <a:gdLst/>
              <a:ahLst/>
              <a:cxnLst/>
              <a:rect l="0" t="0" r="0" b="0"/>
              <a:pathLst>
                <a:path w="145452" h="168983">
                  <a:moveTo>
                    <a:pt x="82354" y="15181"/>
                  </a:moveTo>
                  <a:lnTo>
                    <a:pt x="82354" y="15181"/>
                  </a:lnTo>
                  <a:lnTo>
                    <a:pt x="73516" y="875"/>
                  </a:lnTo>
                  <a:lnTo>
                    <a:pt x="70817" y="0"/>
                  </a:lnTo>
                  <a:lnTo>
                    <a:pt x="64056" y="907"/>
                  </a:lnTo>
                  <a:lnTo>
                    <a:pt x="45574" y="15498"/>
                  </a:lnTo>
                  <a:lnTo>
                    <a:pt x="15457" y="60922"/>
                  </a:lnTo>
                  <a:lnTo>
                    <a:pt x="1306" y="102268"/>
                  </a:lnTo>
                  <a:lnTo>
                    <a:pt x="0" y="128676"/>
                  </a:lnTo>
                  <a:lnTo>
                    <a:pt x="7417" y="148879"/>
                  </a:lnTo>
                  <a:lnTo>
                    <a:pt x="13346" y="157230"/>
                  </a:lnTo>
                  <a:lnTo>
                    <a:pt x="22944" y="162796"/>
                  </a:lnTo>
                  <a:lnTo>
                    <a:pt x="48659" y="168982"/>
                  </a:lnTo>
                  <a:lnTo>
                    <a:pt x="91498" y="162351"/>
                  </a:lnTo>
                  <a:lnTo>
                    <a:pt x="116992" y="146912"/>
                  </a:lnTo>
                  <a:lnTo>
                    <a:pt x="128729" y="136869"/>
                  </a:lnTo>
                  <a:lnTo>
                    <a:pt x="141772" y="108775"/>
                  </a:lnTo>
                  <a:lnTo>
                    <a:pt x="145451" y="75828"/>
                  </a:lnTo>
                  <a:lnTo>
                    <a:pt x="140030" y="42370"/>
                  </a:lnTo>
                  <a:lnTo>
                    <a:pt x="132799" y="29780"/>
                  </a:lnTo>
                  <a:lnTo>
                    <a:pt x="111595" y="12027"/>
                  </a:lnTo>
                  <a:lnTo>
                    <a:pt x="85707" y="6959"/>
                  </a:lnTo>
                  <a:lnTo>
                    <a:pt x="44254" y="8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430">
              <a:extLst>
                <a:ext uri="{FF2B5EF4-FFF2-40B4-BE49-F238E27FC236}">
                  <a16:creationId xmlns:a16="http://schemas.microsoft.com/office/drawing/2014/main" xmlns="" id="{17D8B3E7-3E91-4CDA-A76F-9AE3948C0B1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988550" y="4851400"/>
              <a:ext cx="3660" cy="1"/>
            </a:xfrm>
            <a:custGeom>
              <a:avLst/>
              <a:gdLst/>
              <a:ahLst/>
              <a:cxnLst/>
              <a:rect l="0" t="0" r="0" b="0"/>
              <a:pathLst>
                <a:path w="3660" h="1">
                  <a:moveTo>
                    <a:pt x="0" y="0"/>
                  </a:moveTo>
                  <a:lnTo>
                    <a:pt x="0" y="0"/>
                  </a:lnTo>
                  <a:lnTo>
                    <a:pt x="3659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431">
              <a:extLst>
                <a:ext uri="{FF2B5EF4-FFF2-40B4-BE49-F238E27FC236}">
                  <a16:creationId xmlns:a16="http://schemas.microsoft.com/office/drawing/2014/main" xmlns="" id="{0FD46716-9C10-4D55-8064-FBAAA7B1929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162591" y="4752380"/>
              <a:ext cx="118060" cy="129924"/>
            </a:xfrm>
            <a:custGeom>
              <a:avLst/>
              <a:gdLst/>
              <a:ahLst/>
              <a:cxnLst/>
              <a:rect l="0" t="0" r="0" b="0"/>
              <a:pathLst>
                <a:path w="118060" h="129924">
                  <a:moveTo>
                    <a:pt x="118059" y="35520"/>
                  </a:moveTo>
                  <a:lnTo>
                    <a:pt x="118059" y="35520"/>
                  </a:lnTo>
                  <a:lnTo>
                    <a:pt x="89447" y="6909"/>
                  </a:lnTo>
                  <a:lnTo>
                    <a:pt x="78531" y="1637"/>
                  </a:lnTo>
                  <a:lnTo>
                    <a:pt x="65920" y="0"/>
                  </a:lnTo>
                  <a:lnTo>
                    <a:pt x="50907" y="1624"/>
                  </a:lnTo>
                  <a:lnTo>
                    <a:pt x="32945" y="14105"/>
                  </a:lnTo>
                  <a:lnTo>
                    <a:pt x="16025" y="33058"/>
                  </a:lnTo>
                  <a:lnTo>
                    <a:pt x="6153" y="53241"/>
                  </a:lnTo>
                  <a:lnTo>
                    <a:pt x="0" y="87808"/>
                  </a:lnTo>
                  <a:lnTo>
                    <a:pt x="4205" y="106737"/>
                  </a:lnTo>
                  <a:lnTo>
                    <a:pt x="8289" y="114748"/>
                  </a:lnTo>
                  <a:lnTo>
                    <a:pt x="22235" y="125530"/>
                  </a:lnTo>
                  <a:lnTo>
                    <a:pt x="30894" y="129393"/>
                  </a:lnTo>
                  <a:lnTo>
                    <a:pt x="51802" y="129923"/>
                  </a:lnTo>
                  <a:lnTo>
                    <a:pt x="92977" y="118765"/>
                  </a:lnTo>
                  <a:lnTo>
                    <a:pt x="107146" y="107325"/>
                  </a:lnTo>
                  <a:lnTo>
                    <a:pt x="112900" y="100323"/>
                  </a:lnTo>
                  <a:lnTo>
                    <a:pt x="117412" y="81255"/>
                  </a:lnTo>
                  <a:lnTo>
                    <a:pt x="117628" y="70243"/>
                  </a:lnTo>
                  <a:lnTo>
                    <a:pt x="108460" y="50482"/>
                  </a:lnTo>
                  <a:lnTo>
                    <a:pt x="101076" y="41262"/>
                  </a:lnTo>
                  <a:lnTo>
                    <a:pt x="79701" y="31016"/>
                  </a:lnTo>
                  <a:lnTo>
                    <a:pt x="49309" y="27129"/>
                  </a:lnTo>
                  <a:lnTo>
                    <a:pt x="29159" y="29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432">
              <a:extLst>
                <a:ext uri="{FF2B5EF4-FFF2-40B4-BE49-F238E27FC236}">
                  <a16:creationId xmlns:a16="http://schemas.microsoft.com/office/drawing/2014/main" xmlns="" id="{4AADC938-A856-46BB-BC6A-177D19167AA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394950" y="4756150"/>
              <a:ext cx="19051" cy="165101"/>
            </a:xfrm>
            <a:custGeom>
              <a:avLst/>
              <a:gdLst/>
              <a:ahLst/>
              <a:cxnLst/>
              <a:rect l="0" t="0" r="0" b="0"/>
              <a:pathLst>
                <a:path w="19051" h="165101">
                  <a:moveTo>
                    <a:pt x="19050" y="0"/>
                  </a:moveTo>
                  <a:lnTo>
                    <a:pt x="19050" y="0"/>
                  </a:lnTo>
                  <a:lnTo>
                    <a:pt x="19050" y="42645"/>
                  </a:lnTo>
                  <a:lnTo>
                    <a:pt x="17638" y="82407"/>
                  </a:lnTo>
                  <a:lnTo>
                    <a:pt x="9617" y="123352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433">
              <a:extLst>
                <a:ext uri="{FF2B5EF4-FFF2-40B4-BE49-F238E27FC236}">
                  <a16:creationId xmlns:a16="http://schemas.microsoft.com/office/drawing/2014/main" xmlns="" id="{9478697A-5199-47B6-BBAC-D5B3377C662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382250" y="4655245"/>
              <a:ext cx="153215" cy="297756"/>
            </a:xfrm>
            <a:custGeom>
              <a:avLst/>
              <a:gdLst/>
              <a:ahLst/>
              <a:cxnLst/>
              <a:rect l="0" t="0" r="0" b="0"/>
              <a:pathLst>
                <a:path w="153215" h="297756">
                  <a:moveTo>
                    <a:pt x="114300" y="31055"/>
                  </a:moveTo>
                  <a:lnTo>
                    <a:pt x="114300" y="31055"/>
                  </a:lnTo>
                  <a:lnTo>
                    <a:pt x="128605" y="348"/>
                  </a:lnTo>
                  <a:lnTo>
                    <a:pt x="130892" y="0"/>
                  </a:lnTo>
                  <a:lnTo>
                    <a:pt x="133122" y="1885"/>
                  </a:lnTo>
                  <a:lnTo>
                    <a:pt x="135315" y="5259"/>
                  </a:lnTo>
                  <a:lnTo>
                    <a:pt x="145142" y="36973"/>
                  </a:lnTo>
                  <a:lnTo>
                    <a:pt x="151056" y="72020"/>
                  </a:lnTo>
                  <a:lnTo>
                    <a:pt x="153214" y="112762"/>
                  </a:lnTo>
                  <a:lnTo>
                    <a:pt x="147117" y="154387"/>
                  </a:lnTo>
                  <a:lnTo>
                    <a:pt x="131708" y="194525"/>
                  </a:lnTo>
                  <a:lnTo>
                    <a:pt x="108631" y="231414"/>
                  </a:lnTo>
                  <a:lnTo>
                    <a:pt x="61350" y="272454"/>
                  </a:lnTo>
                  <a:lnTo>
                    <a:pt x="20373" y="289945"/>
                  </a:lnTo>
                  <a:lnTo>
                    <a:pt x="0" y="297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SMARTInkShape-2434">
            <a:extLst>
              <a:ext uri="{FF2B5EF4-FFF2-40B4-BE49-F238E27FC236}">
                <a16:creationId xmlns:a16="http://schemas.microsoft.com/office/drawing/2014/main" xmlns="" id="{63365B1C-2D5E-4B82-AC13-B7DDF56F985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870200" y="4981680"/>
            <a:ext cx="6351" cy="117371"/>
          </a:xfrm>
          <a:custGeom>
            <a:avLst/>
            <a:gdLst/>
            <a:ahLst/>
            <a:cxnLst/>
            <a:rect l="0" t="0" r="0" b="0"/>
            <a:pathLst>
              <a:path w="6351" h="117371">
                <a:moveTo>
                  <a:pt x="6350" y="9420"/>
                </a:moveTo>
                <a:lnTo>
                  <a:pt x="6350" y="9420"/>
                </a:lnTo>
                <a:lnTo>
                  <a:pt x="2979" y="6049"/>
                </a:lnTo>
                <a:lnTo>
                  <a:pt x="1324" y="2512"/>
                </a:lnTo>
                <a:lnTo>
                  <a:pt x="883" y="581"/>
                </a:lnTo>
                <a:lnTo>
                  <a:pt x="588" y="0"/>
                </a:lnTo>
                <a:lnTo>
                  <a:pt x="392" y="317"/>
                </a:lnTo>
                <a:lnTo>
                  <a:pt x="261" y="1235"/>
                </a:lnTo>
                <a:lnTo>
                  <a:pt x="3710" y="25102"/>
                </a:lnTo>
                <a:lnTo>
                  <a:pt x="1413" y="61496"/>
                </a:lnTo>
                <a:lnTo>
                  <a:pt x="0" y="1173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MARTInkShape-2435">
            <a:extLst>
              <a:ext uri="{FF2B5EF4-FFF2-40B4-BE49-F238E27FC236}">
                <a16:creationId xmlns:a16="http://schemas.microsoft.com/office/drawing/2014/main" xmlns="" id="{3F17EE3A-3AD2-443A-88C9-1DA8C2EA9A0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356983" y="4966583"/>
            <a:ext cx="24518" cy="62618"/>
          </a:xfrm>
          <a:custGeom>
            <a:avLst/>
            <a:gdLst/>
            <a:ahLst/>
            <a:cxnLst/>
            <a:rect l="0" t="0" r="0" b="0"/>
            <a:pathLst>
              <a:path w="24518" h="62618">
                <a:moveTo>
                  <a:pt x="5467" y="5467"/>
                </a:moveTo>
                <a:lnTo>
                  <a:pt x="5467" y="5467"/>
                </a:lnTo>
                <a:lnTo>
                  <a:pt x="0" y="0"/>
                </a:lnTo>
                <a:lnTo>
                  <a:pt x="2749" y="2750"/>
                </a:lnTo>
                <a:lnTo>
                  <a:pt x="17438" y="46049"/>
                </a:lnTo>
                <a:lnTo>
                  <a:pt x="24517" y="626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MARTInkShape-2436">
            <a:extLst>
              <a:ext uri="{FF2B5EF4-FFF2-40B4-BE49-F238E27FC236}">
                <a16:creationId xmlns:a16="http://schemas.microsoft.com/office/drawing/2014/main" xmlns="" id="{E07906DD-76FF-4DA9-BE1C-E5CC7B4DA94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518399" y="4973271"/>
            <a:ext cx="184152" cy="130077"/>
          </a:xfrm>
          <a:custGeom>
            <a:avLst/>
            <a:gdLst/>
            <a:ahLst/>
            <a:cxnLst/>
            <a:rect l="0" t="0" r="0" b="0"/>
            <a:pathLst>
              <a:path w="184152" h="130077">
                <a:moveTo>
                  <a:pt x="1" y="17829"/>
                </a:moveTo>
                <a:lnTo>
                  <a:pt x="1" y="17829"/>
                </a:lnTo>
                <a:lnTo>
                  <a:pt x="0" y="14458"/>
                </a:lnTo>
                <a:lnTo>
                  <a:pt x="1882" y="10921"/>
                </a:lnTo>
                <a:lnTo>
                  <a:pt x="3371" y="8990"/>
                </a:lnTo>
                <a:lnTo>
                  <a:pt x="18952" y="2902"/>
                </a:lnTo>
                <a:lnTo>
                  <a:pt x="41442" y="0"/>
                </a:lnTo>
                <a:lnTo>
                  <a:pt x="53932" y="3085"/>
                </a:lnTo>
                <a:lnTo>
                  <a:pt x="63482" y="9159"/>
                </a:lnTo>
                <a:lnTo>
                  <a:pt x="70077" y="16563"/>
                </a:lnTo>
                <a:lnTo>
                  <a:pt x="71597" y="30202"/>
                </a:lnTo>
                <a:lnTo>
                  <a:pt x="71015" y="38777"/>
                </a:lnTo>
                <a:lnTo>
                  <a:pt x="56711" y="67702"/>
                </a:lnTo>
                <a:lnTo>
                  <a:pt x="20287" y="112440"/>
                </a:lnTo>
                <a:lnTo>
                  <a:pt x="14948" y="125197"/>
                </a:lnTo>
                <a:lnTo>
                  <a:pt x="16316" y="127508"/>
                </a:lnTo>
                <a:lnTo>
                  <a:pt x="19344" y="129048"/>
                </a:lnTo>
                <a:lnTo>
                  <a:pt x="23480" y="130076"/>
                </a:lnTo>
                <a:lnTo>
                  <a:pt x="62651" y="125242"/>
                </a:lnTo>
                <a:lnTo>
                  <a:pt x="94167" y="116368"/>
                </a:lnTo>
                <a:lnTo>
                  <a:pt x="129341" y="107250"/>
                </a:lnTo>
                <a:lnTo>
                  <a:pt x="184151" y="940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InkShape-2437">
            <a:extLst>
              <a:ext uri="{FF2B5EF4-FFF2-40B4-BE49-F238E27FC236}">
                <a16:creationId xmlns:a16="http://schemas.microsoft.com/office/drawing/2014/main" xmlns="" id="{9DE10B46-1D37-43C6-997C-6AD8D2FF332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248291" y="4974983"/>
            <a:ext cx="206860" cy="112982"/>
          </a:xfrm>
          <a:custGeom>
            <a:avLst/>
            <a:gdLst/>
            <a:ahLst/>
            <a:cxnLst/>
            <a:rect l="0" t="0" r="0" b="0"/>
            <a:pathLst>
              <a:path w="206860" h="112982">
                <a:moveTo>
                  <a:pt x="3659" y="22467"/>
                </a:moveTo>
                <a:lnTo>
                  <a:pt x="3659" y="22467"/>
                </a:lnTo>
                <a:lnTo>
                  <a:pt x="3658" y="13629"/>
                </a:lnTo>
                <a:lnTo>
                  <a:pt x="1778" y="9602"/>
                </a:lnTo>
                <a:lnTo>
                  <a:pt x="288" y="7540"/>
                </a:lnTo>
                <a:lnTo>
                  <a:pt x="0" y="6166"/>
                </a:lnTo>
                <a:lnTo>
                  <a:pt x="514" y="5249"/>
                </a:lnTo>
                <a:lnTo>
                  <a:pt x="5084" y="3526"/>
                </a:lnTo>
                <a:lnTo>
                  <a:pt x="24228" y="0"/>
                </a:lnTo>
                <a:lnTo>
                  <a:pt x="50520" y="3502"/>
                </a:lnTo>
                <a:lnTo>
                  <a:pt x="65408" y="9570"/>
                </a:lnTo>
                <a:lnTo>
                  <a:pt x="70225" y="15280"/>
                </a:lnTo>
                <a:lnTo>
                  <a:pt x="75577" y="31032"/>
                </a:lnTo>
                <a:lnTo>
                  <a:pt x="70430" y="49792"/>
                </a:lnTo>
                <a:lnTo>
                  <a:pt x="58029" y="68478"/>
                </a:lnTo>
                <a:lnTo>
                  <a:pt x="13888" y="105171"/>
                </a:lnTo>
                <a:lnTo>
                  <a:pt x="11889" y="108648"/>
                </a:lnTo>
                <a:lnTo>
                  <a:pt x="11262" y="111671"/>
                </a:lnTo>
                <a:lnTo>
                  <a:pt x="13667" y="112981"/>
                </a:lnTo>
                <a:lnTo>
                  <a:pt x="55585" y="108348"/>
                </a:lnTo>
                <a:lnTo>
                  <a:pt x="87886" y="104616"/>
                </a:lnTo>
                <a:lnTo>
                  <a:pt x="125759" y="101311"/>
                </a:lnTo>
                <a:lnTo>
                  <a:pt x="166111" y="99842"/>
                </a:lnTo>
                <a:lnTo>
                  <a:pt x="206859" y="986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18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522">
            <a:extLst>
              <a:ext uri="{FF2B5EF4-FFF2-40B4-BE49-F238E27FC236}">
                <a16:creationId xmlns:a16="http://schemas.microsoft.com/office/drawing/2014/main" xmlns="" id="{0DE5CC16-F028-4410-98AC-D74DCAE01054}"/>
              </a:ext>
            </a:extLst>
          </p:cNvPr>
          <p:cNvGrpSpPr/>
          <p:nvPr/>
        </p:nvGrpSpPr>
        <p:grpSpPr>
          <a:xfrm>
            <a:off x="1634137" y="881581"/>
            <a:ext cx="982064" cy="661470"/>
            <a:chOff x="1634137" y="881581"/>
            <a:chExt cx="982064" cy="661470"/>
          </a:xfrm>
        </p:grpSpPr>
        <p:sp>
          <p:nvSpPr>
            <p:cNvPr id="2" name="SMARTInkShape-2438">
              <a:extLst>
                <a:ext uri="{FF2B5EF4-FFF2-40B4-BE49-F238E27FC236}">
                  <a16:creationId xmlns:a16="http://schemas.microsoft.com/office/drawing/2014/main" xmlns="" id="{E5F1F3B3-0D30-4386-8512-27C440BE982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634137" y="904392"/>
              <a:ext cx="207364" cy="638659"/>
            </a:xfrm>
            <a:custGeom>
              <a:avLst/>
              <a:gdLst/>
              <a:ahLst/>
              <a:cxnLst/>
              <a:rect l="0" t="0" r="0" b="0"/>
              <a:pathLst>
                <a:path w="207364" h="638659">
                  <a:moveTo>
                    <a:pt x="86713" y="3658"/>
                  </a:moveTo>
                  <a:lnTo>
                    <a:pt x="86713" y="3658"/>
                  </a:lnTo>
                  <a:lnTo>
                    <a:pt x="83342" y="287"/>
                  </a:lnTo>
                  <a:lnTo>
                    <a:pt x="80938" y="0"/>
                  </a:lnTo>
                  <a:lnTo>
                    <a:pt x="74503" y="1562"/>
                  </a:lnTo>
                  <a:lnTo>
                    <a:pt x="66940" y="10252"/>
                  </a:lnTo>
                  <a:lnTo>
                    <a:pt x="43845" y="55682"/>
                  </a:lnTo>
                  <a:lnTo>
                    <a:pt x="28385" y="102745"/>
                  </a:lnTo>
                  <a:lnTo>
                    <a:pt x="20311" y="131099"/>
                  </a:lnTo>
                  <a:lnTo>
                    <a:pt x="13517" y="164113"/>
                  </a:lnTo>
                  <a:lnTo>
                    <a:pt x="7577" y="200234"/>
                  </a:lnTo>
                  <a:lnTo>
                    <a:pt x="2206" y="238425"/>
                  </a:lnTo>
                  <a:lnTo>
                    <a:pt x="36" y="275880"/>
                  </a:lnTo>
                  <a:lnTo>
                    <a:pt x="0" y="312845"/>
                  </a:lnTo>
                  <a:lnTo>
                    <a:pt x="1388" y="349483"/>
                  </a:lnTo>
                  <a:lnTo>
                    <a:pt x="5841" y="383080"/>
                  </a:lnTo>
                  <a:lnTo>
                    <a:pt x="12337" y="414650"/>
                  </a:lnTo>
                  <a:lnTo>
                    <a:pt x="20196" y="444870"/>
                  </a:lnTo>
                  <a:lnTo>
                    <a:pt x="30374" y="472071"/>
                  </a:lnTo>
                  <a:lnTo>
                    <a:pt x="42098" y="497261"/>
                  </a:lnTo>
                  <a:lnTo>
                    <a:pt x="69706" y="541948"/>
                  </a:lnTo>
                  <a:lnTo>
                    <a:pt x="103143" y="578272"/>
                  </a:lnTo>
                  <a:lnTo>
                    <a:pt x="142934" y="605235"/>
                  </a:lnTo>
                  <a:lnTo>
                    <a:pt x="207363" y="63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439">
              <a:extLst>
                <a:ext uri="{FF2B5EF4-FFF2-40B4-BE49-F238E27FC236}">
                  <a16:creationId xmlns:a16="http://schemas.microsoft.com/office/drawing/2014/main" xmlns="" id="{9D071CD9-CDD5-4286-8C03-D8E4E9034A2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406650" y="1270000"/>
              <a:ext cx="209551" cy="12701"/>
            </a:xfrm>
            <a:custGeom>
              <a:avLst/>
              <a:gdLst/>
              <a:ahLst/>
              <a:cxnLst/>
              <a:rect l="0" t="0" r="0" b="0"/>
              <a:pathLst>
                <a:path w="209551" h="12701">
                  <a:moveTo>
                    <a:pt x="0" y="12700"/>
                  </a:moveTo>
                  <a:lnTo>
                    <a:pt x="0" y="12700"/>
                  </a:lnTo>
                  <a:lnTo>
                    <a:pt x="47071" y="12700"/>
                  </a:lnTo>
                  <a:lnTo>
                    <a:pt x="91558" y="10818"/>
                  </a:lnTo>
                  <a:lnTo>
                    <a:pt x="138606" y="5792"/>
                  </a:lnTo>
                  <a:lnTo>
                    <a:pt x="178182" y="1716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440">
              <a:extLst>
                <a:ext uri="{FF2B5EF4-FFF2-40B4-BE49-F238E27FC236}">
                  <a16:creationId xmlns:a16="http://schemas.microsoft.com/office/drawing/2014/main" xmlns="" id="{653CC1B2-33BB-4EA6-87D4-EF6FF4D6CC3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905000" y="1142504"/>
              <a:ext cx="330201" cy="244611"/>
            </a:xfrm>
            <a:custGeom>
              <a:avLst/>
              <a:gdLst/>
              <a:ahLst/>
              <a:cxnLst/>
              <a:rect l="0" t="0" r="0" b="0"/>
              <a:pathLst>
                <a:path w="330201" h="244611">
                  <a:moveTo>
                    <a:pt x="0" y="241796"/>
                  </a:moveTo>
                  <a:lnTo>
                    <a:pt x="0" y="241796"/>
                  </a:lnTo>
                  <a:lnTo>
                    <a:pt x="0" y="238425"/>
                  </a:lnTo>
                  <a:lnTo>
                    <a:pt x="32638" y="194135"/>
                  </a:lnTo>
                  <a:lnTo>
                    <a:pt x="53954" y="151007"/>
                  </a:lnTo>
                  <a:lnTo>
                    <a:pt x="64043" y="114236"/>
                  </a:lnTo>
                  <a:lnTo>
                    <a:pt x="74871" y="73159"/>
                  </a:lnTo>
                  <a:lnTo>
                    <a:pt x="81033" y="31652"/>
                  </a:lnTo>
                  <a:lnTo>
                    <a:pt x="81395" y="14117"/>
                  </a:lnTo>
                  <a:lnTo>
                    <a:pt x="77023" y="2429"/>
                  </a:lnTo>
                  <a:lnTo>
                    <a:pt x="73073" y="14553"/>
                  </a:lnTo>
                  <a:lnTo>
                    <a:pt x="70487" y="56189"/>
                  </a:lnTo>
                  <a:lnTo>
                    <a:pt x="70133" y="88043"/>
                  </a:lnTo>
                  <a:lnTo>
                    <a:pt x="69976" y="121486"/>
                  </a:lnTo>
                  <a:lnTo>
                    <a:pt x="71769" y="168284"/>
                  </a:lnTo>
                  <a:lnTo>
                    <a:pt x="82067" y="215281"/>
                  </a:lnTo>
                  <a:lnTo>
                    <a:pt x="93617" y="236213"/>
                  </a:lnTo>
                  <a:lnTo>
                    <a:pt x="98395" y="240190"/>
                  </a:lnTo>
                  <a:lnTo>
                    <a:pt x="109348" y="244610"/>
                  </a:lnTo>
                  <a:lnTo>
                    <a:pt x="125034" y="242812"/>
                  </a:lnTo>
                  <a:lnTo>
                    <a:pt x="155581" y="230102"/>
                  </a:lnTo>
                  <a:lnTo>
                    <a:pt x="178508" y="214021"/>
                  </a:lnTo>
                  <a:lnTo>
                    <a:pt x="209838" y="176495"/>
                  </a:lnTo>
                  <a:lnTo>
                    <a:pt x="232448" y="129941"/>
                  </a:lnTo>
                  <a:lnTo>
                    <a:pt x="243481" y="97068"/>
                  </a:lnTo>
                  <a:lnTo>
                    <a:pt x="250883" y="53569"/>
                  </a:lnTo>
                  <a:lnTo>
                    <a:pt x="248314" y="13201"/>
                  </a:lnTo>
                  <a:lnTo>
                    <a:pt x="244888" y="3085"/>
                  </a:lnTo>
                  <a:lnTo>
                    <a:pt x="242986" y="811"/>
                  </a:lnTo>
                  <a:lnTo>
                    <a:pt x="241013" y="0"/>
                  </a:lnTo>
                  <a:lnTo>
                    <a:pt x="238992" y="166"/>
                  </a:lnTo>
                  <a:lnTo>
                    <a:pt x="234865" y="9756"/>
                  </a:lnTo>
                  <a:lnTo>
                    <a:pt x="232090" y="26484"/>
                  </a:lnTo>
                  <a:lnTo>
                    <a:pt x="236057" y="71716"/>
                  </a:lnTo>
                  <a:lnTo>
                    <a:pt x="241792" y="95649"/>
                  </a:lnTo>
                  <a:lnTo>
                    <a:pt x="266588" y="135996"/>
                  </a:lnTo>
                  <a:lnTo>
                    <a:pt x="292078" y="164766"/>
                  </a:lnTo>
                  <a:lnTo>
                    <a:pt x="330200" y="184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441">
              <a:extLst>
                <a:ext uri="{FF2B5EF4-FFF2-40B4-BE49-F238E27FC236}">
                  <a16:creationId xmlns:a16="http://schemas.microsoft.com/office/drawing/2014/main" xmlns="" id="{3B489989-9530-41A3-BF23-F51FD66F626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953458" y="881581"/>
              <a:ext cx="167443" cy="168781"/>
            </a:xfrm>
            <a:custGeom>
              <a:avLst/>
              <a:gdLst/>
              <a:ahLst/>
              <a:cxnLst/>
              <a:rect l="0" t="0" r="0" b="0"/>
              <a:pathLst>
                <a:path w="167443" h="168781">
                  <a:moveTo>
                    <a:pt x="65842" y="51869"/>
                  </a:moveTo>
                  <a:lnTo>
                    <a:pt x="65842" y="51869"/>
                  </a:lnTo>
                  <a:lnTo>
                    <a:pt x="65842" y="48498"/>
                  </a:lnTo>
                  <a:lnTo>
                    <a:pt x="67723" y="44961"/>
                  </a:lnTo>
                  <a:lnTo>
                    <a:pt x="70206" y="41038"/>
                  </a:lnTo>
                  <a:lnTo>
                    <a:pt x="71931" y="34041"/>
                  </a:lnTo>
                  <a:lnTo>
                    <a:pt x="72076" y="35243"/>
                  </a:lnTo>
                  <a:lnTo>
                    <a:pt x="72114" y="36552"/>
                  </a:lnTo>
                  <a:lnTo>
                    <a:pt x="65696" y="50908"/>
                  </a:lnTo>
                  <a:lnTo>
                    <a:pt x="45509" y="87401"/>
                  </a:lnTo>
                  <a:lnTo>
                    <a:pt x="21138" y="131795"/>
                  </a:lnTo>
                  <a:lnTo>
                    <a:pt x="3424" y="165693"/>
                  </a:lnTo>
                  <a:lnTo>
                    <a:pt x="0" y="168780"/>
                  </a:lnTo>
                  <a:lnTo>
                    <a:pt x="75" y="168615"/>
                  </a:lnTo>
                  <a:lnTo>
                    <a:pt x="831" y="167800"/>
                  </a:lnTo>
                  <a:lnTo>
                    <a:pt x="21602" y="129965"/>
                  </a:lnTo>
                  <a:lnTo>
                    <a:pt x="44973" y="93118"/>
                  </a:lnTo>
                  <a:lnTo>
                    <a:pt x="65303" y="54683"/>
                  </a:lnTo>
                  <a:lnTo>
                    <a:pt x="86676" y="10873"/>
                  </a:lnTo>
                  <a:lnTo>
                    <a:pt x="89213" y="2369"/>
                  </a:lnTo>
                  <a:lnTo>
                    <a:pt x="90595" y="524"/>
                  </a:lnTo>
                  <a:lnTo>
                    <a:pt x="92222" y="0"/>
                  </a:lnTo>
                  <a:lnTo>
                    <a:pt x="94012" y="357"/>
                  </a:lnTo>
                  <a:lnTo>
                    <a:pt x="106644" y="14342"/>
                  </a:lnTo>
                  <a:lnTo>
                    <a:pt x="129140" y="59409"/>
                  </a:lnTo>
                  <a:lnTo>
                    <a:pt x="145413" y="104812"/>
                  </a:lnTo>
                  <a:lnTo>
                    <a:pt x="153075" y="121256"/>
                  </a:lnTo>
                  <a:lnTo>
                    <a:pt x="167442" y="134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523">
            <a:extLst>
              <a:ext uri="{FF2B5EF4-FFF2-40B4-BE49-F238E27FC236}">
                <a16:creationId xmlns:a16="http://schemas.microsoft.com/office/drawing/2014/main" xmlns="" id="{3DE02268-9A27-4FC1-B6EB-9C900247DA4B}"/>
              </a:ext>
            </a:extLst>
          </p:cNvPr>
          <p:cNvGrpSpPr/>
          <p:nvPr/>
        </p:nvGrpSpPr>
        <p:grpSpPr>
          <a:xfrm>
            <a:off x="2842782" y="1125832"/>
            <a:ext cx="522719" cy="353719"/>
            <a:chOff x="2842782" y="1125832"/>
            <a:chExt cx="522719" cy="353719"/>
          </a:xfrm>
        </p:grpSpPr>
        <p:sp>
          <p:nvSpPr>
            <p:cNvPr id="7" name="SMARTInkShape-2442">
              <a:extLst>
                <a:ext uri="{FF2B5EF4-FFF2-40B4-BE49-F238E27FC236}">
                  <a16:creationId xmlns:a16="http://schemas.microsoft.com/office/drawing/2014/main" xmlns="" id="{0FD1AD32-3296-43BE-BBD0-35C4D20F25C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263900" y="1346200"/>
              <a:ext cx="101601" cy="133351"/>
            </a:xfrm>
            <a:custGeom>
              <a:avLst/>
              <a:gdLst/>
              <a:ahLst/>
              <a:cxnLst/>
              <a:rect l="0" t="0" r="0" b="0"/>
              <a:pathLst>
                <a:path w="101601" h="133351">
                  <a:moveTo>
                    <a:pt x="101600" y="0"/>
                  </a:moveTo>
                  <a:lnTo>
                    <a:pt x="101600" y="0"/>
                  </a:lnTo>
                  <a:lnTo>
                    <a:pt x="101600" y="10113"/>
                  </a:lnTo>
                  <a:lnTo>
                    <a:pt x="88116" y="33257"/>
                  </a:lnTo>
                  <a:lnTo>
                    <a:pt x="59505" y="69199"/>
                  </a:lnTo>
                  <a:lnTo>
                    <a:pt x="16144" y="11628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443">
              <a:extLst>
                <a:ext uri="{FF2B5EF4-FFF2-40B4-BE49-F238E27FC236}">
                  <a16:creationId xmlns:a16="http://schemas.microsoft.com/office/drawing/2014/main" xmlns="" id="{1EE085B5-22E7-495D-8485-0E7B6ED79EE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842782" y="1125832"/>
              <a:ext cx="230619" cy="196217"/>
            </a:xfrm>
            <a:custGeom>
              <a:avLst/>
              <a:gdLst/>
              <a:ahLst/>
              <a:cxnLst/>
              <a:rect l="0" t="0" r="0" b="0"/>
              <a:pathLst>
                <a:path w="230619" h="196217">
                  <a:moveTo>
                    <a:pt x="141718" y="61618"/>
                  </a:moveTo>
                  <a:lnTo>
                    <a:pt x="141718" y="61618"/>
                  </a:lnTo>
                  <a:lnTo>
                    <a:pt x="137354" y="51479"/>
                  </a:lnTo>
                  <a:lnTo>
                    <a:pt x="132074" y="15848"/>
                  </a:lnTo>
                  <a:lnTo>
                    <a:pt x="126613" y="7644"/>
                  </a:lnTo>
                  <a:lnTo>
                    <a:pt x="123182" y="4469"/>
                  </a:lnTo>
                  <a:lnTo>
                    <a:pt x="111843" y="941"/>
                  </a:lnTo>
                  <a:lnTo>
                    <a:pt x="104868" y="0"/>
                  </a:lnTo>
                  <a:lnTo>
                    <a:pt x="89592" y="4599"/>
                  </a:lnTo>
                  <a:lnTo>
                    <a:pt x="63244" y="22851"/>
                  </a:lnTo>
                  <a:lnTo>
                    <a:pt x="34976" y="54365"/>
                  </a:lnTo>
                  <a:lnTo>
                    <a:pt x="12489" y="94982"/>
                  </a:lnTo>
                  <a:lnTo>
                    <a:pt x="652" y="136415"/>
                  </a:lnTo>
                  <a:lnTo>
                    <a:pt x="0" y="161183"/>
                  </a:lnTo>
                  <a:lnTo>
                    <a:pt x="6765" y="181599"/>
                  </a:lnTo>
                  <a:lnTo>
                    <a:pt x="12944" y="188172"/>
                  </a:lnTo>
                  <a:lnTo>
                    <a:pt x="29217" y="195475"/>
                  </a:lnTo>
                  <a:lnTo>
                    <a:pt x="61582" y="196216"/>
                  </a:lnTo>
                  <a:lnTo>
                    <a:pt x="85641" y="184234"/>
                  </a:lnTo>
                  <a:lnTo>
                    <a:pt x="119223" y="153687"/>
                  </a:lnTo>
                  <a:lnTo>
                    <a:pt x="136659" y="129349"/>
                  </a:lnTo>
                  <a:lnTo>
                    <a:pt x="152997" y="89291"/>
                  </a:lnTo>
                  <a:lnTo>
                    <a:pt x="159745" y="42676"/>
                  </a:lnTo>
                  <a:lnTo>
                    <a:pt x="159380" y="39112"/>
                  </a:lnTo>
                  <a:lnTo>
                    <a:pt x="158432" y="37442"/>
                  </a:lnTo>
                  <a:lnTo>
                    <a:pt x="157094" y="37034"/>
                  </a:lnTo>
                  <a:lnTo>
                    <a:pt x="156202" y="38173"/>
                  </a:lnTo>
                  <a:lnTo>
                    <a:pt x="155211" y="43202"/>
                  </a:lnTo>
                  <a:lnTo>
                    <a:pt x="158024" y="64079"/>
                  </a:lnTo>
                  <a:lnTo>
                    <a:pt x="170068" y="92608"/>
                  </a:lnTo>
                  <a:lnTo>
                    <a:pt x="198170" y="128078"/>
                  </a:lnTo>
                  <a:lnTo>
                    <a:pt x="230618" y="156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524">
            <a:extLst>
              <a:ext uri="{FF2B5EF4-FFF2-40B4-BE49-F238E27FC236}">
                <a16:creationId xmlns:a16="http://schemas.microsoft.com/office/drawing/2014/main" xmlns="" id="{5A570AB4-CA52-4ED3-AEB9-0A06502CC072}"/>
              </a:ext>
            </a:extLst>
          </p:cNvPr>
          <p:cNvGrpSpPr/>
          <p:nvPr/>
        </p:nvGrpSpPr>
        <p:grpSpPr>
          <a:xfrm>
            <a:off x="3822700" y="990417"/>
            <a:ext cx="260351" cy="423872"/>
            <a:chOff x="3822700" y="990417"/>
            <a:chExt cx="260351" cy="423872"/>
          </a:xfrm>
        </p:grpSpPr>
        <p:sp>
          <p:nvSpPr>
            <p:cNvPr id="10" name="SMARTInkShape-2444">
              <a:extLst>
                <a:ext uri="{FF2B5EF4-FFF2-40B4-BE49-F238E27FC236}">
                  <a16:creationId xmlns:a16="http://schemas.microsoft.com/office/drawing/2014/main" xmlns="" id="{05017B57-7343-4D8D-90BC-BF093E9E323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868656" y="990417"/>
              <a:ext cx="169945" cy="120834"/>
            </a:xfrm>
            <a:custGeom>
              <a:avLst/>
              <a:gdLst/>
              <a:ahLst/>
              <a:cxnLst/>
              <a:rect l="0" t="0" r="0" b="0"/>
              <a:pathLst>
                <a:path w="169945" h="120834">
                  <a:moveTo>
                    <a:pt x="30244" y="25583"/>
                  </a:moveTo>
                  <a:lnTo>
                    <a:pt x="30244" y="25583"/>
                  </a:lnTo>
                  <a:lnTo>
                    <a:pt x="30244" y="14648"/>
                  </a:lnTo>
                  <a:lnTo>
                    <a:pt x="29538" y="14060"/>
                  </a:lnTo>
                  <a:lnTo>
                    <a:pt x="26873" y="13406"/>
                  </a:lnTo>
                  <a:lnTo>
                    <a:pt x="25175" y="15348"/>
                  </a:lnTo>
                  <a:lnTo>
                    <a:pt x="8873" y="54840"/>
                  </a:lnTo>
                  <a:lnTo>
                    <a:pt x="0" y="87387"/>
                  </a:lnTo>
                  <a:lnTo>
                    <a:pt x="204" y="90069"/>
                  </a:lnTo>
                  <a:lnTo>
                    <a:pt x="1045" y="91857"/>
                  </a:lnTo>
                  <a:lnTo>
                    <a:pt x="2311" y="93049"/>
                  </a:lnTo>
                  <a:lnTo>
                    <a:pt x="4566" y="91727"/>
                  </a:lnTo>
                  <a:lnTo>
                    <a:pt x="10835" y="84614"/>
                  </a:lnTo>
                  <a:lnTo>
                    <a:pt x="26358" y="43933"/>
                  </a:lnTo>
                  <a:lnTo>
                    <a:pt x="38814" y="14008"/>
                  </a:lnTo>
                  <a:lnTo>
                    <a:pt x="47222" y="3270"/>
                  </a:lnTo>
                  <a:lnTo>
                    <a:pt x="52147" y="830"/>
                  </a:lnTo>
                  <a:lnTo>
                    <a:pt x="63262" y="0"/>
                  </a:lnTo>
                  <a:lnTo>
                    <a:pt x="75258" y="7628"/>
                  </a:lnTo>
                  <a:lnTo>
                    <a:pt x="115952" y="49272"/>
                  </a:lnTo>
                  <a:lnTo>
                    <a:pt x="148800" y="92586"/>
                  </a:lnTo>
                  <a:lnTo>
                    <a:pt x="169944" y="120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445">
              <a:extLst>
                <a:ext uri="{FF2B5EF4-FFF2-40B4-BE49-F238E27FC236}">
                  <a16:creationId xmlns:a16="http://schemas.microsoft.com/office/drawing/2014/main" xmlns="" id="{01E77A97-4B81-450D-ADA9-84685AFC3D7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822700" y="1192181"/>
              <a:ext cx="260351" cy="222108"/>
            </a:xfrm>
            <a:custGeom>
              <a:avLst/>
              <a:gdLst/>
              <a:ahLst/>
              <a:cxnLst/>
              <a:rect l="0" t="0" r="0" b="0"/>
              <a:pathLst>
                <a:path w="260351" h="222108">
                  <a:moveTo>
                    <a:pt x="0" y="204819"/>
                  </a:moveTo>
                  <a:lnTo>
                    <a:pt x="0" y="204819"/>
                  </a:lnTo>
                  <a:lnTo>
                    <a:pt x="3371" y="201448"/>
                  </a:lnTo>
                  <a:lnTo>
                    <a:pt x="18297" y="163377"/>
                  </a:lnTo>
                  <a:lnTo>
                    <a:pt x="33408" y="125355"/>
                  </a:lnTo>
                  <a:lnTo>
                    <a:pt x="47921" y="81713"/>
                  </a:lnTo>
                  <a:lnTo>
                    <a:pt x="64528" y="40873"/>
                  </a:lnTo>
                  <a:lnTo>
                    <a:pt x="69131" y="20476"/>
                  </a:lnTo>
                  <a:lnTo>
                    <a:pt x="69708" y="248"/>
                  </a:lnTo>
                  <a:lnTo>
                    <a:pt x="68344" y="0"/>
                  </a:lnTo>
                  <a:lnTo>
                    <a:pt x="63066" y="3486"/>
                  </a:lnTo>
                  <a:lnTo>
                    <a:pt x="48790" y="23496"/>
                  </a:lnTo>
                  <a:lnTo>
                    <a:pt x="37896" y="58509"/>
                  </a:lnTo>
                  <a:lnTo>
                    <a:pt x="33571" y="103534"/>
                  </a:lnTo>
                  <a:lnTo>
                    <a:pt x="35660" y="149252"/>
                  </a:lnTo>
                  <a:lnTo>
                    <a:pt x="44119" y="187335"/>
                  </a:lnTo>
                  <a:lnTo>
                    <a:pt x="58933" y="214220"/>
                  </a:lnTo>
                  <a:lnTo>
                    <a:pt x="66100" y="218848"/>
                  </a:lnTo>
                  <a:lnTo>
                    <a:pt x="83470" y="222107"/>
                  </a:lnTo>
                  <a:lnTo>
                    <a:pt x="102950" y="213679"/>
                  </a:lnTo>
                  <a:lnTo>
                    <a:pt x="135632" y="183455"/>
                  </a:lnTo>
                  <a:lnTo>
                    <a:pt x="168363" y="136870"/>
                  </a:lnTo>
                  <a:lnTo>
                    <a:pt x="190291" y="90377"/>
                  </a:lnTo>
                  <a:lnTo>
                    <a:pt x="200650" y="49804"/>
                  </a:lnTo>
                  <a:lnTo>
                    <a:pt x="200185" y="40673"/>
                  </a:lnTo>
                  <a:lnTo>
                    <a:pt x="199073" y="38238"/>
                  </a:lnTo>
                  <a:lnTo>
                    <a:pt x="197627" y="38732"/>
                  </a:lnTo>
                  <a:lnTo>
                    <a:pt x="194138" y="44925"/>
                  </a:lnTo>
                  <a:lnTo>
                    <a:pt x="194949" y="70424"/>
                  </a:lnTo>
                  <a:lnTo>
                    <a:pt x="207319" y="111192"/>
                  </a:lnTo>
                  <a:lnTo>
                    <a:pt x="223470" y="137018"/>
                  </a:lnTo>
                  <a:lnTo>
                    <a:pt x="246009" y="157220"/>
                  </a:lnTo>
                  <a:lnTo>
                    <a:pt x="260350" y="166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525">
            <a:extLst>
              <a:ext uri="{FF2B5EF4-FFF2-40B4-BE49-F238E27FC236}">
                <a16:creationId xmlns:a16="http://schemas.microsoft.com/office/drawing/2014/main" xmlns="" id="{643CB587-1DD0-4489-B320-640FC5DCA6B1}"/>
              </a:ext>
            </a:extLst>
          </p:cNvPr>
          <p:cNvGrpSpPr/>
          <p:nvPr/>
        </p:nvGrpSpPr>
        <p:grpSpPr>
          <a:xfrm>
            <a:off x="4330700" y="1031348"/>
            <a:ext cx="610956" cy="441853"/>
            <a:chOff x="4330700" y="1031348"/>
            <a:chExt cx="610956" cy="441853"/>
          </a:xfrm>
        </p:grpSpPr>
        <p:sp>
          <p:nvSpPr>
            <p:cNvPr id="13" name="SMARTInkShape-2446">
              <a:extLst>
                <a:ext uri="{FF2B5EF4-FFF2-40B4-BE49-F238E27FC236}">
                  <a16:creationId xmlns:a16="http://schemas.microsoft.com/office/drawing/2014/main" xmlns="" id="{C7E69C55-B868-48E3-A39F-972112983E3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826000" y="1031348"/>
              <a:ext cx="115656" cy="441853"/>
            </a:xfrm>
            <a:custGeom>
              <a:avLst/>
              <a:gdLst/>
              <a:ahLst/>
              <a:cxnLst/>
              <a:rect l="0" t="0" r="0" b="0"/>
              <a:pathLst>
                <a:path w="115656" h="441853">
                  <a:moveTo>
                    <a:pt x="38100" y="16402"/>
                  </a:moveTo>
                  <a:lnTo>
                    <a:pt x="38100" y="16402"/>
                  </a:lnTo>
                  <a:lnTo>
                    <a:pt x="27165" y="0"/>
                  </a:lnTo>
                  <a:lnTo>
                    <a:pt x="29294" y="8249"/>
                  </a:lnTo>
                  <a:lnTo>
                    <a:pt x="51543" y="48031"/>
                  </a:lnTo>
                  <a:lnTo>
                    <a:pt x="66887" y="82200"/>
                  </a:lnTo>
                  <a:lnTo>
                    <a:pt x="83115" y="126549"/>
                  </a:lnTo>
                  <a:lnTo>
                    <a:pt x="91393" y="151217"/>
                  </a:lnTo>
                  <a:lnTo>
                    <a:pt x="99028" y="176834"/>
                  </a:lnTo>
                  <a:lnTo>
                    <a:pt x="106236" y="203085"/>
                  </a:lnTo>
                  <a:lnTo>
                    <a:pt x="113157" y="229757"/>
                  </a:lnTo>
                  <a:lnTo>
                    <a:pt x="115655" y="255300"/>
                  </a:lnTo>
                  <a:lnTo>
                    <a:pt x="115203" y="280089"/>
                  </a:lnTo>
                  <a:lnTo>
                    <a:pt x="112786" y="304377"/>
                  </a:lnTo>
                  <a:lnTo>
                    <a:pt x="91284" y="348296"/>
                  </a:lnTo>
                  <a:lnTo>
                    <a:pt x="60326" y="386161"/>
                  </a:lnTo>
                  <a:lnTo>
                    <a:pt x="0" y="441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447">
              <a:extLst>
                <a:ext uri="{FF2B5EF4-FFF2-40B4-BE49-F238E27FC236}">
                  <a16:creationId xmlns:a16="http://schemas.microsoft.com/office/drawing/2014/main" xmlns="" id="{6AD31746-E6E1-4AC4-995C-B3A7C5F7EB3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617777" y="1062215"/>
              <a:ext cx="132436" cy="351363"/>
            </a:xfrm>
            <a:custGeom>
              <a:avLst/>
              <a:gdLst/>
              <a:ahLst/>
              <a:cxnLst/>
              <a:rect l="0" t="0" r="0" b="0"/>
              <a:pathLst>
                <a:path w="132436" h="351363">
                  <a:moveTo>
                    <a:pt x="55823" y="10935"/>
                  </a:moveTo>
                  <a:lnTo>
                    <a:pt x="55823" y="10935"/>
                  </a:lnTo>
                  <a:lnTo>
                    <a:pt x="50356" y="0"/>
                  </a:lnTo>
                  <a:lnTo>
                    <a:pt x="40800" y="37386"/>
                  </a:lnTo>
                  <a:lnTo>
                    <a:pt x="35035" y="72785"/>
                  </a:lnTo>
                  <a:lnTo>
                    <a:pt x="32473" y="114389"/>
                  </a:lnTo>
                  <a:lnTo>
                    <a:pt x="31084" y="137760"/>
                  </a:lnTo>
                  <a:lnTo>
                    <a:pt x="29452" y="162513"/>
                  </a:lnTo>
                  <a:lnTo>
                    <a:pt x="27659" y="188187"/>
                  </a:lnTo>
                  <a:lnTo>
                    <a:pt x="21904" y="233647"/>
                  </a:lnTo>
                  <a:lnTo>
                    <a:pt x="15348" y="272196"/>
                  </a:lnTo>
                  <a:lnTo>
                    <a:pt x="5390" y="316281"/>
                  </a:lnTo>
                  <a:lnTo>
                    <a:pt x="3151" y="320332"/>
                  </a:lnTo>
                  <a:lnTo>
                    <a:pt x="1658" y="320916"/>
                  </a:lnTo>
                  <a:lnTo>
                    <a:pt x="663" y="319189"/>
                  </a:lnTo>
                  <a:lnTo>
                    <a:pt x="0" y="315921"/>
                  </a:lnTo>
                  <a:lnTo>
                    <a:pt x="14849" y="278848"/>
                  </a:lnTo>
                  <a:lnTo>
                    <a:pt x="36313" y="238170"/>
                  </a:lnTo>
                  <a:lnTo>
                    <a:pt x="59842" y="212555"/>
                  </a:lnTo>
                  <a:lnTo>
                    <a:pt x="73837" y="203319"/>
                  </a:lnTo>
                  <a:lnTo>
                    <a:pt x="88994" y="200626"/>
                  </a:lnTo>
                  <a:lnTo>
                    <a:pt x="96987" y="200896"/>
                  </a:lnTo>
                  <a:lnTo>
                    <a:pt x="103727" y="204603"/>
                  </a:lnTo>
                  <a:lnTo>
                    <a:pt x="114978" y="218130"/>
                  </a:lnTo>
                  <a:lnTo>
                    <a:pt x="129246" y="245579"/>
                  </a:lnTo>
                  <a:lnTo>
                    <a:pt x="132435" y="267621"/>
                  </a:lnTo>
                  <a:lnTo>
                    <a:pt x="132298" y="279426"/>
                  </a:lnTo>
                  <a:lnTo>
                    <a:pt x="124619" y="301949"/>
                  </a:lnTo>
                  <a:lnTo>
                    <a:pt x="111093" y="323014"/>
                  </a:lnTo>
                  <a:lnTo>
                    <a:pt x="93323" y="341783"/>
                  </a:lnTo>
                  <a:lnTo>
                    <a:pt x="82940" y="347211"/>
                  </a:lnTo>
                  <a:lnTo>
                    <a:pt x="60114" y="351362"/>
                  </a:lnTo>
                  <a:lnTo>
                    <a:pt x="37739" y="347091"/>
                  </a:lnTo>
                  <a:lnTo>
                    <a:pt x="26834" y="342989"/>
                  </a:lnTo>
                  <a:lnTo>
                    <a:pt x="20269" y="335315"/>
                  </a:lnTo>
                  <a:lnTo>
                    <a:pt x="11373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448">
              <a:extLst>
                <a:ext uri="{FF2B5EF4-FFF2-40B4-BE49-F238E27FC236}">
                  <a16:creationId xmlns:a16="http://schemas.microsoft.com/office/drawing/2014/main" xmlns="" id="{3BEC866D-C25A-4497-87FB-440F64778AC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420483" y="1168400"/>
              <a:ext cx="24518" cy="209551"/>
            </a:xfrm>
            <a:custGeom>
              <a:avLst/>
              <a:gdLst/>
              <a:ahLst/>
              <a:cxnLst/>
              <a:rect l="0" t="0" r="0" b="0"/>
              <a:pathLst>
                <a:path w="24518" h="2095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4259" y="48334"/>
                  </a:lnTo>
                  <a:lnTo>
                    <a:pt x="5109" y="87464"/>
                  </a:lnTo>
                  <a:lnTo>
                    <a:pt x="7242" y="132924"/>
                  </a:lnTo>
                  <a:lnTo>
                    <a:pt x="14224" y="173911"/>
                  </a:lnTo>
                  <a:lnTo>
                    <a:pt x="2451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449">
              <a:extLst>
                <a:ext uri="{FF2B5EF4-FFF2-40B4-BE49-F238E27FC236}">
                  <a16:creationId xmlns:a16="http://schemas.microsoft.com/office/drawing/2014/main" xmlns="" id="{353FFE68-8CB1-4D38-8082-A8CC5D32A6A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330700" y="1282700"/>
              <a:ext cx="190501" cy="11821"/>
            </a:xfrm>
            <a:custGeom>
              <a:avLst/>
              <a:gdLst/>
              <a:ahLst/>
              <a:cxnLst/>
              <a:rect l="0" t="0" r="0" b="0"/>
              <a:pathLst>
                <a:path w="190501" h="11821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5" y="10714"/>
                  </a:lnTo>
                  <a:lnTo>
                    <a:pt x="1881" y="11376"/>
                  </a:lnTo>
                  <a:lnTo>
                    <a:pt x="3371" y="11817"/>
                  </a:lnTo>
                  <a:lnTo>
                    <a:pt x="37590" y="11820"/>
                  </a:lnTo>
                  <a:lnTo>
                    <a:pt x="82007" y="8284"/>
                  </a:lnTo>
                  <a:lnTo>
                    <a:pt x="116881" y="7210"/>
                  </a:lnTo>
                  <a:lnTo>
                    <a:pt x="162101" y="323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526">
            <a:extLst>
              <a:ext uri="{FF2B5EF4-FFF2-40B4-BE49-F238E27FC236}">
                <a16:creationId xmlns:a16="http://schemas.microsoft.com/office/drawing/2014/main" xmlns="" id="{381F4EBF-4422-4904-A91A-48B4F5C2987B}"/>
              </a:ext>
            </a:extLst>
          </p:cNvPr>
          <p:cNvGrpSpPr/>
          <p:nvPr/>
        </p:nvGrpSpPr>
        <p:grpSpPr>
          <a:xfrm>
            <a:off x="5760333" y="1088498"/>
            <a:ext cx="157238" cy="308503"/>
            <a:chOff x="5760333" y="1088498"/>
            <a:chExt cx="157238" cy="308503"/>
          </a:xfrm>
        </p:grpSpPr>
        <p:sp>
          <p:nvSpPr>
            <p:cNvPr id="18" name="SMARTInkShape-2450">
              <a:extLst>
                <a:ext uri="{FF2B5EF4-FFF2-40B4-BE49-F238E27FC236}">
                  <a16:creationId xmlns:a16="http://schemas.microsoft.com/office/drawing/2014/main" xmlns="" id="{09C91BC2-4EC0-46D7-92EA-35F31CD9BFD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828084" y="1172622"/>
              <a:ext cx="89487" cy="224379"/>
            </a:xfrm>
            <a:custGeom>
              <a:avLst/>
              <a:gdLst/>
              <a:ahLst/>
              <a:cxnLst/>
              <a:rect l="0" t="0" r="0" b="0"/>
              <a:pathLst>
                <a:path w="89487" h="224379">
                  <a:moveTo>
                    <a:pt x="77416" y="27528"/>
                  </a:moveTo>
                  <a:lnTo>
                    <a:pt x="77416" y="27528"/>
                  </a:lnTo>
                  <a:lnTo>
                    <a:pt x="68627" y="13713"/>
                  </a:lnTo>
                  <a:lnTo>
                    <a:pt x="60809" y="6571"/>
                  </a:lnTo>
                  <a:lnTo>
                    <a:pt x="50280" y="1045"/>
                  </a:lnTo>
                  <a:lnTo>
                    <a:pt x="40425" y="0"/>
                  </a:lnTo>
                  <a:lnTo>
                    <a:pt x="23182" y="5261"/>
                  </a:lnTo>
                  <a:lnTo>
                    <a:pt x="15860" y="8450"/>
                  </a:lnTo>
                  <a:lnTo>
                    <a:pt x="5843" y="17638"/>
                  </a:lnTo>
                  <a:lnTo>
                    <a:pt x="2184" y="23051"/>
                  </a:lnTo>
                  <a:lnTo>
                    <a:pt x="0" y="34710"/>
                  </a:lnTo>
                  <a:lnTo>
                    <a:pt x="405" y="40783"/>
                  </a:lnTo>
                  <a:lnTo>
                    <a:pt x="11089" y="62813"/>
                  </a:lnTo>
                  <a:lnTo>
                    <a:pt x="43542" y="98889"/>
                  </a:lnTo>
                  <a:lnTo>
                    <a:pt x="75742" y="131543"/>
                  </a:lnTo>
                  <a:lnTo>
                    <a:pt x="89228" y="156733"/>
                  </a:lnTo>
                  <a:lnTo>
                    <a:pt x="89486" y="173617"/>
                  </a:lnTo>
                  <a:lnTo>
                    <a:pt x="87580" y="182071"/>
                  </a:lnTo>
                  <a:lnTo>
                    <a:pt x="74172" y="197108"/>
                  </a:lnTo>
                  <a:lnTo>
                    <a:pt x="53397" y="209436"/>
                  </a:lnTo>
                  <a:lnTo>
                    <a:pt x="1216" y="224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451">
              <a:extLst>
                <a:ext uri="{FF2B5EF4-FFF2-40B4-BE49-F238E27FC236}">
                  <a16:creationId xmlns:a16="http://schemas.microsoft.com/office/drawing/2014/main" xmlns="" id="{2127B1C9-788A-4FAB-A5FB-121F2920991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760333" y="1088498"/>
              <a:ext cx="11818" cy="16403"/>
            </a:xfrm>
            <a:custGeom>
              <a:avLst/>
              <a:gdLst/>
              <a:ahLst/>
              <a:cxnLst/>
              <a:rect l="0" t="0" r="0" b="0"/>
              <a:pathLst>
                <a:path w="11818" h="16403">
                  <a:moveTo>
                    <a:pt x="5467" y="16402"/>
                  </a:moveTo>
                  <a:lnTo>
                    <a:pt x="5467" y="16402"/>
                  </a:lnTo>
                  <a:lnTo>
                    <a:pt x="0" y="0"/>
                  </a:lnTo>
                  <a:lnTo>
                    <a:pt x="1116" y="528"/>
                  </a:lnTo>
                  <a:lnTo>
                    <a:pt x="11817" y="10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452">
              <a:extLst>
                <a:ext uri="{FF2B5EF4-FFF2-40B4-BE49-F238E27FC236}">
                  <a16:creationId xmlns:a16="http://schemas.microsoft.com/office/drawing/2014/main" xmlns="" id="{77E23E2D-6314-4E7E-BF81-14E89E9D929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765800" y="1209479"/>
              <a:ext cx="9421" cy="143072"/>
            </a:xfrm>
            <a:custGeom>
              <a:avLst/>
              <a:gdLst/>
              <a:ahLst/>
              <a:cxnLst/>
              <a:rect l="0" t="0" r="0" b="0"/>
              <a:pathLst>
                <a:path w="9421" h="1430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6907" y="38564"/>
                  </a:lnTo>
                  <a:lnTo>
                    <a:pt x="9420" y="58524"/>
                  </a:lnTo>
                  <a:lnTo>
                    <a:pt x="7166" y="102068"/>
                  </a:lnTo>
                  <a:lnTo>
                    <a:pt x="4711" y="125748"/>
                  </a:lnTo>
                  <a:lnTo>
                    <a:pt x="0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ARTInkShape-2453">
            <a:extLst>
              <a:ext uri="{FF2B5EF4-FFF2-40B4-BE49-F238E27FC236}">
                <a16:creationId xmlns:a16="http://schemas.microsoft.com/office/drawing/2014/main" xmlns="" id="{15354B40-1FE9-4170-BF62-7A53E190280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776812" y="1218844"/>
            <a:ext cx="201839" cy="165457"/>
          </a:xfrm>
          <a:custGeom>
            <a:avLst/>
            <a:gdLst/>
            <a:ahLst/>
            <a:cxnLst/>
            <a:rect l="0" t="0" r="0" b="0"/>
            <a:pathLst>
              <a:path w="201839" h="165457">
                <a:moveTo>
                  <a:pt x="112938" y="70206"/>
                </a:moveTo>
                <a:lnTo>
                  <a:pt x="112938" y="70206"/>
                </a:lnTo>
                <a:lnTo>
                  <a:pt x="117302" y="60067"/>
                </a:lnTo>
                <a:lnTo>
                  <a:pt x="118405" y="52529"/>
                </a:lnTo>
                <a:lnTo>
                  <a:pt x="115656" y="33610"/>
                </a:lnTo>
                <a:lnTo>
                  <a:pt x="107001" y="13502"/>
                </a:lnTo>
                <a:lnTo>
                  <a:pt x="99481" y="4317"/>
                </a:lnTo>
                <a:lnTo>
                  <a:pt x="95500" y="880"/>
                </a:lnTo>
                <a:lnTo>
                  <a:pt x="89318" y="0"/>
                </a:lnTo>
                <a:lnTo>
                  <a:pt x="73042" y="2785"/>
                </a:lnTo>
                <a:lnTo>
                  <a:pt x="55931" y="14371"/>
                </a:lnTo>
                <a:lnTo>
                  <a:pt x="18578" y="53924"/>
                </a:lnTo>
                <a:lnTo>
                  <a:pt x="1174" y="90076"/>
                </a:lnTo>
                <a:lnTo>
                  <a:pt x="0" y="111258"/>
                </a:lnTo>
                <a:lnTo>
                  <a:pt x="1663" y="120857"/>
                </a:lnTo>
                <a:lnTo>
                  <a:pt x="5593" y="127962"/>
                </a:lnTo>
                <a:lnTo>
                  <a:pt x="17486" y="137738"/>
                </a:lnTo>
                <a:lnTo>
                  <a:pt x="37825" y="138791"/>
                </a:lnTo>
                <a:lnTo>
                  <a:pt x="61210" y="133144"/>
                </a:lnTo>
                <a:lnTo>
                  <a:pt x="108025" y="102021"/>
                </a:lnTo>
                <a:lnTo>
                  <a:pt x="129558" y="79442"/>
                </a:lnTo>
                <a:lnTo>
                  <a:pt x="130368" y="80597"/>
                </a:lnTo>
                <a:lnTo>
                  <a:pt x="135145" y="106695"/>
                </a:lnTo>
                <a:lnTo>
                  <a:pt x="150877" y="130250"/>
                </a:lnTo>
                <a:lnTo>
                  <a:pt x="201838" y="1654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MARTInkShape-Group528">
            <a:extLst>
              <a:ext uri="{FF2B5EF4-FFF2-40B4-BE49-F238E27FC236}">
                <a16:creationId xmlns:a16="http://schemas.microsoft.com/office/drawing/2014/main" xmlns="" id="{1319E561-B9E5-448D-BEE9-CF5660911CF6}"/>
              </a:ext>
            </a:extLst>
          </p:cNvPr>
          <p:cNvGrpSpPr/>
          <p:nvPr/>
        </p:nvGrpSpPr>
        <p:grpSpPr>
          <a:xfrm>
            <a:off x="7557476" y="1063142"/>
            <a:ext cx="705765" cy="295759"/>
            <a:chOff x="7557476" y="1063142"/>
            <a:chExt cx="705765" cy="295759"/>
          </a:xfrm>
        </p:grpSpPr>
        <p:sp>
          <p:nvSpPr>
            <p:cNvPr id="23" name="SMARTInkShape-2454">
              <a:extLst>
                <a:ext uri="{FF2B5EF4-FFF2-40B4-BE49-F238E27FC236}">
                  <a16:creationId xmlns:a16="http://schemas.microsoft.com/office/drawing/2014/main" xmlns="" id="{B813C88E-737A-4269-A34E-9DEC40F5647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200739" y="1210368"/>
              <a:ext cx="62502" cy="46201"/>
            </a:xfrm>
            <a:custGeom>
              <a:avLst/>
              <a:gdLst/>
              <a:ahLst/>
              <a:cxnLst/>
              <a:rect l="0" t="0" r="0" b="0"/>
              <a:pathLst>
                <a:path w="62502" h="46201">
                  <a:moveTo>
                    <a:pt x="41561" y="15182"/>
                  </a:moveTo>
                  <a:lnTo>
                    <a:pt x="41561" y="15182"/>
                  </a:lnTo>
                  <a:lnTo>
                    <a:pt x="41560" y="8440"/>
                  </a:lnTo>
                  <a:lnTo>
                    <a:pt x="39679" y="3248"/>
                  </a:lnTo>
                  <a:lnTo>
                    <a:pt x="38190" y="876"/>
                  </a:lnTo>
                  <a:lnTo>
                    <a:pt x="34375" y="0"/>
                  </a:lnTo>
                  <a:lnTo>
                    <a:pt x="16932" y="2139"/>
                  </a:lnTo>
                  <a:lnTo>
                    <a:pt x="6861" y="5387"/>
                  </a:lnTo>
                  <a:lnTo>
                    <a:pt x="3611" y="7946"/>
                  </a:lnTo>
                  <a:lnTo>
                    <a:pt x="0" y="14553"/>
                  </a:lnTo>
                  <a:lnTo>
                    <a:pt x="447" y="18291"/>
                  </a:lnTo>
                  <a:lnTo>
                    <a:pt x="4709" y="26206"/>
                  </a:lnTo>
                  <a:lnTo>
                    <a:pt x="18413" y="38596"/>
                  </a:lnTo>
                  <a:lnTo>
                    <a:pt x="29862" y="43227"/>
                  </a:lnTo>
                  <a:lnTo>
                    <a:pt x="51088" y="46200"/>
                  </a:lnTo>
                  <a:lnTo>
                    <a:pt x="58259" y="44725"/>
                  </a:lnTo>
                  <a:lnTo>
                    <a:pt x="61160" y="43344"/>
                  </a:lnTo>
                  <a:lnTo>
                    <a:pt x="62388" y="41718"/>
                  </a:lnTo>
                  <a:lnTo>
                    <a:pt x="62501" y="39928"/>
                  </a:lnTo>
                  <a:lnTo>
                    <a:pt x="60745" y="36058"/>
                  </a:lnTo>
                  <a:lnTo>
                    <a:pt x="57613" y="31986"/>
                  </a:lnTo>
                  <a:lnTo>
                    <a:pt x="35211" y="15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455">
              <a:extLst>
                <a:ext uri="{FF2B5EF4-FFF2-40B4-BE49-F238E27FC236}">
                  <a16:creationId xmlns:a16="http://schemas.microsoft.com/office/drawing/2014/main" xmlns="" id="{0BD05002-45FC-41BC-8346-2EE72573055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076664" y="1143883"/>
              <a:ext cx="59474" cy="58167"/>
            </a:xfrm>
            <a:custGeom>
              <a:avLst/>
              <a:gdLst/>
              <a:ahLst/>
              <a:cxnLst/>
              <a:rect l="0" t="0" r="0" b="0"/>
              <a:pathLst>
                <a:path w="59474" h="58167">
                  <a:moveTo>
                    <a:pt x="32286" y="5467"/>
                  </a:moveTo>
                  <a:lnTo>
                    <a:pt x="32286" y="5467"/>
                  </a:lnTo>
                  <a:lnTo>
                    <a:pt x="22147" y="1103"/>
                  </a:lnTo>
                  <a:lnTo>
                    <a:pt x="14610" y="0"/>
                  </a:lnTo>
                  <a:lnTo>
                    <a:pt x="2432" y="2749"/>
                  </a:lnTo>
                  <a:lnTo>
                    <a:pt x="389" y="5772"/>
                  </a:lnTo>
                  <a:lnTo>
                    <a:pt x="0" y="14775"/>
                  </a:lnTo>
                  <a:lnTo>
                    <a:pt x="3747" y="31743"/>
                  </a:lnTo>
                  <a:lnTo>
                    <a:pt x="11135" y="42075"/>
                  </a:lnTo>
                  <a:lnTo>
                    <a:pt x="21474" y="50665"/>
                  </a:lnTo>
                  <a:lnTo>
                    <a:pt x="33125" y="56835"/>
                  </a:lnTo>
                  <a:lnTo>
                    <a:pt x="43478" y="58166"/>
                  </a:lnTo>
                  <a:lnTo>
                    <a:pt x="48213" y="57533"/>
                  </a:lnTo>
                  <a:lnTo>
                    <a:pt x="52076" y="55700"/>
                  </a:lnTo>
                  <a:lnTo>
                    <a:pt x="58250" y="49900"/>
                  </a:lnTo>
                  <a:lnTo>
                    <a:pt x="59473" y="46378"/>
                  </a:lnTo>
                  <a:lnTo>
                    <a:pt x="58951" y="38702"/>
                  </a:lnTo>
                  <a:lnTo>
                    <a:pt x="57118" y="35384"/>
                  </a:lnTo>
                  <a:lnTo>
                    <a:pt x="51319" y="29817"/>
                  </a:lnTo>
                  <a:lnTo>
                    <a:pt x="45919" y="26873"/>
                  </a:lnTo>
                  <a:lnTo>
                    <a:pt x="43492" y="26087"/>
                  </a:lnTo>
                  <a:lnTo>
                    <a:pt x="43990" y="26975"/>
                  </a:lnTo>
                  <a:lnTo>
                    <a:pt x="57686" y="3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456">
              <a:extLst>
                <a:ext uri="{FF2B5EF4-FFF2-40B4-BE49-F238E27FC236}">
                  <a16:creationId xmlns:a16="http://schemas.microsoft.com/office/drawing/2014/main" xmlns="" id="{3C65DC5A-79AA-45ED-828E-4A7274D5CD6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126118" y="1063142"/>
              <a:ext cx="84433" cy="258392"/>
            </a:xfrm>
            <a:custGeom>
              <a:avLst/>
              <a:gdLst/>
              <a:ahLst/>
              <a:cxnLst/>
              <a:rect l="0" t="0" r="0" b="0"/>
              <a:pathLst>
                <a:path w="84433" h="258392">
                  <a:moveTo>
                    <a:pt x="84432" y="3658"/>
                  </a:moveTo>
                  <a:lnTo>
                    <a:pt x="84432" y="3658"/>
                  </a:lnTo>
                  <a:lnTo>
                    <a:pt x="84432" y="287"/>
                  </a:lnTo>
                  <a:lnTo>
                    <a:pt x="83726" y="0"/>
                  </a:lnTo>
                  <a:lnTo>
                    <a:pt x="81061" y="1562"/>
                  </a:lnTo>
                  <a:lnTo>
                    <a:pt x="74711" y="43564"/>
                  </a:lnTo>
                  <a:lnTo>
                    <a:pt x="64383" y="88625"/>
                  </a:lnTo>
                  <a:lnTo>
                    <a:pt x="55766" y="121854"/>
                  </a:lnTo>
                  <a:lnTo>
                    <a:pt x="44881" y="157790"/>
                  </a:lnTo>
                  <a:lnTo>
                    <a:pt x="32986" y="191165"/>
                  </a:lnTo>
                  <a:lnTo>
                    <a:pt x="16272" y="230195"/>
                  </a:lnTo>
                  <a:lnTo>
                    <a:pt x="118" y="257700"/>
                  </a:lnTo>
                  <a:lnTo>
                    <a:pt x="0" y="258391"/>
                  </a:lnTo>
                  <a:lnTo>
                    <a:pt x="1882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457">
              <a:extLst>
                <a:ext uri="{FF2B5EF4-FFF2-40B4-BE49-F238E27FC236}">
                  <a16:creationId xmlns:a16="http://schemas.microsoft.com/office/drawing/2014/main" xmlns="" id="{534D2F52-ACCE-4692-8C1E-4B6501E8CEE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822426" y="1086810"/>
              <a:ext cx="134125" cy="230929"/>
            </a:xfrm>
            <a:custGeom>
              <a:avLst/>
              <a:gdLst/>
              <a:ahLst/>
              <a:cxnLst/>
              <a:rect l="0" t="0" r="0" b="0"/>
              <a:pathLst>
                <a:path w="134125" h="230929">
                  <a:moveTo>
                    <a:pt x="134124" y="11740"/>
                  </a:moveTo>
                  <a:lnTo>
                    <a:pt x="134124" y="11740"/>
                  </a:lnTo>
                  <a:lnTo>
                    <a:pt x="130753" y="11740"/>
                  </a:lnTo>
                  <a:lnTo>
                    <a:pt x="86463" y="3901"/>
                  </a:lnTo>
                  <a:lnTo>
                    <a:pt x="46707" y="0"/>
                  </a:lnTo>
                  <a:lnTo>
                    <a:pt x="2736" y="4592"/>
                  </a:lnTo>
                  <a:lnTo>
                    <a:pt x="671" y="6269"/>
                  </a:lnTo>
                  <a:lnTo>
                    <a:pt x="0" y="8798"/>
                  </a:lnTo>
                  <a:lnTo>
                    <a:pt x="11575" y="55996"/>
                  </a:lnTo>
                  <a:lnTo>
                    <a:pt x="19460" y="98057"/>
                  </a:lnTo>
                  <a:lnTo>
                    <a:pt x="20287" y="98212"/>
                  </a:lnTo>
                  <a:lnTo>
                    <a:pt x="25528" y="95766"/>
                  </a:lnTo>
                  <a:lnTo>
                    <a:pt x="50321" y="94484"/>
                  </a:lnTo>
                  <a:lnTo>
                    <a:pt x="81796" y="104467"/>
                  </a:lnTo>
                  <a:lnTo>
                    <a:pt x="98402" y="111984"/>
                  </a:lnTo>
                  <a:lnTo>
                    <a:pt x="109546" y="123791"/>
                  </a:lnTo>
                  <a:lnTo>
                    <a:pt x="113506" y="130891"/>
                  </a:lnTo>
                  <a:lnTo>
                    <a:pt x="116023" y="146305"/>
                  </a:lnTo>
                  <a:lnTo>
                    <a:pt x="115706" y="154367"/>
                  </a:lnTo>
                  <a:lnTo>
                    <a:pt x="101777" y="182568"/>
                  </a:lnTo>
                  <a:lnTo>
                    <a:pt x="76404" y="206524"/>
                  </a:lnTo>
                  <a:lnTo>
                    <a:pt x="33979" y="227101"/>
                  </a:lnTo>
                  <a:lnTo>
                    <a:pt x="20000" y="230928"/>
                  </a:lnTo>
                  <a:lnTo>
                    <a:pt x="10965" y="230748"/>
                  </a:lnTo>
                  <a:lnTo>
                    <a:pt x="774" y="22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458">
              <a:extLst>
                <a:ext uri="{FF2B5EF4-FFF2-40B4-BE49-F238E27FC236}">
                  <a16:creationId xmlns:a16="http://schemas.microsoft.com/office/drawing/2014/main" xmlns="" id="{319B7D6E-3D03-4DBC-AA57-43C1119BEE8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557476" y="1105223"/>
              <a:ext cx="145075" cy="253678"/>
            </a:xfrm>
            <a:custGeom>
              <a:avLst/>
              <a:gdLst/>
              <a:ahLst/>
              <a:cxnLst/>
              <a:rect l="0" t="0" r="0" b="0"/>
              <a:pathLst>
                <a:path w="145075" h="253678">
                  <a:moveTo>
                    <a:pt x="126024" y="44127"/>
                  </a:moveTo>
                  <a:lnTo>
                    <a:pt x="126024" y="44127"/>
                  </a:lnTo>
                  <a:lnTo>
                    <a:pt x="102880" y="12145"/>
                  </a:lnTo>
                  <a:lnTo>
                    <a:pt x="88691" y="3337"/>
                  </a:lnTo>
                  <a:lnTo>
                    <a:pt x="79969" y="0"/>
                  </a:lnTo>
                  <a:lnTo>
                    <a:pt x="60870" y="56"/>
                  </a:lnTo>
                  <a:lnTo>
                    <a:pt x="50838" y="2046"/>
                  </a:lnTo>
                  <a:lnTo>
                    <a:pt x="34047" y="13665"/>
                  </a:lnTo>
                  <a:lnTo>
                    <a:pt x="12694" y="43803"/>
                  </a:lnTo>
                  <a:lnTo>
                    <a:pt x="2277" y="68677"/>
                  </a:lnTo>
                  <a:lnTo>
                    <a:pt x="0" y="91492"/>
                  </a:lnTo>
                  <a:lnTo>
                    <a:pt x="2497" y="100398"/>
                  </a:lnTo>
                  <a:lnTo>
                    <a:pt x="12797" y="114057"/>
                  </a:lnTo>
                  <a:lnTo>
                    <a:pt x="30545" y="121068"/>
                  </a:lnTo>
                  <a:lnTo>
                    <a:pt x="41204" y="122938"/>
                  </a:lnTo>
                  <a:lnTo>
                    <a:pt x="62457" y="117489"/>
                  </a:lnTo>
                  <a:lnTo>
                    <a:pt x="82249" y="105660"/>
                  </a:lnTo>
                  <a:lnTo>
                    <a:pt x="104587" y="82428"/>
                  </a:lnTo>
                  <a:lnTo>
                    <a:pt x="131979" y="39226"/>
                  </a:lnTo>
                  <a:lnTo>
                    <a:pt x="132816" y="36626"/>
                  </a:lnTo>
                  <a:lnTo>
                    <a:pt x="132669" y="34893"/>
                  </a:lnTo>
                  <a:lnTo>
                    <a:pt x="131865" y="35854"/>
                  </a:lnTo>
                  <a:lnTo>
                    <a:pt x="129090" y="42567"/>
                  </a:lnTo>
                  <a:lnTo>
                    <a:pt x="129573" y="87736"/>
                  </a:lnTo>
                  <a:lnTo>
                    <a:pt x="128957" y="128309"/>
                  </a:lnTo>
                  <a:lnTo>
                    <a:pt x="131362" y="171610"/>
                  </a:lnTo>
                  <a:lnTo>
                    <a:pt x="133955" y="210076"/>
                  </a:lnTo>
                  <a:lnTo>
                    <a:pt x="138802" y="245636"/>
                  </a:lnTo>
                  <a:lnTo>
                    <a:pt x="145074" y="253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529">
            <a:extLst>
              <a:ext uri="{FF2B5EF4-FFF2-40B4-BE49-F238E27FC236}">
                <a16:creationId xmlns:a16="http://schemas.microsoft.com/office/drawing/2014/main" xmlns="" id="{18EAB183-E969-425C-86B8-A4852219809B}"/>
              </a:ext>
            </a:extLst>
          </p:cNvPr>
          <p:cNvGrpSpPr/>
          <p:nvPr/>
        </p:nvGrpSpPr>
        <p:grpSpPr>
          <a:xfrm>
            <a:off x="8762937" y="1096526"/>
            <a:ext cx="539814" cy="274736"/>
            <a:chOff x="8762937" y="1096526"/>
            <a:chExt cx="539814" cy="274736"/>
          </a:xfrm>
        </p:grpSpPr>
        <p:sp>
          <p:nvSpPr>
            <p:cNvPr id="29" name="SMARTInkShape-2459">
              <a:extLst>
                <a:ext uri="{FF2B5EF4-FFF2-40B4-BE49-F238E27FC236}">
                  <a16:creationId xmlns:a16="http://schemas.microsoft.com/office/drawing/2014/main" xmlns="" id="{13411EED-D4B8-423F-9265-B7A1C700735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074150" y="1358900"/>
              <a:ext cx="228601" cy="12362"/>
            </a:xfrm>
            <a:custGeom>
              <a:avLst/>
              <a:gdLst/>
              <a:ahLst/>
              <a:cxnLst/>
              <a:rect l="0" t="0" r="0" b="0"/>
              <a:pathLst>
                <a:path w="228601" h="12362">
                  <a:moveTo>
                    <a:pt x="0" y="0"/>
                  </a:moveTo>
                  <a:lnTo>
                    <a:pt x="0" y="0"/>
                  </a:lnTo>
                  <a:lnTo>
                    <a:pt x="8837" y="8838"/>
                  </a:lnTo>
                  <a:lnTo>
                    <a:pt x="25039" y="11556"/>
                  </a:lnTo>
                  <a:lnTo>
                    <a:pt x="61198" y="12361"/>
                  </a:lnTo>
                  <a:lnTo>
                    <a:pt x="93521" y="10668"/>
                  </a:lnTo>
                  <a:lnTo>
                    <a:pt x="128349" y="8269"/>
                  </a:lnTo>
                  <a:lnTo>
                    <a:pt x="162642" y="7203"/>
                  </a:lnTo>
                  <a:lnTo>
                    <a:pt x="203569" y="323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460">
              <a:extLst>
                <a:ext uri="{FF2B5EF4-FFF2-40B4-BE49-F238E27FC236}">
                  <a16:creationId xmlns:a16="http://schemas.microsoft.com/office/drawing/2014/main" xmlns="" id="{68F7BE78-21C2-48A8-9654-8B323F4CD44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055100" y="1111612"/>
              <a:ext cx="222251" cy="25039"/>
            </a:xfrm>
            <a:custGeom>
              <a:avLst/>
              <a:gdLst/>
              <a:ahLst/>
              <a:cxnLst/>
              <a:rect l="0" t="0" r="0" b="0"/>
              <a:pathLst>
                <a:path w="222251" h="25039">
                  <a:moveTo>
                    <a:pt x="0" y="18688"/>
                  </a:moveTo>
                  <a:lnTo>
                    <a:pt x="0" y="18688"/>
                  </a:lnTo>
                  <a:lnTo>
                    <a:pt x="0" y="15317"/>
                  </a:lnTo>
                  <a:lnTo>
                    <a:pt x="1881" y="11780"/>
                  </a:lnTo>
                  <a:lnTo>
                    <a:pt x="3370" y="9850"/>
                  </a:lnTo>
                  <a:lnTo>
                    <a:pt x="18951" y="3761"/>
                  </a:lnTo>
                  <a:lnTo>
                    <a:pt x="62462" y="452"/>
                  </a:lnTo>
                  <a:lnTo>
                    <a:pt x="97141" y="0"/>
                  </a:lnTo>
                  <a:lnTo>
                    <a:pt x="134190" y="3562"/>
                  </a:lnTo>
                  <a:lnTo>
                    <a:pt x="169001" y="9849"/>
                  </a:lnTo>
                  <a:lnTo>
                    <a:pt x="222250" y="2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461">
              <a:extLst>
                <a:ext uri="{FF2B5EF4-FFF2-40B4-BE49-F238E27FC236}">
                  <a16:creationId xmlns:a16="http://schemas.microsoft.com/office/drawing/2014/main" xmlns="" id="{BE1A6C43-715E-4BB3-B136-114245CB220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144000" y="1096526"/>
              <a:ext cx="40381" cy="258603"/>
            </a:xfrm>
            <a:custGeom>
              <a:avLst/>
              <a:gdLst/>
              <a:ahLst/>
              <a:cxnLst/>
              <a:rect l="0" t="0" r="0" b="0"/>
              <a:pathLst>
                <a:path w="40381" h="258603">
                  <a:moveTo>
                    <a:pt x="0" y="46474"/>
                  </a:moveTo>
                  <a:lnTo>
                    <a:pt x="0" y="46474"/>
                  </a:lnTo>
                  <a:lnTo>
                    <a:pt x="5774" y="31971"/>
                  </a:lnTo>
                  <a:lnTo>
                    <a:pt x="29384" y="1174"/>
                  </a:lnTo>
                  <a:lnTo>
                    <a:pt x="30879" y="46"/>
                  </a:lnTo>
                  <a:lnTo>
                    <a:pt x="32581" y="0"/>
                  </a:lnTo>
                  <a:lnTo>
                    <a:pt x="34420" y="674"/>
                  </a:lnTo>
                  <a:lnTo>
                    <a:pt x="40380" y="18479"/>
                  </a:lnTo>
                  <a:lnTo>
                    <a:pt x="36502" y="56210"/>
                  </a:lnTo>
                  <a:lnTo>
                    <a:pt x="36529" y="103138"/>
                  </a:lnTo>
                  <a:lnTo>
                    <a:pt x="34263" y="149419"/>
                  </a:lnTo>
                  <a:lnTo>
                    <a:pt x="32495" y="191041"/>
                  </a:lnTo>
                  <a:lnTo>
                    <a:pt x="31897" y="235845"/>
                  </a:lnTo>
                  <a:lnTo>
                    <a:pt x="31769" y="258602"/>
                  </a:lnTo>
                  <a:lnTo>
                    <a:pt x="31750" y="243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462">
              <a:extLst>
                <a:ext uri="{FF2B5EF4-FFF2-40B4-BE49-F238E27FC236}">
                  <a16:creationId xmlns:a16="http://schemas.microsoft.com/office/drawing/2014/main" xmlns="" id="{3B3EDC81-AA48-4D5D-B1C3-044E3AF0C3B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762937" y="1100423"/>
              <a:ext cx="184214" cy="235640"/>
            </a:xfrm>
            <a:custGeom>
              <a:avLst/>
              <a:gdLst/>
              <a:ahLst/>
              <a:cxnLst/>
              <a:rect l="0" t="0" r="0" b="0"/>
              <a:pathLst>
                <a:path w="184214" h="235640">
                  <a:moveTo>
                    <a:pt x="133413" y="29877"/>
                  </a:moveTo>
                  <a:lnTo>
                    <a:pt x="133413" y="29877"/>
                  </a:lnTo>
                  <a:lnTo>
                    <a:pt x="136783" y="26506"/>
                  </a:lnTo>
                  <a:lnTo>
                    <a:pt x="138438" y="22969"/>
                  </a:lnTo>
                  <a:lnTo>
                    <a:pt x="139501" y="14950"/>
                  </a:lnTo>
                  <a:lnTo>
                    <a:pt x="138882" y="13576"/>
                  </a:lnTo>
                  <a:lnTo>
                    <a:pt x="137765" y="12659"/>
                  </a:lnTo>
                  <a:lnTo>
                    <a:pt x="136314" y="12049"/>
                  </a:lnTo>
                  <a:lnTo>
                    <a:pt x="130902" y="4447"/>
                  </a:lnTo>
                  <a:lnTo>
                    <a:pt x="126799" y="2340"/>
                  </a:lnTo>
                  <a:lnTo>
                    <a:pt x="114716" y="0"/>
                  </a:lnTo>
                  <a:lnTo>
                    <a:pt x="88675" y="2053"/>
                  </a:lnTo>
                  <a:lnTo>
                    <a:pt x="61989" y="13872"/>
                  </a:lnTo>
                  <a:lnTo>
                    <a:pt x="39578" y="37521"/>
                  </a:lnTo>
                  <a:lnTo>
                    <a:pt x="19532" y="76984"/>
                  </a:lnTo>
                  <a:lnTo>
                    <a:pt x="3558" y="124425"/>
                  </a:lnTo>
                  <a:lnTo>
                    <a:pt x="0" y="167487"/>
                  </a:lnTo>
                  <a:lnTo>
                    <a:pt x="7561" y="192167"/>
                  </a:lnTo>
                  <a:lnTo>
                    <a:pt x="21035" y="212778"/>
                  </a:lnTo>
                  <a:lnTo>
                    <a:pt x="38782" y="226642"/>
                  </a:lnTo>
                  <a:lnTo>
                    <a:pt x="78719" y="235639"/>
                  </a:lnTo>
                  <a:lnTo>
                    <a:pt x="119560" y="231563"/>
                  </a:lnTo>
                  <a:lnTo>
                    <a:pt x="167051" y="218954"/>
                  </a:lnTo>
                  <a:lnTo>
                    <a:pt x="184213" y="214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530">
            <a:extLst>
              <a:ext uri="{FF2B5EF4-FFF2-40B4-BE49-F238E27FC236}">
                <a16:creationId xmlns:a16="http://schemas.microsoft.com/office/drawing/2014/main" xmlns="" id="{813E183A-62A5-47D2-885D-0C1E17135405}"/>
              </a:ext>
            </a:extLst>
          </p:cNvPr>
          <p:cNvGrpSpPr/>
          <p:nvPr/>
        </p:nvGrpSpPr>
        <p:grpSpPr>
          <a:xfrm>
            <a:off x="9667679" y="1030727"/>
            <a:ext cx="403422" cy="366274"/>
            <a:chOff x="9667679" y="1030727"/>
            <a:chExt cx="403422" cy="366274"/>
          </a:xfrm>
        </p:grpSpPr>
        <p:sp>
          <p:nvSpPr>
            <p:cNvPr id="34" name="SMARTInkShape-2463">
              <a:extLst>
                <a:ext uri="{FF2B5EF4-FFF2-40B4-BE49-F238E27FC236}">
                  <a16:creationId xmlns:a16="http://schemas.microsoft.com/office/drawing/2014/main" xmlns="" id="{D3C217C4-A424-4AFD-A042-81DF05F07EC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841988" y="1187450"/>
              <a:ext cx="229113" cy="160705"/>
            </a:xfrm>
            <a:custGeom>
              <a:avLst/>
              <a:gdLst/>
              <a:ahLst/>
              <a:cxnLst/>
              <a:rect l="0" t="0" r="0" b="0"/>
              <a:pathLst>
                <a:path w="229113" h="160705">
                  <a:moveTo>
                    <a:pt x="76712" y="44450"/>
                  </a:moveTo>
                  <a:lnTo>
                    <a:pt x="76712" y="44450"/>
                  </a:lnTo>
                  <a:lnTo>
                    <a:pt x="73342" y="41079"/>
                  </a:lnTo>
                  <a:lnTo>
                    <a:pt x="44109" y="29523"/>
                  </a:lnTo>
                  <a:lnTo>
                    <a:pt x="31882" y="29114"/>
                  </a:lnTo>
                  <a:lnTo>
                    <a:pt x="25659" y="29993"/>
                  </a:lnTo>
                  <a:lnTo>
                    <a:pt x="20098" y="33401"/>
                  </a:lnTo>
                  <a:lnTo>
                    <a:pt x="10157" y="44713"/>
                  </a:lnTo>
                  <a:lnTo>
                    <a:pt x="0" y="70320"/>
                  </a:lnTo>
                  <a:lnTo>
                    <a:pt x="519" y="90049"/>
                  </a:lnTo>
                  <a:lnTo>
                    <a:pt x="6160" y="109166"/>
                  </a:lnTo>
                  <a:lnTo>
                    <a:pt x="29635" y="142003"/>
                  </a:lnTo>
                  <a:lnTo>
                    <a:pt x="34744" y="144763"/>
                  </a:lnTo>
                  <a:lnTo>
                    <a:pt x="46065" y="145948"/>
                  </a:lnTo>
                  <a:lnTo>
                    <a:pt x="50636" y="144571"/>
                  </a:lnTo>
                  <a:lnTo>
                    <a:pt x="57596" y="139278"/>
                  </a:lnTo>
                  <a:lnTo>
                    <a:pt x="61161" y="126577"/>
                  </a:lnTo>
                  <a:lnTo>
                    <a:pt x="63636" y="80247"/>
                  </a:lnTo>
                  <a:lnTo>
                    <a:pt x="62056" y="48594"/>
                  </a:lnTo>
                  <a:lnTo>
                    <a:pt x="60320" y="38531"/>
                  </a:lnTo>
                  <a:lnTo>
                    <a:pt x="63386" y="23897"/>
                  </a:lnTo>
                  <a:lnTo>
                    <a:pt x="64300" y="22282"/>
                  </a:lnTo>
                  <a:lnTo>
                    <a:pt x="65615" y="21204"/>
                  </a:lnTo>
                  <a:lnTo>
                    <a:pt x="67198" y="20486"/>
                  </a:lnTo>
                  <a:lnTo>
                    <a:pt x="74601" y="25333"/>
                  </a:lnTo>
                  <a:lnTo>
                    <a:pt x="108833" y="56439"/>
                  </a:lnTo>
                  <a:lnTo>
                    <a:pt x="119916" y="74473"/>
                  </a:lnTo>
                  <a:lnTo>
                    <a:pt x="129416" y="104459"/>
                  </a:lnTo>
                  <a:lnTo>
                    <a:pt x="131839" y="134276"/>
                  </a:lnTo>
                  <a:lnTo>
                    <a:pt x="128402" y="155026"/>
                  </a:lnTo>
                  <a:lnTo>
                    <a:pt x="124850" y="160623"/>
                  </a:lnTo>
                  <a:lnTo>
                    <a:pt x="124325" y="160704"/>
                  </a:lnTo>
                  <a:lnTo>
                    <a:pt x="142961" y="116591"/>
                  </a:lnTo>
                  <a:lnTo>
                    <a:pt x="165721" y="77584"/>
                  </a:lnTo>
                  <a:lnTo>
                    <a:pt x="197853" y="30691"/>
                  </a:lnTo>
                  <a:lnTo>
                    <a:pt x="2291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464">
              <a:extLst>
                <a:ext uri="{FF2B5EF4-FFF2-40B4-BE49-F238E27FC236}">
                  <a16:creationId xmlns:a16="http://schemas.microsoft.com/office/drawing/2014/main" xmlns="" id="{5E2C7E8E-7AF9-47CB-8FD9-9395368BE3D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667679" y="1250950"/>
              <a:ext cx="206572" cy="31751"/>
            </a:xfrm>
            <a:custGeom>
              <a:avLst/>
              <a:gdLst/>
              <a:ahLst/>
              <a:cxnLst/>
              <a:rect l="0" t="0" r="0" b="0"/>
              <a:pathLst>
                <a:path w="2065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5008"/>
                  </a:lnTo>
                  <a:lnTo>
                    <a:pt x="1829" y="22316"/>
                  </a:lnTo>
                  <a:lnTo>
                    <a:pt x="11388" y="17444"/>
                  </a:lnTo>
                  <a:lnTo>
                    <a:pt x="49117" y="8568"/>
                  </a:lnTo>
                  <a:lnTo>
                    <a:pt x="82498" y="4278"/>
                  </a:lnTo>
                  <a:lnTo>
                    <a:pt x="117090" y="1901"/>
                  </a:lnTo>
                  <a:lnTo>
                    <a:pt x="164536" y="563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465">
              <a:extLst>
                <a:ext uri="{FF2B5EF4-FFF2-40B4-BE49-F238E27FC236}">
                  <a16:creationId xmlns:a16="http://schemas.microsoft.com/office/drawing/2014/main" xmlns="" id="{7C9786FD-5D83-4073-AF4C-36A754462EE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742687" y="1030727"/>
              <a:ext cx="106164" cy="366274"/>
            </a:xfrm>
            <a:custGeom>
              <a:avLst/>
              <a:gdLst/>
              <a:ahLst/>
              <a:cxnLst/>
              <a:rect l="0" t="0" r="0" b="0"/>
              <a:pathLst>
                <a:path w="106164" h="366274">
                  <a:moveTo>
                    <a:pt x="106163" y="17023"/>
                  </a:moveTo>
                  <a:lnTo>
                    <a:pt x="106163" y="17023"/>
                  </a:lnTo>
                  <a:lnTo>
                    <a:pt x="92679" y="13652"/>
                  </a:lnTo>
                  <a:lnTo>
                    <a:pt x="84178" y="8234"/>
                  </a:lnTo>
                  <a:lnTo>
                    <a:pt x="80923" y="4814"/>
                  </a:lnTo>
                  <a:lnTo>
                    <a:pt x="71661" y="1013"/>
                  </a:lnTo>
                  <a:lnTo>
                    <a:pt x="66229" y="0"/>
                  </a:lnTo>
                  <a:lnTo>
                    <a:pt x="61196" y="1441"/>
                  </a:lnTo>
                  <a:lnTo>
                    <a:pt x="51841" y="8686"/>
                  </a:lnTo>
                  <a:lnTo>
                    <a:pt x="31899" y="34779"/>
                  </a:lnTo>
                  <a:lnTo>
                    <a:pt x="14857" y="79434"/>
                  </a:lnTo>
                  <a:lnTo>
                    <a:pt x="7256" y="114611"/>
                  </a:lnTo>
                  <a:lnTo>
                    <a:pt x="2232" y="152118"/>
                  </a:lnTo>
                  <a:lnTo>
                    <a:pt x="0" y="192306"/>
                  </a:lnTo>
                  <a:lnTo>
                    <a:pt x="4651" y="231804"/>
                  </a:lnTo>
                  <a:lnTo>
                    <a:pt x="11657" y="269115"/>
                  </a:lnTo>
                  <a:lnTo>
                    <a:pt x="15602" y="315770"/>
                  </a:lnTo>
                  <a:lnTo>
                    <a:pt x="15053" y="352247"/>
                  </a:lnTo>
                  <a:lnTo>
                    <a:pt x="10913" y="36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531">
            <a:extLst>
              <a:ext uri="{FF2B5EF4-FFF2-40B4-BE49-F238E27FC236}">
                <a16:creationId xmlns:a16="http://schemas.microsoft.com/office/drawing/2014/main" xmlns="" id="{44B5834F-9019-463F-A096-773169B2B627}"/>
              </a:ext>
            </a:extLst>
          </p:cNvPr>
          <p:cNvGrpSpPr/>
          <p:nvPr/>
        </p:nvGrpSpPr>
        <p:grpSpPr>
          <a:xfrm>
            <a:off x="10431745" y="1041400"/>
            <a:ext cx="541056" cy="334971"/>
            <a:chOff x="10431745" y="1041400"/>
            <a:chExt cx="541056" cy="334971"/>
          </a:xfrm>
        </p:grpSpPr>
        <p:sp>
          <p:nvSpPr>
            <p:cNvPr id="38" name="SMARTInkShape-2466">
              <a:extLst>
                <a:ext uri="{FF2B5EF4-FFF2-40B4-BE49-F238E27FC236}">
                  <a16:creationId xmlns:a16="http://schemas.microsoft.com/office/drawing/2014/main" xmlns="" id="{FD186083-7A06-4A46-9B0C-EBA46007E65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572750" y="1191096"/>
              <a:ext cx="400051" cy="138969"/>
            </a:xfrm>
            <a:custGeom>
              <a:avLst/>
              <a:gdLst/>
              <a:ahLst/>
              <a:cxnLst/>
              <a:rect l="0" t="0" r="0" b="0"/>
              <a:pathLst>
                <a:path w="400051" h="138969">
                  <a:moveTo>
                    <a:pt x="0" y="9054"/>
                  </a:moveTo>
                  <a:lnTo>
                    <a:pt x="0" y="9054"/>
                  </a:lnTo>
                  <a:lnTo>
                    <a:pt x="3370" y="5683"/>
                  </a:lnTo>
                  <a:lnTo>
                    <a:pt x="6907" y="4028"/>
                  </a:lnTo>
                  <a:lnTo>
                    <a:pt x="18297" y="2965"/>
                  </a:lnTo>
                  <a:lnTo>
                    <a:pt x="36780" y="6152"/>
                  </a:lnTo>
                  <a:lnTo>
                    <a:pt x="56758" y="18307"/>
                  </a:lnTo>
                  <a:lnTo>
                    <a:pt x="72713" y="45427"/>
                  </a:lnTo>
                  <a:lnTo>
                    <a:pt x="79635" y="80274"/>
                  </a:lnTo>
                  <a:lnTo>
                    <a:pt x="78315" y="110668"/>
                  </a:lnTo>
                  <a:lnTo>
                    <a:pt x="74788" y="118424"/>
                  </a:lnTo>
                  <a:lnTo>
                    <a:pt x="63343" y="130806"/>
                  </a:lnTo>
                  <a:lnTo>
                    <a:pt x="52612" y="137249"/>
                  </a:lnTo>
                  <a:lnTo>
                    <a:pt x="47775" y="138968"/>
                  </a:lnTo>
                  <a:lnTo>
                    <a:pt x="44549" y="138702"/>
                  </a:lnTo>
                  <a:lnTo>
                    <a:pt x="42400" y="137114"/>
                  </a:lnTo>
                  <a:lnTo>
                    <a:pt x="40966" y="134644"/>
                  </a:lnTo>
                  <a:lnTo>
                    <a:pt x="42321" y="117684"/>
                  </a:lnTo>
                  <a:lnTo>
                    <a:pt x="53932" y="91413"/>
                  </a:lnTo>
                  <a:lnTo>
                    <a:pt x="94895" y="45526"/>
                  </a:lnTo>
                  <a:lnTo>
                    <a:pt x="129046" y="11241"/>
                  </a:lnTo>
                  <a:lnTo>
                    <a:pt x="142255" y="2970"/>
                  </a:lnTo>
                  <a:lnTo>
                    <a:pt x="152124" y="0"/>
                  </a:lnTo>
                  <a:lnTo>
                    <a:pt x="158863" y="1032"/>
                  </a:lnTo>
                  <a:lnTo>
                    <a:pt x="160942" y="3706"/>
                  </a:lnTo>
                  <a:lnTo>
                    <a:pt x="163251" y="12322"/>
                  </a:lnTo>
                  <a:lnTo>
                    <a:pt x="154595" y="49602"/>
                  </a:lnTo>
                  <a:lnTo>
                    <a:pt x="141940" y="95489"/>
                  </a:lnTo>
                  <a:lnTo>
                    <a:pt x="142577" y="103914"/>
                  </a:lnTo>
                  <a:lnTo>
                    <a:pt x="143735" y="106161"/>
                  </a:lnTo>
                  <a:lnTo>
                    <a:pt x="145917" y="106953"/>
                  </a:lnTo>
                  <a:lnTo>
                    <a:pt x="152105" y="105952"/>
                  </a:lnTo>
                  <a:lnTo>
                    <a:pt x="177010" y="84351"/>
                  </a:lnTo>
                  <a:lnTo>
                    <a:pt x="209445" y="51382"/>
                  </a:lnTo>
                  <a:lnTo>
                    <a:pt x="221827" y="43938"/>
                  </a:lnTo>
                  <a:lnTo>
                    <a:pt x="224789" y="43599"/>
                  </a:lnTo>
                  <a:lnTo>
                    <a:pt x="229963" y="45104"/>
                  </a:lnTo>
                  <a:lnTo>
                    <a:pt x="231626" y="47904"/>
                  </a:lnTo>
                  <a:lnTo>
                    <a:pt x="233473" y="56659"/>
                  </a:lnTo>
                  <a:lnTo>
                    <a:pt x="231610" y="83788"/>
                  </a:lnTo>
                  <a:lnTo>
                    <a:pt x="232724" y="88510"/>
                  </a:lnTo>
                  <a:lnTo>
                    <a:pt x="237723" y="95638"/>
                  </a:lnTo>
                  <a:lnTo>
                    <a:pt x="241032" y="98527"/>
                  </a:lnTo>
                  <a:lnTo>
                    <a:pt x="252234" y="101736"/>
                  </a:lnTo>
                  <a:lnTo>
                    <a:pt x="259173" y="102592"/>
                  </a:lnTo>
                  <a:lnTo>
                    <a:pt x="274407" y="97899"/>
                  </a:lnTo>
                  <a:lnTo>
                    <a:pt x="310555" y="74268"/>
                  </a:lnTo>
                  <a:lnTo>
                    <a:pt x="340822" y="34400"/>
                  </a:lnTo>
                  <a:lnTo>
                    <a:pt x="351619" y="18202"/>
                  </a:lnTo>
                  <a:lnTo>
                    <a:pt x="353651" y="12331"/>
                  </a:lnTo>
                  <a:lnTo>
                    <a:pt x="353595" y="7711"/>
                  </a:lnTo>
                  <a:lnTo>
                    <a:pt x="352147" y="3925"/>
                  </a:lnTo>
                  <a:lnTo>
                    <a:pt x="349065" y="2813"/>
                  </a:lnTo>
                  <a:lnTo>
                    <a:pt x="339996" y="5339"/>
                  </a:lnTo>
                  <a:lnTo>
                    <a:pt x="308198" y="28598"/>
                  </a:lnTo>
                  <a:lnTo>
                    <a:pt x="293611" y="44081"/>
                  </a:lnTo>
                  <a:lnTo>
                    <a:pt x="285716" y="60370"/>
                  </a:lnTo>
                  <a:lnTo>
                    <a:pt x="283611" y="68664"/>
                  </a:lnTo>
                  <a:lnTo>
                    <a:pt x="285035" y="85407"/>
                  </a:lnTo>
                  <a:lnTo>
                    <a:pt x="287389" y="93822"/>
                  </a:lnTo>
                  <a:lnTo>
                    <a:pt x="292488" y="100139"/>
                  </a:lnTo>
                  <a:lnTo>
                    <a:pt x="307559" y="109038"/>
                  </a:lnTo>
                  <a:lnTo>
                    <a:pt x="347390" y="116136"/>
                  </a:lnTo>
                  <a:lnTo>
                    <a:pt x="400050" y="123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467">
              <a:extLst>
                <a:ext uri="{FF2B5EF4-FFF2-40B4-BE49-F238E27FC236}">
                  <a16:creationId xmlns:a16="http://schemas.microsoft.com/office/drawing/2014/main" xmlns="" id="{DE01EDFF-A5E5-43AE-BE41-D48CFC5C96C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431745" y="1206500"/>
              <a:ext cx="128306" cy="38101"/>
            </a:xfrm>
            <a:custGeom>
              <a:avLst/>
              <a:gdLst/>
              <a:ahLst/>
              <a:cxnLst/>
              <a:rect l="0" t="0" r="0" b="0"/>
              <a:pathLst>
                <a:path w="128306" h="38101">
                  <a:moveTo>
                    <a:pt x="26705" y="38100"/>
                  </a:moveTo>
                  <a:lnTo>
                    <a:pt x="26705" y="38100"/>
                  </a:lnTo>
                  <a:lnTo>
                    <a:pt x="1465" y="23794"/>
                  </a:lnTo>
                  <a:lnTo>
                    <a:pt x="0" y="20802"/>
                  </a:lnTo>
                  <a:lnTo>
                    <a:pt x="255" y="13714"/>
                  </a:lnTo>
                  <a:lnTo>
                    <a:pt x="4837" y="11259"/>
                  </a:lnTo>
                  <a:lnTo>
                    <a:pt x="46374" y="5438"/>
                  </a:lnTo>
                  <a:lnTo>
                    <a:pt x="88507" y="1611"/>
                  </a:lnTo>
                  <a:lnTo>
                    <a:pt x="1283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468">
              <a:extLst>
                <a:ext uri="{FF2B5EF4-FFF2-40B4-BE49-F238E27FC236}">
                  <a16:creationId xmlns:a16="http://schemas.microsoft.com/office/drawing/2014/main" xmlns="" id="{12470D65-9B51-42F6-B80E-89A7EF71512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479096" y="1041400"/>
              <a:ext cx="85535" cy="334971"/>
            </a:xfrm>
            <a:custGeom>
              <a:avLst/>
              <a:gdLst/>
              <a:ahLst/>
              <a:cxnLst/>
              <a:rect l="0" t="0" r="0" b="0"/>
              <a:pathLst>
                <a:path w="85535" h="334971">
                  <a:moveTo>
                    <a:pt x="68254" y="0"/>
                  </a:moveTo>
                  <a:lnTo>
                    <a:pt x="68254" y="0"/>
                  </a:lnTo>
                  <a:lnTo>
                    <a:pt x="61512" y="0"/>
                  </a:lnTo>
                  <a:lnTo>
                    <a:pt x="54439" y="9407"/>
                  </a:lnTo>
                  <a:lnTo>
                    <a:pt x="31658" y="50934"/>
                  </a:lnTo>
                  <a:lnTo>
                    <a:pt x="21886" y="83785"/>
                  </a:lnTo>
                  <a:lnTo>
                    <a:pt x="14484" y="122610"/>
                  </a:lnTo>
                  <a:lnTo>
                    <a:pt x="6492" y="165736"/>
                  </a:lnTo>
                  <a:lnTo>
                    <a:pt x="1998" y="207010"/>
                  </a:lnTo>
                  <a:lnTo>
                    <a:pt x="0" y="245110"/>
                  </a:lnTo>
                  <a:lnTo>
                    <a:pt x="1699" y="292210"/>
                  </a:lnTo>
                  <a:lnTo>
                    <a:pt x="12099" y="314962"/>
                  </a:lnTo>
                  <a:lnTo>
                    <a:pt x="28009" y="328837"/>
                  </a:lnTo>
                  <a:lnTo>
                    <a:pt x="37191" y="333524"/>
                  </a:lnTo>
                  <a:lnTo>
                    <a:pt x="56799" y="334970"/>
                  </a:lnTo>
                  <a:lnTo>
                    <a:pt x="66967" y="333380"/>
                  </a:lnTo>
                  <a:lnTo>
                    <a:pt x="74451" y="329498"/>
                  </a:lnTo>
                  <a:lnTo>
                    <a:pt x="84648" y="317658"/>
                  </a:lnTo>
                  <a:lnTo>
                    <a:pt x="85534" y="309139"/>
                  </a:lnTo>
                  <a:lnTo>
                    <a:pt x="74604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MARTInkShape-2469">
            <a:extLst>
              <a:ext uri="{FF2B5EF4-FFF2-40B4-BE49-F238E27FC236}">
                <a16:creationId xmlns:a16="http://schemas.microsoft.com/office/drawing/2014/main" xmlns="" id="{12FB4653-0A38-41A3-B3A0-E3DF7C8759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253083" y="1133274"/>
            <a:ext cx="272168" cy="238327"/>
          </a:xfrm>
          <a:custGeom>
            <a:avLst/>
            <a:gdLst/>
            <a:ahLst/>
            <a:cxnLst/>
            <a:rect l="0" t="0" r="0" b="0"/>
            <a:pathLst>
              <a:path w="272168" h="238327">
                <a:moveTo>
                  <a:pt x="5467" y="238326"/>
                </a:moveTo>
                <a:lnTo>
                  <a:pt x="5467" y="238326"/>
                </a:lnTo>
                <a:lnTo>
                  <a:pt x="2096" y="234955"/>
                </a:lnTo>
                <a:lnTo>
                  <a:pt x="440" y="229537"/>
                </a:lnTo>
                <a:lnTo>
                  <a:pt x="0" y="226117"/>
                </a:lnTo>
                <a:lnTo>
                  <a:pt x="2749" y="214561"/>
                </a:lnTo>
                <a:lnTo>
                  <a:pt x="16480" y="187875"/>
                </a:lnTo>
                <a:lnTo>
                  <a:pt x="44905" y="147901"/>
                </a:lnTo>
                <a:lnTo>
                  <a:pt x="69364" y="100761"/>
                </a:lnTo>
                <a:lnTo>
                  <a:pt x="90722" y="54103"/>
                </a:lnTo>
                <a:lnTo>
                  <a:pt x="108572" y="7992"/>
                </a:lnTo>
                <a:lnTo>
                  <a:pt x="108777" y="4337"/>
                </a:lnTo>
                <a:lnTo>
                  <a:pt x="108207" y="1900"/>
                </a:lnTo>
                <a:lnTo>
                  <a:pt x="107122" y="2392"/>
                </a:lnTo>
                <a:lnTo>
                  <a:pt x="101517" y="16020"/>
                </a:lnTo>
                <a:lnTo>
                  <a:pt x="91938" y="50788"/>
                </a:lnTo>
                <a:lnTo>
                  <a:pt x="84318" y="95819"/>
                </a:lnTo>
                <a:lnTo>
                  <a:pt x="79003" y="140049"/>
                </a:lnTo>
                <a:lnTo>
                  <a:pt x="81975" y="178868"/>
                </a:lnTo>
                <a:lnTo>
                  <a:pt x="87919" y="199435"/>
                </a:lnTo>
                <a:lnTo>
                  <a:pt x="97145" y="212340"/>
                </a:lnTo>
                <a:lnTo>
                  <a:pt x="102569" y="216768"/>
                </a:lnTo>
                <a:lnTo>
                  <a:pt x="109713" y="217604"/>
                </a:lnTo>
                <a:lnTo>
                  <a:pt x="127057" y="212889"/>
                </a:lnTo>
                <a:lnTo>
                  <a:pt x="156655" y="194962"/>
                </a:lnTo>
                <a:lnTo>
                  <a:pt x="184396" y="161664"/>
                </a:lnTo>
                <a:lnTo>
                  <a:pt x="199997" y="130876"/>
                </a:lnTo>
                <a:lnTo>
                  <a:pt x="213281" y="96026"/>
                </a:lnTo>
                <a:lnTo>
                  <a:pt x="223889" y="59370"/>
                </a:lnTo>
                <a:lnTo>
                  <a:pt x="231051" y="19889"/>
                </a:lnTo>
                <a:lnTo>
                  <a:pt x="230845" y="5306"/>
                </a:lnTo>
                <a:lnTo>
                  <a:pt x="229802" y="429"/>
                </a:lnTo>
                <a:lnTo>
                  <a:pt x="228402" y="0"/>
                </a:lnTo>
                <a:lnTo>
                  <a:pt x="224964" y="7050"/>
                </a:lnTo>
                <a:lnTo>
                  <a:pt x="217713" y="45416"/>
                </a:lnTo>
                <a:lnTo>
                  <a:pt x="216522" y="85604"/>
                </a:lnTo>
                <a:lnTo>
                  <a:pt x="221734" y="126674"/>
                </a:lnTo>
                <a:lnTo>
                  <a:pt x="230702" y="148016"/>
                </a:lnTo>
                <a:lnTo>
                  <a:pt x="272167" y="1875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533">
            <a:extLst>
              <a:ext uri="{FF2B5EF4-FFF2-40B4-BE49-F238E27FC236}">
                <a16:creationId xmlns:a16="http://schemas.microsoft.com/office/drawing/2014/main" xmlns="" id="{7457D0B7-5C81-4F48-96FA-A4A00470C777}"/>
              </a:ext>
            </a:extLst>
          </p:cNvPr>
          <p:cNvGrpSpPr/>
          <p:nvPr/>
        </p:nvGrpSpPr>
        <p:grpSpPr>
          <a:xfrm>
            <a:off x="2616200" y="1998355"/>
            <a:ext cx="215901" cy="389246"/>
            <a:chOff x="2616200" y="1998355"/>
            <a:chExt cx="215901" cy="389246"/>
          </a:xfrm>
        </p:grpSpPr>
        <p:sp>
          <p:nvSpPr>
            <p:cNvPr id="43" name="SMARTInkShape-2470">
              <a:extLst>
                <a:ext uri="{FF2B5EF4-FFF2-40B4-BE49-F238E27FC236}">
                  <a16:creationId xmlns:a16="http://schemas.microsoft.com/office/drawing/2014/main" xmlns="" id="{DBD0479A-797A-4DF1-B9EE-9FD673D5B85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663342" y="2222500"/>
              <a:ext cx="168759" cy="44451"/>
            </a:xfrm>
            <a:custGeom>
              <a:avLst/>
              <a:gdLst/>
              <a:ahLst/>
              <a:cxnLst/>
              <a:rect l="0" t="0" r="0" b="0"/>
              <a:pathLst>
                <a:path w="168759" h="44451">
                  <a:moveTo>
                    <a:pt x="3658" y="44450"/>
                  </a:moveTo>
                  <a:lnTo>
                    <a:pt x="3658" y="44450"/>
                  </a:lnTo>
                  <a:lnTo>
                    <a:pt x="0" y="44450"/>
                  </a:lnTo>
                  <a:lnTo>
                    <a:pt x="1562" y="44450"/>
                  </a:lnTo>
                  <a:lnTo>
                    <a:pt x="48940" y="30144"/>
                  </a:lnTo>
                  <a:lnTo>
                    <a:pt x="93196" y="20064"/>
                  </a:lnTo>
                  <a:lnTo>
                    <a:pt x="138687" y="8140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471">
              <a:extLst>
                <a:ext uri="{FF2B5EF4-FFF2-40B4-BE49-F238E27FC236}">
                  <a16:creationId xmlns:a16="http://schemas.microsoft.com/office/drawing/2014/main" xmlns="" id="{11636774-1338-48B1-B23C-8E82D00CCDD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701366" y="1998355"/>
              <a:ext cx="98985" cy="389246"/>
            </a:xfrm>
            <a:custGeom>
              <a:avLst/>
              <a:gdLst/>
              <a:ahLst/>
              <a:cxnLst/>
              <a:rect l="0" t="0" r="0" b="0"/>
              <a:pathLst>
                <a:path w="98985" h="389246">
                  <a:moveTo>
                    <a:pt x="98984" y="39995"/>
                  </a:moveTo>
                  <a:lnTo>
                    <a:pt x="98984" y="39995"/>
                  </a:lnTo>
                  <a:lnTo>
                    <a:pt x="78262" y="16128"/>
                  </a:lnTo>
                  <a:lnTo>
                    <a:pt x="60388" y="4231"/>
                  </a:lnTo>
                  <a:lnTo>
                    <a:pt x="54204" y="1336"/>
                  </a:lnTo>
                  <a:lnTo>
                    <a:pt x="41687" y="0"/>
                  </a:lnTo>
                  <a:lnTo>
                    <a:pt x="35386" y="632"/>
                  </a:lnTo>
                  <a:lnTo>
                    <a:pt x="29774" y="5286"/>
                  </a:lnTo>
                  <a:lnTo>
                    <a:pt x="15134" y="32768"/>
                  </a:lnTo>
                  <a:lnTo>
                    <a:pt x="3271" y="73994"/>
                  </a:lnTo>
                  <a:lnTo>
                    <a:pt x="0" y="110374"/>
                  </a:lnTo>
                  <a:lnTo>
                    <a:pt x="2310" y="148180"/>
                  </a:lnTo>
                  <a:lnTo>
                    <a:pt x="7334" y="186855"/>
                  </a:lnTo>
                  <a:lnTo>
                    <a:pt x="11919" y="227562"/>
                  </a:lnTo>
                  <a:lnTo>
                    <a:pt x="16309" y="267292"/>
                  </a:lnTo>
                  <a:lnTo>
                    <a:pt x="20612" y="303999"/>
                  </a:lnTo>
                  <a:lnTo>
                    <a:pt x="26295" y="347054"/>
                  </a:lnTo>
                  <a:lnTo>
                    <a:pt x="29134" y="389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472">
              <a:extLst>
                <a:ext uri="{FF2B5EF4-FFF2-40B4-BE49-F238E27FC236}">
                  <a16:creationId xmlns:a16="http://schemas.microsoft.com/office/drawing/2014/main" xmlns="" id="{AB7FD50E-CDE7-4759-B5F9-6A6225BA7BD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616200" y="2104829"/>
              <a:ext cx="25401" cy="9722"/>
            </a:xfrm>
            <a:custGeom>
              <a:avLst/>
              <a:gdLst/>
              <a:ahLst/>
              <a:cxnLst/>
              <a:rect l="0" t="0" r="0" b="0"/>
              <a:pathLst>
                <a:path w="25401" h="9722">
                  <a:moveTo>
                    <a:pt x="25400" y="3371"/>
                  </a:moveTo>
                  <a:lnTo>
                    <a:pt x="25400" y="3371"/>
                  </a:lnTo>
                  <a:lnTo>
                    <a:pt x="11916" y="0"/>
                  </a:lnTo>
                  <a:lnTo>
                    <a:pt x="7944" y="418"/>
                  </a:lnTo>
                  <a:lnTo>
                    <a:pt x="5296" y="2108"/>
                  </a:lnTo>
                  <a:lnTo>
                    <a:pt x="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473">
              <a:extLst>
                <a:ext uri="{FF2B5EF4-FFF2-40B4-BE49-F238E27FC236}">
                  <a16:creationId xmlns:a16="http://schemas.microsoft.com/office/drawing/2014/main" xmlns="" id="{9CBE4E16-19D8-41AA-ACFE-C5EC4C5003F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622550" y="224790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0" y="0"/>
                  </a:moveTo>
                  <a:lnTo>
                    <a:pt x="0" y="0"/>
                  </a:lnTo>
                  <a:lnTo>
                    <a:pt x="12209" y="36628"/>
                  </a:lnTo>
                  <a:lnTo>
                    <a:pt x="22063" y="82103"/>
                  </a:lnTo>
                  <a:lnTo>
                    <a:pt x="254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534">
            <a:extLst>
              <a:ext uri="{FF2B5EF4-FFF2-40B4-BE49-F238E27FC236}">
                <a16:creationId xmlns:a16="http://schemas.microsoft.com/office/drawing/2014/main" xmlns="" id="{C4C32FD9-DDEC-4394-832B-6DFA79B26ED7}"/>
              </a:ext>
            </a:extLst>
          </p:cNvPr>
          <p:cNvGrpSpPr/>
          <p:nvPr/>
        </p:nvGrpSpPr>
        <p:grpSpPr>
          <a:xfrm>
            <a:off x="3995033" y="1961403"/>
            <a:ext cx="1046868" cy="464298"/>
            <a:chOff x="3995033" y="1961403"/>
            <a:chExt cx="1046868" cy="464298"/>
          </a:xfrm>
        </p:grpSpPr>
        <p:sp>
          <p:nvSpPr>
            <p:cNvPr id="48" name="SMARTInkShape-2474">
              <a:extLst>
                <a:ext uri="{FF2B5EF4-FFF2-40B4-BE49-F238E27FC236}">
                  <a16:creationId xmlns:a16="http://schemas.microsoft.com/office/drawing/2014/main" xmlns="" id="{DEBBEC36-A5B9-4E0C-A886-FC6DF912BC1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718050" y="2170670"/>
              <a:ext cx="323851" cy="248681"/>
            </a:xfrm>
            <a:custGeom>
              <a:avLst/>
              <a:gdLst/>
              <a:ahLst/>
              <a:cxnLst/>
              <a:rect l="0" t="0" r="0" b="0"/>
              <a:pathLst>
                <a:path w="323851" h="248681">
                  <a:moveTo>
                    <a:pt x="0" y="248680"/>
                  </a:moveTo>
                  <a:lnTo>
                    <a:pt x="0" y="248680"/>
                  </a:lnTo>
                  <a:lnTo>
                    <a:pt x="0" y="245309"/>
                  </a:lnTo>
                  <a:lnTo>
                    <a:pt x="32493" y="199166"/>
                  </a:lnTo>
                  <a:lnTo>
                    <a:pt x="51021" y="162513"/>
                  </a:lnTo>
                  <a:lnTo>
                    <a:pt x="63598" y="129950"/>
                  </a:lnTo>
                  <a:lnTo>
                    <a:pt x="75836" y="82659"/>
                  </a:lnTo>
                  <a:lnTo>
                    <a:pt x="80561" y="44110"/>
                  </a:lnTo>
                  <a:lnTo>
                    <a:pt x="78589" y="17087"/>
                  </a:lnTo>
                  <a:lnTo>
                    <a:pt x="73537" y="2417"/>
                  </a:lnTo>
                  <a:lnTo>
                    <a:pt x="71602" y="543"/>
                  </a:lnTo>
                  <a:lnTo>
                    <a:pt x="69607" y="0"/>
                  </a:lnTo>
                  <a:lnTo>
                    <a:pt x="67571" y="343"/>
                  </a:lnTo>
                  <a:lnTo>
                    <a:pt x="61335" y="21053"/>
                  </a:lnTo>
                  <a:lnTo>
                    <a:pt x="58682" y="66682"/>
                  </a:lnTo>
                  <a:lnTo>
                    <a:pt x="63170" y="108128"/>
                  </a:lnTo>
                  <a:lnTo>
                    <a:pt x="73123" y="150277"/>
                  </a:lnTo>
                  <a:lnTo>
                    <a:pt x="89128" y="194958"/>
                  </a:lnTo>
                  <a:lnTo>
                    <a:pt x="93285" y="204398"/>
                  </a:lnTo>
                  <a:lnTo>
                    <a:pt x="105431" y="216770"/>
                  </a:lnTo>
                  <a:lnTo>
                    <a:pt x="112620" y="221056"/>
                  </a:lnTo>
                  <a:lnTo>
                    <a:pt x="120236" y="221798"/>
                  </a:lnTo>
                  <a:lnTo>
                    <a:pt x="136223" y="216977"/>
                  </a:lnTo>
                  <a:lnTo>
                    <a:pt x="164462" y="195620"/>
                  </a:lnTo>
                  <a:lnTo>
                    <a:pt x="191800" y="156837"/>
                  </a:lnTo>
                  <a:lnTo>
                    <a:pt x="209187" y="123900"/>
                  </a:lnTo>
                  <a:lnTo>
                    <a:pt x="223500" y="90211"/>
                  </a:lnTo>
                  <a:lnTo>
                    <a:pt x="230852" y="48856"/>
                  </a:lnTo>
                  <a:lnTo>
                    <a:pt x="229036" y="13399"/>
                  </a:lnTo>
                  <a:lnTo>
                    <a:pt x="228185" y="12098"/>
                  </a:lnTo>
                  <a:lnTo>
                    <a:pt x="226912" y="11937"/>
                  </a:lnTo>
                  <a:lnTo>
                    <a:pt x="225358" y="12535"/>
                  </a:lnTo>
                  <a:lnTo>
                    <a:pt x="223631" y="20725"/>
                  </a:lnTo>
                  <a:lnTo>
                    <a:pt x="222523" y="59091"/>
                  </a:lnTo>
                  <a:lnTo>
                    <a:pt x="229072" y="99921"/>
                  </a:lnTo>
                  <a:lnTo>
                    <a:pt x="240975" y="147120"/>
                  </a:lnTo>
                  <a:lnTo>
                    <a:pt x="253385" y="166383"/>
                  </a:lnTo>
                  <a:lnTo>
                    <a:pt x="268308" y="178707"/>
                  </a:lnTo>
                  <a:lnTo>
                    <a:pt x="276239" y="182981"/>
                  </a:lnTo>
                  <a:lnTo>
                    <a:pt x="294458" y="185849"/>
                  </a:lnTo>
                  <a:lnTo>
                    <a:pt x="323850" y="185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475">
              <a:extLst>
                <a:ext uri="{FF2B5EF4-FFF2-40B4-BE49-F238E27FC236}">
                  <a16:creationId xmlns:a16="http://schemas.microsoft.com/office/drawing/2014/main" xmlns="" id="{BAA159DB-B5DA-4A96-85C2-F60029E5B7B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456019" y="1982606"/>
              <a:ext cx="103282" cy="443095"/>
            </a:xfrm>
            <a:custGeom>
              <a:avLst/>
              <a:gdLst/>
              <a:ahLst/>
              <a:cxnLst/>
              <a:rect l="0" t="0" r="0" b="0"/>
              <a:pathLst>
                <a:path w="103282" h="443095">
                  <a:moveTo>
                    <a:pt x="103281" y="17644"/>
                  </a:moveTo>
                  <a:lnTo>
                    <a:pt x="103281" y="17644"/>
                  </a:lnTo>
                  <a:lnTo>
                    <a:pt x="94442" y="3338"/>
                  </a:lnTo>
                  <a:lnTo>
                    <a:pt x="90416" y="703"/>
                  </a:lnTo>
                  <a:lnTo>
                    <a:pt x="88354" y="0"/>
                  </a:lnTo>
                  <a:lnTo>
                    <a:pt x="80419" y="4863"/>
                  </a:lnTo>
                  <a:lnTo>
                    <a:pt x="75339" y="9123"/>
                  </a:lnTo>
                  <a:lnTo>
                    <a:pt x="58078" y="42087"/>
                  </a:lnTo>
                  <a:lnTo>
                    <a:pt x="43915" y="79308"/>
                  </a:lnTo>
                  <a:lnTo>
                    <a:pt x="28213" y="126189"/>
                  </a:lnTo>
                  <a:lnTo>
                    <a:pt x="20074" y="153507"/>
                  </a:lnTo>
                  <a:lnTo>
                    <a:pt x="11827" y="182303"/>
                  </a:lnTo>
                  <a:lnTo>
                    <a:pt x="6328" y="210672"/>
                  </a:lnTo>
                  <a:lnTo>
                    <a:pt x="2662" y="238757"/>
                  </a:lnTo>
                  <a:lnTo>
                    <a:pt x="218" y="266653"/>
                  </a:lnTo>
                  <a:lnTo>
                    <a:pt x="0" y="293011"/>
                  </a:lnTo>
                  <a:lnTo>
                    <a:pt x="1266" y="318344"/>
                  </a:lnTo>
                  <a:lnTo>
                    <a:pt x="9258" y="363661"/>
                  </a:lnTo>
                  <a:lnTo>
                    <a:pt x="26921" y="397912"/>
                  </a:lnTo>
                  <a:lnTo>
                    <a:pt x="54527" y="419721"/>
                  </a:lnTo>
                  <a:lnTo>
                    <a:pt x="103281" y="443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476">
              <a:extLst>
                <a:ext uri="{FF2B5EF4-FFF2-40B4-BE49-F238E27FC236}">
                  <a16:creationId xmlns:a16="http://schemas.microsoft.com/office/drawing/2014/main" xmlns="" id="{459FB75E-F9E6-42CF-AA7F-A300CB9C597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096633" y="2139950"/>
              <a:ext cx="145168" cy="202089"/>
            </a:xfrm>
            <a:custGeom>
              <a:avLst/>
              <a:gdLst/>
              <a:ahLst/>
              <a:cxnLst/>
              <a:rect l="0" t="0" r="0" b="0"/>
              <a:pathLst>
                <a:path w="145168" h="202089">
                  <a:moveTo>
                    <a:pt x="5467" y="114300"/>
                  </a:moveTo>
                  <a:lnTo>
                    <a:pt x="5467" y="114300"/>
                  </a:lnTo>
                  <a:lnTo>
                    <a:pt x="1103" y="104161"/>
                  </a:lnTo>
                  <a:lnTo>
                    <a:pt x="0" y="96623"/>
                  </a:lnTo>
                  <a:lnTo>
                    <a:pt x="1822" y="92638"/>
                  </a:lnTo>
                  <a:lnTo>
                    <a:pt x="9492" y="84446"/>
                  </a:lnTo>
                  <a:lnTo>
                    <a:pt x="29080" y="75272"/>
                  </a:lnTo>
                  <a:lnTo>
                    <a:pt x="44655" y="76023"/>
                  </a:lnTo>
                  <a:lnTo>
                    <a:pt x="52758" y="78199"/>
                  </a:lnTo>
                  <a:lnTo>
                    <a:pt x="67407" y="90023"/>
                  </a:lnTo>
                  <a:lnTo>
                    <a:pt x="74277" y="98116"/>
                  </a:lnTo>
                  <a:lnTo>
                    <a:pt x="81910" y="120277"/>
                  </a:lnTo>
                  <a:lnTo>
                    <a:pt x="83892" y="145884"/>
                  </a:lnTo>
                  <a:lnTo>
                    <a:pt x="76368" y="181984"/>
                  </a:lnTo>
                  <a:lnTo>
                    <a:pt x="66612" y="199415"/>
                  </a:lnTo>
                  <a:lnTo>
                    <a:pt x="62458" y="202088"/>
                  </a:lnTo>
                  <a:lnTo>
                    <a:pt x="58983" y="201047"/>
                  </a:lnTo>
                  <a:lnTo>
                    <a:pt x="55961" y="197532"/>
                  </a:lnTo>
                  <a:lnTo>
                    <a:pt x="56366" y="180454"/>
                  </a:lnTo>
                  <a:lnTo>
                    <a:pt x="66409" y="135548"/>
                  </a:lnTo>
                  <a:lnTo>
                    <a:pt x="79824" y="96226"/>
                  </a:lnTo>
                  <a:lnTo>
                    <a:pt x="102250" y="57584"/>
                  </a:lnTo>
                  <a:lnTo>
                    <a:pt x="134494" y="13570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477">
              <a:extLst>
                <a:ext uri="{FF2B5EF4-FFF2-40B4-BE49-F238E27FC236}">
                  <a16:creationId xmlns:a16="http://schemas.microsoft.com/office/drawing/2014/main" xmlns="" id="{E830771D-3FF4-4E4A-8394-61F12B9D589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995033" y="1961403"/>
              <a:ext cx="131708" cy="398214"/>
            </a:xfrm>
            <a:custGeom>
              <a:avLst/>
              <a:gdLst/>
              <a:ahLst/>
              <a:cxnLst/>
              <a:rect l="0" t="0" r="0" b="0"/>
              <a:pathLst>
                <a:path w="131708" h="398214">
                  <a:moveTo>
                    <a:pt x="5467" y="127747"/>
                  </a:moveTo>
                  <a:lnTo>
                    <a:pt x="5467" y="127747"/>
                  </a:lnTo>
                  <a:lnTo>
                    <a:pt x="2096" y="127747"/>
                  </a:lnTo>
                  <a:lnTo>
                    <a:pt x="1103" y="129158"/>
                  </a:lnTo>
                  <a:lnTo>
                    <a:pt x="0" y="134489"/>
                  </a:lnTo>
                  <a:lnTo>
                    <a:pt x="4361" y="171804"/>
                  </a:lnTo>
                  <a:lnTo>
                    <a:pt x="8033" y="203067"/>
                  </a:lnTo>
                  <a:lnTo>
                    <a:pt x="12017" y="240009"/>
                  </a:lnTo>
                  <a:lnTo>
                    <a:pt x="15433" y="279241"/>
                  </a:lnTo>
                  <a:lnTo>
                    <a:pt x="16952" y="317845"/>
                  </a:lnTo>
                  <a:lnTo>
                    <a:pt x="15745" y="352405"/>
                  </a:lnTo>
                  <a:lnTo>
                    <a:pt x="9222" y="397980"/>
                  </a:lnTo>
                  <a:lnTo>
                    <a:pt x="7970" y="398213"/>
                  </a:lnTo>
                  <a:lnTo>
                    <a:pt x="6914" y="372828"/>
                  </a:lnTo>
                  <a:lnTo>
                    <a:pt x="9168" y="340153"/>
                  </a:lnTo>
                  <a:lnTo>
                    <a:pt x="12521" y="296468"/>
                  </a:lnTo>
                  <a:lnTo>
                    <a:pt x="14403" y="271978"/>
                  </a:lnTo>
                  <a:lnTo>
                    <a:pt x="17069" y="245068"/>
                  </a:lnTo>
                  <a:lnTo>
                    <a:pt x="20257" y="216544"/>
                  </a:lnTo>
                  <a:lnTo>
                    <a:pt x="23793" y="186945"/>
                  </a:lnTo>
                  <a:lnTo>
                    <a:pt x="28268" y="158746"/>
                  </a:lnTo>
                  <a:lnTo>
                    <a:pt x="33368" y="131479"/>
                  </a:lnTo>
                  <a:lnTo>
                    <a:pt x="38884" y="104835"/>
                  </a:lnTo>
                  <a:lnTo>
                    <a:pt x="50658" y="63942"/>
                  </a:lnTo>
                  <a:lnTo>
                    <a:pt x="67305" y="22764"/>
                  </a:lnTo>
                  <a:lnTo>
                    <a:pt x="72092" y="13308"/>
                  </a:lnTo>
                  <a:lnTo>
                    <a:pt x="77401" y="7005"/>
                  </a:lnTo>
                  <a:lnTo>
                    <a:pt x="88943" y="0"/>
                  </a:lnTo>
                  <a:lnTo>
                    <a:pt x="94984" y="955"/>
                  </a:lnTo>
                  <a:lnTo>
                    <a:pt x="107341" y="9541"/>
                  </a:lnTo>
                  <a:lnTo>
                    <a:pt x="126198" y="43726"/>
                  </a:lnTo>
                  <a:lnTo>
                    <a:pt x="131707" y="89603"/>
                  </a:lnTo>
                  <a:lnTo>
                    <a:pt x="118758" y="135573"/>
                  </a:lnTo>
                  <a:lnTo>
                    <a:pt x="83563" y="177103"/>
                  </a:lnTo>
                  <a:lnTo>
                    <a:pt x="44129" y="206106"/>
                  </a:lnTo>
                  <a:lnTo>
                    <a:pt x="10909" y="220366"/>
                  </a:lnTo>
                  <a:lnTo>
                    <a:pt x="8389" y="222654"/>
                  </a:lnTo>
                  <a:lnTo>
                    <a:pt x="5467" y="229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535">
            <a:extLst>
              <a:ext uri="{FF2B5EF4-FFF2-40B4-BE49-F238E27FC236}">
                <a16:creationId xmlns:a16="http://schemas.microsoft.com/office/drawing/2014/main" xmlns="" id="{DEA50585-8236-4DC0-9322-3A547E31E288}"/>
              </a:ext>
            </a:extLst>
          </p:cNvPr>
          <p:cNvGrpSpPr/>
          <p:nvPr/>
        </p:nvGrpSpPr>
        <p:grpSpPr>
          <a:xfrm>
            <a:off x="5393174" y="2133962"/>
            <a:ext cx="201177" cy="247788"/>
            <a:chOff x="5393174" y="2133962"/>
            <a:chExt cx="201177" cy="247788"/>
          </a:xfrm>
        </p:grpSpPr>
        <p:sp>
          <p:nvSpPr>
            <p:cNvPr id="53" name="SMARTInkShape-2478">
              <a:extLst>
                <a:ext uri="{FF2B5EF4-FFF2-40B4-BE49-F238E27FC236}">
                  <a16:creationId xmlns:a16="http://schemas.microsoft.com/office/drawing/2014/main" xmlns="" id="{25223C8E-50A1-4DC4-96CF-DC3920C192C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422900" y="2273300"/>
              <a:ext cx="171451" cy="18168"/>
            </a:xfrm>
            <a:custGeom>
              <a:avLst/>
              <a:gdLst/>
              <a:ahLst/>
              <a:cxnLst/>
              <a:rect l="0" t="0" r="0" b="0"/>
              <a:pathLst>
                <a:path w="1714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411" y="17064"/>
                  </a:lnTo>
                  <a:lnTo>
                    <a:pt x="6742" y="18167"/>
                  </a:lnTo>
                  <a:lnTo>
                    <a:pt x="44057" y="13806"/>
                  </a:lnTo>
                  <a:lnTo>
                    <a:pt x="75319" y="10134"/>
                  </a:lnTo>
                  <a:lnTo>
                    <a:pt x="112262" y="615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479">
              <a:extLst>
                <a:ext uri="{FF2B5EF4-FFF2-40B4-BE49-F238E27FC236}">
                  <a16:creationId xmlns:a16="http://schemas.microsoft.com/office/drawing/2014/main" xmlns="" id="{9C62D530-EE93-4617-B85E-A580B549174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393174" y="2133962"/>
              <a:ext cx="188477" cy="247788"/>
            </a:xfrm>
            <a:custGeom>
              <a:avLst/>
              <a:gdLst/>
              <a:ahLst/>
              <a:cxnLst/>
              <a:rect l="0" t="0" r="0" b="0"/>
              <a:pathLst>
                <a:path w="188477" h="247788">
                  <a:moveTo>
                    <a:pt x="144026" y="18688"/>
                  </a:moveTo>
                  <a:lnTo>
                    <a:pt x="144026" y="18688"/>
                  </a:lnTo>
                  <a:lnTo>
                    <a:pt x="161854" y="859"/>
                  </a:lnTo>
                  <a:lnTo>
                    <a:pt x="160850" y="452"/>
                  </a:lnTo>
                  <a:lnTo>
                    <a:pt x="155972" y="0"/>
                  </a:lnTo>
                  <a:lnTo>
                    <a:pt x="108772" y="20718"/>
                  </a:lnTo>
                  <a:lnTo>
                    <a:pt x="65854" y="51675"/>
                  </a:lnTo>
                  <a:lnTo>
                    <a:pt x="34707" y="90002"/>
                  </a:lnTo>
                  <a:lnTo>
                    <a:pt x="9408" y="136087"/>
                  </a:lnTo>
                  <a:lnTo>
                    <a:pt x="0" y="166350"/>
                  </a:lnTo>
                  <a:lnTo>
                    <a:pt x="992" y="192501"/>
                  </a:lnTo>
                  <a:lnTo>
                    <a:pt x="4220" y="204413"/>
                  </a:lnTo>
                  <a:lnTo>
                    <a:pt x="17214" y="223294"/>
                  </a:lnTo>
                  <a:lnTo>
                    <a:pt x="25618" y="231292"/>
                  </a:lnTo>
                  <a:lnTo>
                    <a:pt x="48126" y="242060"/>
                  </a:lnTo>
                  <a:lnTo>
                    <a:pt x="75298" y="247787"/>
                  </a:lnTo>
                  <a:lnTo>
                    <a:pt x="120918" y="246338"/>
                  </a:lnTo>
                  <a:lnTo>
                    <a:pt x="159051" y="236580"/>
                  </a:lnTo>
                  <a:lnTo>
                    <a:pt x="188476" y="215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536">
            <a:extLst>
              <a:ext uri="{FF2B5EF4-FFF2-40B4-BE49-F238E27FC236}">
                <a16:creationId xmlns:a16="http://schemas.microsoft.com/office/drawing/2014/main" xmlns="" id="{198DF843-8DDE-481D-83CE-F1B3F99CEE50}"/>
              </a:ext>
            </a:extLst>
          </p:cNvPr>
          <p:cNvGrpSpPr/>
          <p:nvPr/>
        </p:nvGrpSpPr>
        <p:grpSpPr>
          <a:xfrm>
            <a:off x="6002050" y="1963867"/>
            <a:ext cx="506701" cy="455484"/>
            <a:chOff x="6002050" y="1963867"/>
            <a:chExt cx="506701" cy="455484"/>
          </a:xfrm>
        </p:grpSpPr>
        <p:sp>
          <p:nvSpPr>
            <p:cNvPr id="56" name="SMARTInkShape-2480">
              <a:extLst>
                <a:ext uri="{FF2B5EF4-FFF2-40B4-BE49-F238E27FC236}">
                  <a16:creationId xmlns:a16="http://schemas.microsoft.com/office/drawing/2014/main" xmlns="" id="{5DAA28FF-4C26-4813-A120-FBC8DD7A2F7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346936" y="1963867"/>
              <a:ext cx="161815" cy="157034"/>
            </a:xfrm>
            <a:custGeom>
              <a:avLst/>
              <a:gdLst/>
              <a:ahLst/>
              <a:cxnLst/>
              <a:rect l="0" t="0" r="0" b="0"/>
              <a:pathLst>
                <a:path w="161815" h="157034">
                  <a:moveTo>
                    <a:pt x="22114" y="68133"/>
                  </a:moveTo>
                  <a:lnTo>
                    <a:pt x="22114" y="68133"/>
                  </a:lnTo>
                  <a:lnTo>
                    <a:pt x="11179" y="68133"/>
                  </a:lnTo>
                  <a:lnTo>
                    <a:pt x="6566" y="71504"/>
                  </a:lnTo>
                  <a:lnTo>
                    <a:pt x="0" y="109575"/>
                  </a:lnTo>
                  <a:lnTo>
                    <a:pt x="56" y="120183"/>
                  </a:lnTo>
                  <a:lnTo>
                    <a:pt x="1059" y="124000"/>
                  </a:lnTo>
                  <a:lnTo>
                    <a:pt x="2433" y="126544"/>
                  </a:lnTo>
                  <a:lnTo>
                    <a:pt x="4054" y="128240"/>
                  </a:lnTo>
                  <a:lnTo>
                    <a:pt x="5841" y="129371"/>
                  </a:lnTo>
                  <a:lnTo>
                    <a:pt x="7737" y="129420"/>
                  </a:lnTo>
                  <a:lnTo>
                    <a:pt x="11726" y="127592"/>
                  </a:lnTo>
                  <a:lnTo>
                    <a:pt x="24022" y="85405"/>
                  </a:lnTo>
                  <a:lnTo>
                    <a:pt x="33498" y="45969"/>
                  </a:lnTo>
                  <a:lnTo>
                    <a:pt x="42655" y="15705"/>
                  </a:lnTo>
                  <a:lnTo>
                    <a:pt x="49588" y="3204"/>
                  </a:lnTo>
                  <a:lnTo>
                    <a:pt x="52425" y="858"/>
                  </a:lnTo>
                  <a:lnTo>
                    <a:pt x="55022" y="0"/>
                  </a:lnTo>
                  <a:lnTo>
                    <a:pt x="63551" y="4690"/>
                  </a:lnTo>
                  <a:lnTo>
                    <a:pt x="74397" y="15947"/>
                  </a:lnTo>
                  <a:lnTo>
                    <a:pt x="100488" y="57668"/>
                  </a:lnTo>
                  <a:lnTo>
                    <a:pt x="122476" y="94195"/>
                  </a:lnTo>
                  <a:lnTo>
                    <a:pt x="148870" y="137722"/>
                  </a:lnTo>
                  <a:lnTo>
                    <a:pt x="161814" y="157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481">
              <a:extLst>
                <a:ext uri="{FF2B5EF4-FFF2-40B4-BE49-F238E27FC236}">
                  <a16:creationId xmlns:a16="http://schemas.microsoft.com/office/drawing/2014/main" xmlns="" id="{2733F36F-4A57-4500-B278-61D191A1426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248400" y="2172735"/>
              <a:ext cx="254001" cy="246616"/>
            </a:xfrm>
            <a:custGeom>
              <a:avLst/>
              <a:gdLst/>
              <a:ahLst/>
              <a:cxnLst/>
              <a:rect l="0" t="0" r="0" b="0"/>
              <a:pathLst>
                <a:path w="254001" h="246616">
                  <a:moveTo>
                    <a:pt x="0" y="246615"/>
                  </a:moveTo>
                  <a:lnTo>
                    <a:pt x="0" y="246615"/>
                  </a:lnTo>
                  <a:lnTo>
                    <a:pt x="0" y="243244"/>
                  </a:lnTo>
                  <a:lnTo>
                    <a:pt x="33904" y="196396"/>
                  </a:lnTo>
                  <a:lnTo>
                    <a:pt x="59042" y="156789"/>
                  </a:lnTo>
                  <a:lnTo>
                    <a:pt x="71162" y="125789"/>
                  </a:lnTo>
                  <a:lnTo>
                    <a:pt x="79370" y="91314"/>
                  </a:lnTo>
                  <a:lnTo>
                    <a:pt x="86077" y="43731"/>
                  </a:lnTo>
                  <a:lnTo>
                    <a:pt x="86182" y="12934"/>
                  </a:lnTo>
                  <a:lnTo>
                    <a:pt x="84970" y="6161"/>
                  </a:lnTo>
                  <a:lnTo>
                    <a:pt x="82753" y="2351"/>
                  </a:lnTo>
                  <a:lnTo>
                    <a:pt x="79863" y="517"/>
                  </a:lnTo>
                  <a:lnTo>
                    <a:pt x="76524" y="0"/>
                  </a:lnTo>
                  <a:lnTo>
                    <a:pt x="72889" y="3183"/>
                  </a:lnTo>
                  <a:lnTo>
                    <a:pt x="65086" y="16127"/>
                  </a:lnTo>
                  <a:lnTo>
                    <a:pt x="56130" y="49989"/>
                  </a:lnTo>
                  <a:lnTo>
                    <a:pt x="55750" y="94673"/>
                  </a:lnTo>
                  <a:lnTo>
                    <a:pt x="60106" y="136919"/>
                  </a:lnTo>
                  <a:lnTo>
                    <a:pt x="68604" y="181228"/>
                  </a:lnTo>
                  <a:lnTo>
                    <a:pt x="75411" y="192389"/>
                  </a:lnTo>
                  <a:lnTo>
                    <a:pt x="80613" y="194237"/>
                  </a:lnTo>
                  <a:lnTo>
                    <a:pt x="93919" y="192526"/>
                  </a:lnTo>
                  <a:lnTo>
                    <a:pt x="117277" y="176888"/>
                  </a:lnTo>
                  <a:lnTo>
                    <a:pt x="150453" y="134064"/>
                  </a:lnTo>
                  <a:lnTo>
                    <a:pt x="167293" y="102048"/>
                  </a:lnTo>
                  <a:lnTo>
                    <a:pt x="182302" y="68533"/>
                  </a:lnTo>
                  <a:lnTo>
                    <a:pt x="199072" y="21252"/>
                  </a:lnTo>
                  <a:lnTo>
                    <a:pt x="199742" y="17351"/>
                  </a:lnTo>
                  <a:lnTo>
                    <a:pt x="199484" y="16161"/>
                  </a:lnTo>
                  <a:lnTo>
                    <a:pt x="198606" y="16779"/>
                  </a:lnTo>
                  <a:lnTo>
                    <a:pt x="192832" y="43824"/>
                  </a:lnTo>
                  <a:lnTo>
                    <a:pt x="192842" y="89200"/>
                  </a:lnTo>
                  <a:lnTo>
                    <a:pt x="197185" y="111742"/>
                  </a:lnTo>
                  <a:lnTo>
                    <a:pt x="215338" y="141578"/>
                  </a:lnTo>
                  <a:lnTo>
                    <a:pt x="219759" y="146957"/>
                  </a:lnTo>
                  <a:lnTo>
                    <a:pt x="225528" y="149132"/>
                  </a:lnTo>
                  <a:lnTo>
                    <a:pt x="254000" y="145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482">
              <a:extLst>
                <a:ext uri="{FF2B5EF4-FFF2-40B4-BE49-F238E27FC236}">
                  <a16:creationId xmlns:a16="http://schemas.microsoft.com/office/drawing/2014/main" xmlns="" id="{D80A8285-3B04-4A94-B9FD-ABFF342F966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002050" y="2051933"/>
              <a:ext cx="151101" cy="354718"/>
            </a:xfrm>
            <a:custGeom>
              <a:avLst/>
              <a:gdLst/>
              <a:ahLst/>
              <a:cxnLst/>
              <a:rect l="0" t="0" r="0" b="0"/>
              <a:pathLst>
                <a:path w="151101" h="354718">
                  <a:moveTo>
                    <a:pt x="138400" y="5467"/>
                  </a:moveTo>
                  <a:lnTo>
                    <a:pt x="138400" y="5467"/>
                  </a:lnTo>
                  <a:lnTo>
                    <a:pt x="138400" y="2096"/>
                  </a:lnTo>
                  <a:lnTo>
                    <a:pt x="136988" y="1103"/>
                  </a:lnTo>
                  <a:lnTo>
                    <a:pt x="131658" y="0"/>
                  </a:lnTo>
                  <a:lnTo>
                    <a:pt x="113981" y="6120"/>
                  </a:lnTo>
                  <a:lnTo>
                    <a:pt x="90870" y="23613"/>
                  </a:lnTo>
                  <a:lnTo>
                    <a:pt x="62777" y="56783"/>
                  </a:lnTo>
                  <a:lnTo>
                    <a:pt x="40584" y="89422"/>
                  </a:lnTo>
                  <a:lnTo>
                    <a:pt x="19432" y="128858"/>
                  </a:lnTo>
                  <a:lnTo>
                    <a:pt x="5327" y="174607"/>
                  </a:lnTo>
                  <a:lnTo>
                    <a:pt x="0" y="217518"/>
                  </a:lnTo>
                  <a:lnTo>
                    <a:pt x="1394" y="255640"/>
                  </a:lnTo>
                  <a:lnTo>
                    <a:pt x="14785" y="300196"/>
                  </a:lnTo>
                  <a:lnTo>
                    <a:pt x="28662" y="324606"/>
                  </a:lnTo>
                  <a:lnTo>
                    <a:pt x="53644" y="341569"/>
                  </a:lnTo>
                  <a:lnTo>
                    <a:pt x="85208" y="351696"/>
                  </a:lnTo>
                  <a:lnTo>
                    <a:pt x="129068" y="354135"/>
                  </a:lnTo>
                  <a:lnTo>
                    <a:pt x="151100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537">
            <a:extLst>
              <a:ext uri="{FF2B5EF4-FFF2-40B4-BE49-F238E27FC236}">
                <a16:creationId xmlns:a16="http://schemas.microsoft.com/office/drawing/2014/main" xmlns="" id="{C0423280-1061-44F3-A1AB-A12655E577CA}"/>
              </a:ext>
            </a:extLst>
          </p:cNvPr>
          <p:cNvGrpSpPr/>
          <p:nvPr/>
        </p:nvGrpSpPr>
        <p:grpSpPr>
          <a:xfrm>
            <a:off x="6775450" y="2157621"/>
            <a:ext cx="530421" cy="242680"/>
            <a:chOff x="6775450" y="2157621"/>
            <a:chExt cx="530421" cy="242680"/>
          </a:xfrm>
        </p:grpSpPr>
        <p:sp>
          <p:nvSpPr>
            <p:cNvPr id="60" name="SMARTInkShape-2483">
              <a:extLst>
                <a:ext uri="{FF2B5EF4-FFF2-40B4-BE49-F238E27FC236}">
                  <a16:creationId xmlns:a16="http://schemas.microsoft.com/office/drawing/2014/main" xmlns="" id="{0858A072-F1E4-4389-A148-54DD869A96B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258050" y="2311400"/>
              <a:ext cx="47821" cy="88901"/>
            </a:xfrm>
            <a:custGeom>
              <a:avLst/>
              <a:gdLst/>
              <a:ahLst/>
              <a:cxnLst/>
              <a:rect l="0" t="0" r="0" b="0"/>
              <a:pathLst>
                <a:path w="47821" h="88901">
                  <a:moveTo>
                    <a:pt x="44450" y="0"/>
                  </a:moveTo>
                  <a:lnTo>
                    <a:pt x="44450" y="0"/>
                  </a:lnTo>
                  <a:lnTo>
                    <a:pt x="47820" y="10113"/>
                  </a:lnTo>
                  <a:lnTo>
                    <a:pt x="45713" y="22604"/>
                  </a:lnTo>
                  <a:lnTo>
                    <a:pt x="32862" y="5361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484">
              <a:extLst>
                <a:ext uri="{FF2B5EF4-FFF2-40B4-BE49-F238E27FC236}">
                  <a16:creationId xmlns:a16="http://schemas.microsoft.com/office/drawing/2014/main" xmlns="" id="{AC6403FF-7E2D-4B84-86A3-C933C41378B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056299" y="2157621"/>
              <a:ext cx="157302" cy="133207"/>
            </a:xfrm>
            <a:custGeom>
              <a:avLst/>
              <a:gdLst/>
              <a:ahLst/>
              <a:cxnLst/>
              <a:rect l="0" t="0" r="0" b="0"/>
              <a:pathLst>
                <a:path w="157302" h="133207">
                  <a:moveTo>
                    <a:pt x="112851" y="77579"/>
                  </a:moveTo>
                  <a:lnTo>
                    <a:pt x="112851" y="77579"/>
                  </a:lnTo>
                  <a:lnTo>
                    <a:pt x="109480" y="35516"/>
                  </a:lnTo>
                  <a:lnTo>
                    <a:pt x="107383" y="14786"/>
                  </a:lnTo>
                  <a:lnTo>
                    <a:pt x="104972" y="9612"/>
                  </a:lnTo>
                  <a:lnTo>
                    <a:pt x="96649" y="1980"/>
                  </a:lnTo>
                  <a:lnTo>
                    <a:pt x="84013" y="0"/>
                  </a:lnTo>
                  <a:lnTo>
                    <a:pt x="68284" y="2883"/>
                  </a:lnTo>
                  <a:lnTo>
                    <a:pt x="49534" y="11219"/>
                  </a:lnTo>
                  <a:lnTo>
                    <a:pt x="19144" y="37926"/>
                  </a:lnTo>
                  <a:lnTo>
                    <a:pt x="1282" y="69279"/>
                  </a:lnTo>
                  <a:lnTo>
                    <a:pt x="0" y="90353"/>
                  </a:lnTo>
                  <a:lnTo>
                    <a:pt x="4839" y="110068"/>
                  </a:lnTo>
                  <a:lnTo>
                    <a:pt x="14045" y="125885"/>
                  </a:lnTo>
                  <a:lnTo>
                    <a:pt x="20169" y="130244"/>
                  </a:lnTo>
                  <a:lnTo>
                    <a:pt x="34500" y="133206"/>
                  </a:lnTo>
                  <a:lnTo>
                    <a:pt x="52158" y="128407"/>
                  </a:lnTo>
                  <a:lnTo>
                    <a:pt x="78170" y="113806"/>
                  </a:lnTo>
                  <a:lnTo>
                    <a:pt x="91793" y="101441"/>
                  </a:lnTo>
                  <a:lnTo>
                    <a:pt x="110154" y="78033"/>
                  </a:lnTo>
                  <a:lnTo>
                    <a:pt x="113170" y="75765"/>
                  </a:lnTo>
                  <a:lnTo>
                    <a:pt x="115180" y="74959"/>
                  </a:lnTo>
                  <a:lnTo>
                    <a:pt x="116521" y="75126"/>
                  </a:lnTo>
                  <a:lnTo>
                    <a:pt x="117414" y="75944"/>
                  </a:lnTo>
                  <a:lnTo>
                    <a:pt x="122042" y="83836"/>
                  </a:lnTo>
                  <a:lnTo>
                    <a:pt x="127883" y="101854"/>
                  </a:lnTo>
                  <a:lnTo>
                    <a:pt x="137641" y="113297"/>
                  </a:lnTo>
                  <a:lnTo>
                    <a:pt x="157301" y="128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485">
              <a:extLst>
                <a:ext uri="{FF2B5EF4-FFF2-40B4-BE49-F238E27FC236}">
                  <a16:creationId xmlns:a16="http://schemas.microsoft.com/office/drawing/2014/main" xmlns="" id="{882D5A06-8F42-41A7-ADD0-B173BAA2F51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775450" y="2266950"/>
              <a:ext cx="165101" cy="3372"/>
            </a:xfrm>
            <a:custGeom>
              <a:avLst/>
              <a:gdLst/>
              <a:ahLst/>
              <a:cxnLst/>
              <a:rect l="0" t="0" r="0" b="0"/>
              <a:pathLst>
                <a:path w="165101" h="3372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52097" y="932"/>
                  </a:lnTo>
                  <a:lnTo>
                    <a:pt x="83831" y="414"/>
                  </a:lnTo>
                  <a:lnTo>
                    <a:pt x="123807" y="18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538">
            <a:extLst>
              <a:ext uri="{FF2B5EF4-FFF2-40B4-BE49-F238E27FC236}">
                <a16:creationId xmlns:a16="http://schemas.microsoft.com/office/drawing/2014/main" xmlns="" id="{44412126-5E11-473B-B9D4-DA873DCCE981}"/>
              </a:ext>
            </a:extLst>
          </p:cNvPr>
          <p:cNvGrpSpPr/>
          <p:nvPr/>
        </p:nvGrpSpPr>
        <p:grpSpPr>
          <a:xfrm>
            <a:off x="7582782" y="1993403"/>
            <a:ext cx="1108900" cy="394198"/>
            <a:chOff x="7582782" y="1993403"/>
            <a:chExt cx="1108900" cy="394198"/>
          </a:xfrm>
        </p:grpSpPr>
        <p:sp>
          <p:nvSpPr>
            <p:cNvPr id="64" name="SMARTInkShape-2486">
              <a:extLst>
                <a:ext uri="{FF2B5EF4-FFF2-40B4-BE49-F238E27FC236}">
                  <a16:creationId xmlns:a16="http://schemas.microsoft.com/office/drawing/2014/main" xmlns="" id="{D75CE545-660A-4F7E-91C9-216EC9BF02F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534400" y="1993403"/>
              <a:ext cx="157282" cy="394198"/>
            </a:xfrm>
            <a:custGeom>
              <a:avLst/>
              <a:gdLst/>
              <a:ahLst/>
              <a:cxnLst/>
              <a:rect l="0" t="0" r="0" b="0"/>
              <a:pathLst>
                <a:path w="157282" h="394198">
                  <a:moveTo>
                    <a:pt x="114300" y="13197"/>
                  </a:moveTo>
                  <a:lnTo>
                    <a:pt x="114300" y="13197"/>
                  </a:lnTo>
                  <a:lnTo>
                    <a:pt x="110929" y="3084"/>
                  </a:lnTo>
                  <a:lnTo>
                    <a:pt x="111347" y="810"/>
                  </a:lnTo>
                  <a:lnTo>
                    <a:pt x="113037" y="0"/>
                  </a:lnTo>
                  <a:lnTo>
                    <a:pt x="115574" y="166"/>
                  </a:lnTo>
                  <a:lnTo>
                    <a:pt x="129260" y="23996"/>
                  </a:lnTo>
                  <a:lnTo>
                    <a:pt x="142585" y="54450"/>
                  </a:lnTo>
                  <a:lnTo>
                    <a:pt x="154388" y="92915"/>
                  </a:lnTo>
                  <a:lnTo>
                    <a:pt x="157281" y="138233"/>
                  </a:lnTo>
                  <a:lnTo>
                    <a:pt x="150571" y="184715"/>
                  </a:lnTo>
                  <a:lnTo>
                    <a:pt x="136771" y="230538"/>
                  </a:lnTo>
                  <a:lnTo>
                    <a:pt x="116525" y="274423"/>
                  </a:lnTo>
                  <a:lnTo>
                    <a:pt x="95299" y="309919"/>
                  </a:lnTo>
                  <a:lnTo>
                    <a:pt x="63515" y="351822"/>
                  </a:lnTo>
                  <a:lnTo>
                    <a:pt x="42339" y="372542"/>
                  </a:lnTo>
                  <a:lnTo>
                    <a:pt x="0" y="394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487">
              <a:extLst>
                <a:ext uri="{FF2B5EF4-FFF2-40B4-BE49-F238E27FC236}">
                  <a16:creationId xmlns:a16="http://schemas.microsoft.com/office/drawing/2014/main" xmlns="" id="{80138FBD-165D-490D-9C23-374EA4CF1FE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420100" y="2089150"/>
              <a:ext cx="86172" cy="292101"/>
            </a:xfrm>
            <a:custGeom>
              <a:avLst/>
              <a:gdLst/>
              <a:ahLst/>
              <a:cxnLst/>
              <a:rect l="0" t="0" r="0" b="0"/>
              <a:pathLst>
                <a:path w="86172" h="292101">
                  <a:moveTo>
                    <a:pt x="38100" y="0"/>
                  </a:moveTo>
                  <a:lnTo>
                    <a:pt x="38100" y="0"/>
                  </a:lnTo>
                  <a:lnTo>
                    <a:pt x="41470" y="0"/>
                  </a:lnTo>
                  <a:lnTo>
                    <a:pt x="50309" y="6742"/>
                  </a:lnTo>
                  <a:lnTo>
                    <a:pt x="70302" y="43351"/>
                  </a:lnTo>
                  <a:lnTo>
                    <a:pt x="82762" y="88888"/>
                  </a:lnTo>
                  <a:lnTo>
                    <a:pt x="86171" y="126524"/>
                  </a:lnTo>
                  <a:lnTo>
                    <a:pt x="80161" y="163007"/>
                  </a:lnTo>
                  <a:lnTo>
                    <a:pt x="67377" y="196625"/>
                  </a:lnTo>
                  <a:lnTo>
                    <a:pt x="41051" y="238646"/>
                  </a:lnTo>
                  <a:lnTo>
                    <a:pt x="5404" y="285514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488">
              <a:extLst>
                <a:ext uri="{FF2B5EF4-FFF2-40B4-BE49-F238E27FC236}">
                  <a16:creationId xmlns:a16="http://schemas.microsoft.com/office/drawing/2014/main" xmlns="" id="{7D413917-D221-4D90-9C10-4E9F984D56D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255294" y="2082800"/>
              <a:ext cx="90088" cy="271228"/>
            </a:xfrm>
            <a:custGeom>
              <a:avLst/>
              <a:gdLst/>
              <a:ahLst/>
              <a:cxnLst/>
              <a:rect l="0" t="0" r="0" b="0"/>
              <a:pathLst>
                <a:path w="90088" h="271228">
                  <a:moveTo>
                    <a:pt x="31456" y="0"/>
                  </a:moveTo>
                  <a:lnTo>
                    <a:pt x="31456" y="0"/>
                  </a:lnTo>
                  <a:lnTo>
                    <a:pt x="28085" y="0"/>
                  </a:lnTo>
                  <a:lnTo>
                    <a:pt x="24548" y="3763"/>
                  </a:lnTo>
                  <a:lnTo>
                    <a:pt x="22617" y="6742"/>
                  </a:lnTo>
                  <a:lnTo>
                    <a:pt x="14449" y="44057"/>
                  </a:lnTo>
                  <a:lnTo>
                    <a:pt x="10256" y="75320"/>
                  </a:lnTo>
                  <a:lnTo>
                    <a:pt x="7923" y="108499"/>
                  </a:lnTo>
                  <a:lnTo>
                    <a:pt x="6180" y="141356"/>
                  </a:lnTo>
                  <a:lnTo>
                    <a:pt x="1937" y="185503"/>
                  </a:lnTo>
                  <a:lnTo>
                    <a:pt x="0" y="222367"/>
                  </a:lnTo>
                  <a:lnTo>
                    <a:pt x="607" y="223034"/>
                  </a:lnTo>
                  <a:lnTo>
                    <a:pt x="1718" y="222067"/>
                  </a:lnTo>
                  <a:lnTo>
                    <a:pt x="4833" y="216524"/>
                  </a:lnTo>
                  <a:lnTo>
                    <a:pt x="21382" y="183004"/>
                  </a:lnTo>
                  <a:lnTo>
                    <a:pt x="38584" y="163663"/>
                  </a:lnTo>
                  <a:lnTo>
                    <a:pt x="50852" y="157406"/>
                  </a:lnTo>
                  <a:lnTo>
                    <a:pt x="57087" y="155737"/>
                  </a:lnTo>
                  <a:lnTo>
                    <a:pt x="69658" y="157646"/>
                  </a:lnTo>
                  <a:lnTo>
                    <a:pt x="75974" y="160131"/>
                  </a:lnTo>
                  <a:lnTo>
                    <a:pt x="80890" y="164609"/>
                  </a:lnTo>
                  <a:lnTo>
                    <a:pt x="88234" y="177111"/>
                  </a:lnTo>
                  <a:lnTo>
                    <a:pt x="90087" y="193957"/>
                  </a:lnTo>
                  <a:lnTo>
                    <a:pt x="87853" y="212498"/>
                  </a:lnTo>
                  <a:lnTo>
                    <a:pt x="82157" y="230145"/>
                  </a:lnTo>
                  <a:lnTo>
                    <a:pt x="64273" y="252576"/>
                  </a:lnTo>
                  <a:lnTo>
                    <a:pt x="44473" y="269257"/>
                  </a:lnTo>
                  <a:lnTo>
                    <a:pt x="38017" y="271227"/>
                  </a:lnTo>
                  <a:lnTo>
                    <a:pt x="25200" y="269653"/>
                  </a:lnTo>
                  <a:lnTo>
                    <a:pt x="14329" y="262368"/>
                  </a:lnTo>
                  <a:lnTo>
                    <a:pt x="9454" y="257462"/>
                  </a:lnTo>
                  <a:lnTo>
                    <a:pt x="7616" y="249958"/>
                  </a:lnTo>
                  <a:lnTo>
                    <a:pt x="12406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489">
              <a:extLst>
                <a:ext uri="{FF2B5EF4-FFF2-40B4-BE49-F238E27FC236}">
                  <a16:creationId xmlns:a16="http://schemas.microsoft.com/office/drawing/2014/main" xmlns="" id="{6DC50062-BC56-4718-9C30-D8589FE49D7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083676" y="2174679"/>
              <a:ext cx="18925" cy="162122"/>
            </a:xfrm>
            <a:custGeom>
              <a:avLst/>
              <a:gdLst/>
              <a:ahLst/>
              <a:cxnLst/>
              <a:rect l="0" t="0" r="0" b="0"/>
              <a:pathLst>
                <a:path w="18925" h="162122">
                  <a:moveTo>
                    <a:pt x="12574" y="3371"/>
                  </a:moveTo>
                  <a:lnTo>
                    <a:pt x="12574" y="3371"/>
                  </a:lnTo>
                  <a:lnTo>
                    <a:pt x="9203" y="0"/>
                  </a:lnTo>
                  <a:lnTo>
                    <a:pt x="8210" y="418"/>
                  </a:lnTo>
                  <a:lnTo>
                    <a:pt x="3114" y="18330"/>
                  </a:lnTo>
                  <a:lnTo>
                    <a:pt x="514" y="57126"/>
                  </a:lnTo>
                  <a:lnTo>
                    <a:pt x="0" y="103673"/>
                  </a:lnTo>
                  <a:lnTo>
                    <a:pt x="3269" y="140306"/>
                  </a:lnTo>
                  <a:lnTo>
                    <a:pt x="8674" y="150779"/>
                  </a:lnTo>
                  <a:lnTo>
                    <a:pt x="18924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490">
              <a:extLst>
                <a:ext uri="{FF2B5EF4-FFF2-40B4-BE49-F238E27FC236}">
                  <a16:creationId xmlns:a16="http://schemas.microsoft.com/office/drawing/2014/main" xmlns="" id="{4846B570-75F1-48FC-A48C-D756083BBD2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994650" y="22542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12552" y="17168"/>
                  </a:lnTo>
                  <a:lnTo>
                    <a:pt x="55275" y="8924"/>
                  </a:lnTo>
                  <a:lnTo>
                    <a:pt x="90931" y="7113"/>
                  </a:lnTo>
                  <a:lnTo>
                    <a:pt x="129640" y="587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491">
              <a:extLst>
                <a:ext uri="{FF2B5EF4-FFF2-40B4-BE49-F238E27FC236}">
                  <a16:creationId xmlns:a16="http://schemas.microsoft.com/office/drawing/2014/main" xmlns="" id="{3884CA9C-7C14-465B-B23D-ACCAC818A0C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628889" y="1996083"/>
              <a:ext cx="156212" cy="105768"/>
            </a:xfrm>
            <a:custGeom>
              <a:avLst/>
              <a:gdLst/>
              <a:ahLst/>
              <a:cxnLst/>
              <a:rect l="0" t="0" r="0" b="0"/>
              <a:pathLst>
                <a:path w="156212" h="105768">
                  <a:moveTo>
                    <a:pt x="29211" y="80367"/>
                  </a:moveTo>
                  <a:lnTo>
                    <a:pt x="29211" y="80367"/>
                  </a:lnTo>
                  <a:lnTo>
                    <a:pt x="41144" y="66552"/>
                  </a:lnTo>
                  <a:lnTo>
                    <a:pt x="51687" y="46353"/>
                  </a:lnTo>
                  <a:lnTo>
                    <a:pt x="54226" y="28685"/>
                  </a:lnTo>
                  <a:lnTo>
                    <a:pt x="52943" y="27568"/>
                  </a:lnTo>
                  <a:lnTo>
                    <a:pt x="50676" y="27529"/>
                  </a:lnTo>
                  <a:lnTo>
                    <a:pt x="47754" y="28208"/>
                  </a:lnTo>
                  <a:lnTo>
                    <a:pt x="40744" y="34608"/>
                  </a:lnTo>
                  <a:lnTo>
                    <a:pt x="11382" y="75017"/>
                  </a:lnTo>
                  <a:lnTo>
                    <a:pt x="210" y="97968"/>
                  </a:lnTo>
                  <a:lnTo>
                    <a:pt x="0" y="99862"/>
                  </a:lnTo>
                  <a:lnTo>
                    <a:pt x="565" y="100419"/>
                  </a:lnTo>
                  <a:lnTo>
                    <a:pt x="16654" y="92873"/>
                  </a:lnTo>
                  <a:lnTo>
                    <a:pt x="27393" y="80046"/>
                  </a:lnTo>
                  <a:lnTo>
                    <a:pt x="39692" y="62585"/>
                  </a:lnTo>
                  <a:lnTo>
                    <a:pt x="78317" y="26394"/>
                  </a:lnTo>
                  <a:lnTo>
                    <a:pt x="104909" y="8871"/>
                  </a:lnTo>
                  <a:lnTo>
                    <a:pt x="128780" y="1092"/>
                  </a:lnTo>
                  <a:lnTo>
                    <a:pt x="135808" y="0"/>
                  </a:lnTo>
                  <a:lnTo>
                    <a:pt x="147378" y="2550"/>
                  </a:lnTo>
                  <a:lnTo>
                    <a:pt x="152439" y="5206"/>
                  </a:lnTo>
                  <a:lnTo>
                    <a:pt x="155107" y="9799"/>
                  </a:lnTo>
                  <a:lnTo>
                    <a:pt x="156191" y="22427"/>
                  </a:lnTo>
                  <a:lnTo>
                    <a:pt x="152548" y="62964"/>
                  </a:lnTo>
                  <a:lnTo>
                    <a:pt x="156211" y="105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492">
              <a:extLst>
                <a:ext uri="{FF2B5EF4-FFF2-40B4-BE49-F238E27FC236}">
                  <a16:creationId xmlns:a16="http://schemas.microsoft.com/office/drawing/2014/main" xmlns="" id="{6AA2F9C7-0B3B-4DE2-B541-89EF5BC8651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582782" y="2172039"/>
              <a:ext cx="265819" cy="177462"/>
            </a:xfrm>
            <a:custGeom>
              <a:avLst/>
              <a:gdLst/>
              <a:ahLst/>
              <a:cxnLst/>
              <a:rect l="0" t="0" r="0" b="0"/>
              <a:pathLst>
                <a:path w="265819" h="177462">
                  <a:moveTo>
                    <a:pt x="5468" y="177461"/>
                  </a:moveTo>
                  <a:lnTo>
                    <a:pt x="5468" y="177461"/>
                  </a:lnTo>
                  <a:lnTo>
                    <a:pt x="2097" y="174090"/>
                  </a:lnTo>
                  <a:lnTo>
                    <a:pt x="441" y="170553"/>
                  </a:lnTo>
                  <a:lnTo>
                    <a:pt x="0" y="168623"/>
                  </a:lnTo>
                  <a:lnTo>
                    <a:pt x="21538" y="126013"/>
                  </a:lnTo>
                  <a:lnTo>
                    <a:pt x="42352" y="80829"/>
                  </a:lnTo>
                  <a:lnTo>
                    <a:pt x="56890" y="34509"/>
                  </a:lnTo>
                  <a:lnTo>
                    <a:pt x="67583" y="0"/>
                  </a:lnTo>
                  <a:lnTo>
                    <a:pt x="66633" y="592"/>
                  </a:lnTo>
                  <a:lnTo>
                    <a:pt x="61816" y="8777"/>
                  </a:lnTo>
                  <a:lnTo>
                    <a:pt x="53000" y="47872"/>
                  </a:lnTo>
                  <a:lnTo>
                    <a:pt x="52242" y="86774"/>
                  </a:lnTo>
                  <a:lnTo>
                    <a:pt x="63913" y="130358"/>
                  </a:lnTo>
                  <a:lnTo>
                    <a:pt x="67715" y="139709"/>
                  </a:lnTo>
                  <a:lnTo>
                    <a:pt x="72366" y="145943"/>
                  </a:lnTo>
                  <a:lnTo>
                    <a:pt x="83178" y="152870"/>
                  </a:lnTo>
                  <a:lnTo>
                    <a:pt x="100684" y="152185"/>
                  </a:lnTo>
                  <a:lnTo>
                    <a:pt x="111279" y="150027"/>
                  </a:lnTo>
                  <a:lnTo>
                    <a:pt x="143044" y="130135"/>
                  </a:lnTo>
                  <a:lnTo>
                    <a:pt x="158570" y="109860"/>
                  </a:lnTo>
                  <a:lnTo>
                    <a:pt x="180036" y="62351"/>
                  </a:lnTo>
                  <a:lnTo>
                    <a:pt x="189058" y="24724"/>
                  </a:lnTo>
                  <a:lnTo>
                    <a:pt x="198435" y="71888"/>
                  </a:lnTo>
                  <a:lnTo>
                    <a:pt x="207909" y="93734"/>
                  </a:lnTo>
                  <a:lnTo>
                    <a:pt x="223024" y="110241"/>
                  </a:lnTo>
                  <a:lnTo>
                    <a:pt x="265818" y="126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539">
            <a:extLst>
              <a:ext uri="{FF2B5EF4-FFF2-40B4-BE49-F238E27FC236}">
                <a16:creationId xmlns:a16="http://schemas.microsoft.com/office/drawing/2014/main" xmlns="" id="{7459DAC0-9EDC-4497-A1BE-E7EFABBD7039}"/>
              </a:ext>
            </a:extLst>
          </p:cNvPr>
          <p:cNvGrpSpPr/>
          <p:nvPr/>
        </p:nvGrpSpPr>
        <p:grpSpPr>
          <a:xfrm>
            <a:off x="9157583" y="2131118"/>
            <a:ext cx="361068" cy="307283"/>
            <a:chOff x="9157583" y="2131118"/>
            <a:chExt cx="361068" cy="307283"/>
          </a:xfrm>
        </p:grpSpPr>
        <p:sp>
          <p:nvSpPr>
            <p:cNvPr id="72" name="SMARTInkShape-2493">
              <a:extLst>
                <a:ext uri="{FF2B5EF4-FFF2-40B4-BE49-F238E27FC236}">
                  <a16:creationId xmlns:a16="http://schemas.microsoft.com/office/drawing/2014/main" xmlns="" id="{998D36F8-284A-4DB8-A14F-88BEFB2D65C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157583" y="2131118"/>
              <a:ext cx="265750" cy="199333"/>
            </a:xfrm>
            <a:custGeom>
              <a:avLst/>
              <a:gdLst/>
              <a:ahLst/>
              <a:cxnLst/>
              <a:rect l="0" t="0" r="0" b="0"/>
              <a:pathLst>
                <a:path w="265750" h="199333">
                  <a:moveTo>
                    <a:pt x="5467" y="15182"/>
                  </a:moveTo>
                  <a:lnTo>
                    <a:pt x="5467" y="15182"/>
                  </a:lnTo>
                  <a:lnTo>
                    <a:pt x="441" y="3248"/>
                  </a:lnTo>
                  <a:lnTo>
                    <a:pt x="0" y="876"/>
                  </a:lnTo>
                  <a:lnTo>
                    <a:pt x="1116" y="0"/>
                  </a:lnTo>
                  <a:lnTo>
                    <a:pt x="6120" y="909"/>
                  </a:lnTo>
                  <a:lnTo>
                    <a:pt x="43225" y="13016"/>
                  </a:lnTo>
                  <a:lnTo>
                    <a:pt x="74460" y="23391"/>
                  </a:lnTo>
                  <a:lnTo>
                    <a:pt x="113271" y="36940"/>
                  </a:lnTo>
                  <a:lnTo>
                    <a:pt x="156391" y="52369"/>
                  </a:lnTo>
                  <a:lnTo>
                    <a:pt x="201426" y="68633"/>
                  </a:lnTo>
                  <a:lnTo>
                    <a:pt x="246817" y="90286"/>
                  </a:lnTo>
                  <a:lnTo>
                    <a:pt x="260900" y="101713"/>
                  </a:lnTo>
                  <a:lnTo>
                    <a:pt x="264656" y="106736"/>
                  </a:lnTo>
                  <a:lnTo>
                    <a:pt x="265749" y="112201"/>
                  </a:lnTo>
                  <a:lnTo>
                    <a:pt x="263199" y="123918"/>
                  </a:lnTo>
                  <a:lnTo>
                    <a:pt x="249836" y="134300"/>
                  </a:lnTo>
                  <a:lnTo>
                    <a:pt x="214750" y="149960"/>
                  </a:lnTo>
                  <a:lnTo>
                    <a:pt x="182442" y="161161"/>
                  </a:lnTo>
                  <a:lnTo>
                    <a:pt x="142214" y="170843"/>
                  </a:lnTo>
                  <a:lnTo>
                    <a:pt x="100345" y="177968"/>
                  </a:lnTo>
                  <a:lnTo>
                    <a:pt x="62452" y="184193"/>
                  </a:lnTo>
                  <a:lnTo>
                    <a:pt x="15671" y="197060"/>
                  </a:lnTo>
                  <a:lnTo>
                    <a:pt x="15092" y="197817"/>
                  </a:lnTo>
                  <a:lnTo>
                    <a:pt x="30867" y="199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494">
              <a:extLst>
                <a:ext uri="{FF2B5EF4-FFF2-40B4-BE49-F238E27FC236}">
                  <a16:creationId xmlns:a16="http://schemas.microsoft.com/office/drawing/2014/main" xmlns="" id="{91284848-9ED7-456A-A9C8-4F89675C61A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226550" y="2336800"/>
              <a:ext cx="292101" cy="101601"/>
            </a:xfrm>
            <a:custGeom>
              <a:avLst/>
              <a:gdLst/>
              <a:ahLst/>
              <a:cxnLst/>
              <a:rect l="0" t="0" r="0" b="0"/>
              <a:pathLst>
                <a:path w="292101" h="101601">
                  <a:moveTo>
                    <a:pt x="292100" y="0"/>
                  </a:moveTo>
                  <a:lnTo>
                    <a:pt x="292100" y="0"/>
                  </a:lnTo>
                  <a:lnTo>
                    <a:pt x="245359" y="6742"/>
                  </a:lnTo>
                  <a:lnTo>
                    <a:pt x="212059" y="15697"/>
                  </a:lnTo>
                  <a:lnTo>
                    <a:pt x="176799" y="26732"/>
                  </a:lnTo>
                  <a:lnTo>
                    <a:pt x="142311" y="38692"/>
                  </a:lnTo>
                  <a:lnTo>
                    <a:pt x="108170" y="51063"/>
                  </a:lnTo>
                  <a:lnTo>
                    <a:pt x="74886" y="64322"/>
                  </a:lnTo>
                  <a:lnTo>
                    <a:pt x="31910" y="8553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540">
            <a:extLst>
              <a:ext uri="{FF2B5EF4-FFF2-40B4-BE49-F238E27FC236}">
                <a16:creationId xmlns:a16="http://schemas.microsoft.com/office/drawing/2014/main" xmlns="" id="{187F2A4A-B5DF-4519-816A-8C676CCC2967}"/>
              </a:ext>
            </a:extLst>
          </p:cNvPr>
          <p:cNvGrpSpPr/>
          <p:nvPr/>
        </p:nvGrpSpPr>
        <p:grpSpPr>
          <a:xfrm>
            <a:off x="9779736" y="2158726"/>
            <a:ext cx="721399" cy="235225"/>
            <a:chOff x="9779736" y="2158726"/>
            <a:chExt cx="721399" cy="235225"/>
          </a:xfrm>
        </p:grpSpPr>
        <p:sp>
          <p:nvSpPr>
            <p:cNvPr id="75" name="SMARTInkShape-2495">
              <a:extLst>
                <a:ext uri="{FF2B5EF4-FFF2-40B4-BE49-F238E27FC236}">
                  <a16:creationId xmlns:a16="http://schemas.microsoft.com/office/drawing/2014/main" xmlns="" id="{3244D988-294B-4F84-81BD-8CA88C14CEE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363200" y="2165735"/>
              <a:ext cx="137935" cy="220207"/>
            </a:xfrm>
            <a:custGeom>
              <a:avLst/>
              <a:gdLst/>
              <a:ahLst/>
              <a:cxnLst/>
              <a:rect l="0" t="0" r="0" b="0"/>
              <a:pathLst>
                <a:path w="137935" h="220207">
                  <a:moveTo>
                    <a:pt x="127000" y="25015"/>
                  </a:moveTo>
                  <a:lnTo>
                    <a:pt x="127000" y="25015"/>
                  </a:lnTo>
                  <a:lnTo>
                    <a:pt x="135727" y="15581"/>
                  </a:lnTo>
                  <a:lnTo>
                    <a:pt x="137934" y="10709"/>
                  </a:lnTo>
                  <a:lnTo>
                    <a:pt x="137817" y="8422"/>
                  </a:lnTo>
                  <a:lnTo>
                    <a:pt x="135806" y="4000"/>
                  </a:lnTo>
                  <a:lnTo>
                    <a:pt x="132871" y="2538"/>
                  </a:lnTo>
                  <a:lnTo>
                    <a:pt x="103680" y="0"/>
                  </a:lnTo>
                  <a:lnTo>
                    <a:pt x="63682" y="8487"/>
                  </a:lnTo>
                  <a:lnTo>
                    <a:pt x="34254" y="26285"/>
                  </a:lnTo>
                  <a:lnTo>
                    <a:pt x="27454" y="34752"/>
                  </a:lnTo>
                  <a:lnTo>
                    <a:pt x="22785" y="44865"/>
                  </a:lnTo>
                  <a:lnTo>
                    <a:pt x="19376" y="67102"/>
                  </a:lnTo>
                  <a:lnTo>
                    <a:pt x="19093" y="83274"/>
                  </a:lnTo>
                  <a:lnTo>
                    <a:pt x="17188" y="88067"/>
                  </a:lnTo>
                  <a:lnTo>
                    <a:pt x="15692" y="90333"/>
                  </a:lnTo>
                  <a:lnTo>
                    <a:pt x="13990" y="91843"/>
                  </a:lnTo>
                  <a:lnTo>
                    <a:pt x="9633" y="93970"/>
                  </a:lnTo>
                  <a:lnTo>
                    <a:pt x="9949" y="94268"/>
                  </a:lnTo>
                  <a:lnTo>
                    <a:pt x="10867" y="94467"/>
                  </a:lnTo>
                  <a:lnTo>
                    <a:pt x="13767" y="92807"/>
                  </a:lnTo>
                  <a:lnTo>
                    <a:pt x="24748" y="85992"/>
                  </a:lnTo>
                  <a:lnTo>
                    <a:pt x="36417" y="83299"/>
                  </a:lnTo>
                  <a:lnTo>
                    <a:pt x="44644" y="84551"/>
                  </a:lnTo>
                  <a:lnTo>
                    <a:pt x="48812" y="85872"/>
                  </a:lnTo>
                  <a:lnTo>
                    <a:pt x="57208" y="92985"/>
                  </a:lnTo>
                  <a:lnTo>
                    <a:pt x="86786" y="138694"/>
                  </a:lnTo>
                  <a:lnTo>
                    <a:pt x="92742" y="158181"/>
                  </a:lnTo>
                  <a:lnTo>
                    <a:pt x="91136" y="177360"/>
                  </a:lnTo>
                  <a:lnTo>
                    <a:pt x="84249" y="188209"/>
                  </a:lnTo>
                  <a:lnTo>
                    <a:pt x="62581" y="206672"/>
                  </a:lnTo>
                  <a:lnTo>
                    <a:pt x="40807" y="216266"/>
                  </a:lnTo>
                  <a:lnTo>
                    <a:pt x="19852" y="220206"/>
                  </a:lnTo>
                  <a:lnTo>
                    <a:pt x="14646" y="219348"/>
                  </a:lnTo>
                  <a:lnTo>
                    <a:pt x="6979" y="214631"/>
                  </a:lnTo>
                  <a:lnTo>
                    <a:pt x="3102" y="209713"/>
                  </a:lnTo>
                  <a:lnTo>
                    <a:pt x="0" y="202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496">
              <a:extLst>
                <a:ext uri="{FF2B5EF4-FFF2-40B4-BE49-F238E27FC236}">
                  <a16:creationId xmlns:a16="http://schemas.microsoft.com/office/drawing/2014/main" xmlns="" id="{D1DCCD1B-E786-4D46-B6A1-C337EF69FF3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154314" y="2158726"/>
              <a:ext cx="125092" cy="235225"/>
            </a:xfrm>
            <a:custGeom>
              <a:avLst/>
              <a:gdLst/>
              <a:ahLst/>
              <a:cxnLst/>
              <a:rect l="0" t="0" r="0" b="0"/>
              <a:pathLst>
                <a:path w="125092" h="235225">
                  <a:moveTo>
                    <a:pt x="107286" y="63774"/>
                  </a:moveTo>
                  <a:lnTo>
                    <a:pt x="107286" y="63774"/>
                  </a:lnTo>
                  <a:lnTo>
                    <a:pt x="112753" y="35163"/>
                  </a:lnTo>
                  <a:lnTo>
                    <a:pt x="109481" y="24247"/>
                  </a:lnTo>
                  <a:lnTo>
                    <a:pt x="106633" y="18373"/>
                  </a:lnTo>
                  <a:lnTo>
                    <a:pt x="95942" y="8082"/>
                  </a:lnTo>
                  <a:lnTo>
                    <a:pt x="89140" y="3363"/>
                  </a:lnTo>
                  <a:lnTo>
                    <a:pt x="70293" y="0"/>
                  </a:lnTo>
                  <a:lnTo>
                    <a:pt x="59340" y="92"/>
                  </a:lnTo>
                  <a:lnTo>
                    <a:pt x="37765" y="7719"/>
                  </a:lnTo>
                  <a:lnTo>
                    <a:pt x="18533" y="20516"/>
                  </a:lnTo>
                  <a:lnTo>
                    <a:pt x="5281" y="35611"/>
                  </a:lnTo>
                  <a:lnTo>
                    <a:pt x="332" y="51727"/>
                  </a:lnTo>
                  <a:lnTo>
                    <a:pt x="0" y="59976"/>
                  </a:lnTo>
                  <a:lnTo>
                    <a:pt x="2601" y="67592"/>
                  </a:lnTo>
                  <a:lnTo>
                    <a:pt x="13017" y="81699"/>
                  </a:lnTo>
                  <a:lnTo>
                    <a:pt x="27053" y="91261"/>
                  </a:lnTo>
                  <a:lnTo>
                    <a:pt x="34748" y="94799"/>
                  </a:lnTo>
                  <a:lnTo>
                    <a:pt x="52705" y="94966"/>
                  </a:lnTo>
                  <a:lnTo>
                    <a:pt x="71739" y="89632"/>
                  </a:lnTo>
                  <a:lnTo>
                    <a:pt x="116885" y="62682"/>
                  </a:lnTo>
                  <a:lnTo>
                    <a:pt x="122135" y="56703"/>
                  </a:lnTo>
                  <a:lnTo>
                    <a:pt x="123535" y="56238"/>
                  </a:lnTo>
                  <a:lnTo>
                    <a:pt x="124469" y="57339"/>
                  </a:lnTo>
                  <a:lnTo>
                    <a:pt x="125091" y="59484"/>
                  </a:lnTo>
                  <a:lnTo>
                    <a:pt x="120759" y="100025"/>
                  </a:lnTo>
                  <a:lnTo>
                    <a:pt x="115069" y="147213"/>
                  </a:lnTo>
                  <a:lnTo>
                    <a:pt x="107151" y="193537"/>
                  </a:lnTo>
                  <a:lnTo>
                    <a:pt x="100936" y="235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497">
              <a:extLst>
                <a:ext uri="{FF2B5EF4-FFF2-40B4-BE49-F238E27FC236}">
                  <a16:creationId xmlns:a16="http://schemas.microsoft.com/office/drawing/2014/main" xmlns="" id="{BE53A165-7B34-4B26-8264-3E681AF89B3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048391" y="2311400"/>
              <a:ext cx="22710" cy="19051"/>
            </a:xfrm>
            <a:custGeom>
              <a:avLst/>
              <a:gdLst/>
              <a:ahLst/>
              <a:cxnLst/>
              <a:rect l="0" t="0" r="0" b="0"/>
              <a:pathLst>
                <a:path w="2271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9" y="15679"/>
                  </a:lnTo>
                  <a:lnTo>
                    <a:pt x="0" y="13980"/>
                  </a:lnTo>
                  <a:lnTo>
                    <a:pt x="1563" y="10212"/>
                  </a:lnTo>
                  <a:lnTo>
                    <a:pt x="22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498">
              <a:extLst>
                <a:ext uri="{FF2B5EF4-FFF2-40B4-BE49-F238E27FC236}">
                  <a16:creationId xmlns:a16="http://schemas.microsoft.com/office/drawing/2014/main" xmlns="" id="{49D20D3E-6BB1-42C6-93DC-CE566DDFCFD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779736" y="2173934"/>
              <a:ext cx="161442" cy="202772"/>
            </a:xfrm>
            <a:custGeom>
              <a:avLst/>
              <a:gdLst/>
              <a:ahLst/>
              <a:cxnLst/>
              <a:rect l="0" t="0" r="0" b="0"/>
              <a:pathLst>
                <a:path w="161442" h="202772">
                  <a:moveTo>
                    <a:pt x="113564" y="23166"/>
                  </a:moveTo>
                  <a:lnTo>
                    <a:pt x="113564" y="23166"/>
                  </a:lnTo>
                  <a:lnTo>
                    <a:pt x="116934" y="19795"/>
                  </a:lnTo>
                  <a:lnTo>
                    <a:pt x="116517" y="18096"/>
                  </a:lnTo>
                  <a:lnTo>
                    <a:pt x="112289" y="14328"/>
                  </a:lnTo>
                  <a:lnTo>
                    <a:pt x="98605" y="11610"/>
                  </a:lnTo>
                  <a:lnTo>
                    <a:pt x="71031" y="24289"/>
                  </a:lnTo>
                  <a:lnTo>
                    <a:pt x="39421" y="49291"/>
                  </a:lnTo>
                  <a:lnTo>
                    <a:pt x="14455" y="85783"/>
                  </a:lnTo>
                  <a:lnTo>
                    <a:pt x="393" y="127876"/>
                  </a:lnTo>
                  <a:lnTo>
                    <a:pt x="0" y="153194"/>
                  </a:lnTo>
                  <a:lnTo>
                    <a:pt x="1872" y="164885"/>
                  </a:lnTo>
                  <a:lnTo>
                    <a:pt x="11476" y="183519"/>
                  </a:lnTo>
                  <a:lnTo>
                    <a:pt x="17989" y="191451"/>
                  </a:lnTo>
                  <a:lnTo>
                    <a:pt x="36514" y="200265"/>
                  </a:lnTo>
                  <a:lnTo>
                    <a:pt x="59563" y="202771"/>
                  </a:lnTo>
                  <a:lnTo>
                    <a:pt x="86271" y="199181"/>
                  </a:lnTo>
                  <a:lnTo>
                    <a:pt x="125704" y="179114"/>
                  </a:lnTo>
                  <a:lnTo>
                    <a:pt x="145770" y="155035"/>
                  </a:lnTo>
                  <a:lnTo>
                    <a:pt x="154084" y="140712"/>
                  </a:lnTo>
                  <a:lnTo>
                    <a:pt x="161441" y="105983"/>
                  </a:lnTo>
                  <a:lnTo>
                    <a:pt x="160243" y="69851"/>
                  </a:lnTo>
                  <a:lnTo>
                    <a:pt x="150302" y="39681"/>
                  </a:lnTo>
                  <a:lnTo>
                    <a:pt x="130833" y="17806"/>
                  </a:lnTo>
                  <a:lnTo>
                    <a:pt x="107833" y="3851"/>
                  </a:lnTo>
                  <a:lnTo>
                    <a:pt x="88204" y="0"/>
                  </a:lnTo>
                  <a:lnTo>
                    <a:pt x="81841" y="666"/>
                  </a:lnTo>
                  <a:lnTo>
                    <a:pt x="77598" y="2522"/>
                  </a:lnTo>
                  <a:lnTo>
                    <a:pt x="69114" y="10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SMARTInkShape-2499">
            <a:extLst>
              <a:ext uri="{FF2B5EF4-FFF2-40B4-BE49-F238E27FC236}">
                <a16:creationId xmlns:a16="http://schemas.microsoft.com/office/drawing/2014/main" xmlns="" id="{75081ADE-435B-48D2-BF01-3F9180F8F6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73350" y="3209442"/>
            <a:ext cx="8674101" cy="223744"/>
          </a:xfrm>
          <a:custGeom>
            <a:avLst/>
            <a:gdLst/>
            <a:ahLst/>
            <a:cxnLst/>
            <a:rect l="0" t="0" r="0" b="0"/>
            <a:pathLst>
              <a:path w="8674101" h="223744">
                <a:moveTo>
                  <a:pt x="0" y="3658"/>
                </a:moveTo>
                <a:lnTo>
                  <a:pt x="0" y="3658"/>
                </a:lnTo>
                <a:lnTo>
                  <a:pt x="43379" y="0"/>
                </a:lnTo>
                <a:lnTo>
                  <a:pt x="84191" y="1562"/>
                </a:lnTo>
                <a:lnTo>
                  <a:pt x="109749" y="2966"/>
                </a:lnTo>
                <a:lnTo>
                  <a:pt x="138077" y="4608"/>
                </a:lnTo>
                <a:lnTo>
                  <a:pt x="168252" y="6408"/>
                </a:lnTo>
                <a:lnTo>
                  <a:pt x="204595" y="8313"/>
                </a:lnTo>
                <a:lnTo>
                  <a:pt x="245052" y="10289"/>
                </a:lnTo>
                <a:lnTo>
                  <a:pt x="288252" y="12312"/>
                </a:lnTo>
                <a:lnTo>
                  <a:pt x="333984" y="15072"/>
                </a:lnTo>
                <a:lnTo>
                  <a:pt x="381407" y="18323"/>
                </a:lnTo>
                <a:lnTo>
                  <a:pt x="429954" y="21901"/>
                </a:lnTo>
                <a:lnTo>
                  <a:pt x="483486" y="25698"/>
                </a:lnTo>
                <a:lnTo>
                  <a:pt x="540340" y="29640"/>
                </a:lnTo>
                <a:lnTo>
                  <a:pt x="599410" y="33679"/>
                </a:lnTo>
                <a:lnTo>
                  <a:pt x="665601" y="36372"/>
                </a:lnTo>
                <a:lnTo>
                  <a:pt x="736540" y="38168"/>
                </a:lnTo>
                <a:lnTo>
                  <a:pt x="810643" y="39364"/>
                </a:lnTo>
                <a:lnTo>
                  <a:pt x="888973" y="39457"/>
                </a:lnTo>
                <a:lnTo>
                  <a:pt x="970121" y="38813"/>
                </a:lnTo>
                <a:lnTo>
                  <a:pt x="1053147" y="37677"/>
                </a:lnTo>
                <a:lnTo>
                  <a:pt x="1141659" y="36215"/>
                </a:lnTo>
                <a:lnTo>
                  <a:pt x="1233829" y="34535"/>
                </a:lnTo>
                <a:lnTo>
                  <a:pt x="1328436" y="32710"/>
                </a:lnTo>
                <a:lnTo>
                  <a:pt x="1428902" y="30787"/>
                </a:lnTo>
                <a:lnTo>
                  <a:pt x="1533273" y="28800"/>
                </a:lnTo>
                <a:lnTo>
                  <a:pt x="1640249" y="26769"/>
                </a:lnTo>
                <a:lnTo>
                  <a:pt x="1750371" y="24710"/>
                </a:lnTo>
                <a:lnTo>
                  <a:pt x="1862592" y="22631"/>
                </a:lnTo>
                <a:lnTo>
                  <a:pt x="1976211" y="20540"/>
                </a:lnTo>
                <a:lnTo>
                  <a:pt x="2091468" y="18441"/>
                </a:lnTo>
                <a:lnTo>
                  <a:pt x="2207818" y="16335"/>
                </a:lnTo>
                <a:lnTo>
                  <a:pt x="2324895" y="14226"/>
                </a:lnTo>
                <a:lnTo>
                  <a:pt x="2445986" y="12820"/>
                </a:lnTo>
                <a:lnTo>
                  <a:pt x="2569751" y="11883"/>
                </a:lnTo>
                <a:lnTo>
                  <a:pt x="2695301" y="11258"/>
                </a:lnTo>
                <a:lnTo>
                  <a:pt x="2822039" y="11547"/>
                </a:lnTo>
                <a:lnTo>
                  <a:pt x="2949571" y="12445"/>
                </a:lnTo>
                <a:lnTo>
                  <a:pt x="3077630" y="13749"/>
                </a:lnTo>
                <a:lnTo>
                  <a:pt x="3208159" y="14619"/>
                </a:lnTo>
                <a:lnTo>
                  <a:pt x="3340334" y="15199"/>
                </a:lnTo>
                <a:lnTo>
                  <a:pt x="3473606" y="15585"/>
                </a:lnTo>
                <a:lnTo>
                  <a:pt x="3611137" y="17254"/>
                </a:lnTo>
                <a:lnTo>
                  <a:pt x="3751508" y="19777"/>
                </a:lnTo>
                <a:lnTo>
                  <a:pt x="3893772" y="22871"/>
                </a:lnTo>
                <a:lnTo>
                  <a:pt x="4035182" y="27050"/>
                </a:lnTo>
                <a:lnTo>
                  <a:pt x="4176020" y="31952"/>
                </a:lnTo>
                <a:lnTo>
                  <a:pt x="4316481" y="37338"/>
                </a:lnTo>
                <a:lnTo>
                  <a:pt x="4455982" y="42339"/>
                </a:lnTo>
                <a:lnTo>
                  <a:pt x="4594844" y="47084"/>
                </a:lnTo>
                <a:lnTo>
                  <a:pt x="4733279" y="51659"/>
                </a:lnTo>
                <a:lnTo>
                  <a:pt x="4874252" y="56825"/>
                </a:lnTo>
                <a:lnTo>
                  <a:pt x="5016918" y="62386"/>
                </a:lnTo>
                <a:lnTo>
                  <a:pt x="5160711" y="68210"/>
                </a:lnTo>
                <a:lnTo>
                  <a:pt x="5302435" y="73504"/>
                </a:lnTo>
                <a:lnTo>
                  <a:pt x="5442779" y="78444"/>
                </a:lnTo>
                <a:lnTo>
                  <a:pt x="5582202" y="83149"/>
                </a:lnTo>
                <a:lnTo>
                  <a:pt x="5721012" y="88402"/>
                </a:lnTo>
                <a:lnTo>
                  <a:pt x="5859414" y="94020"/>
                </a:lnTo>
                <a:lnTo>
                  <a:pt x="5997542" y="99883"/>
                </a:lnTo>
                <a:lnTo>
                  <a:pt x="6137605" y="107319"/>
                </a:lnTo>
                <a:lnTo>
                  <a:pt x="6278959" y="115804"/>
                </a:lnTo>
                <a:lnTo>
                  <a:pt x="6421172" y="124989"/>
                </a:lnTo>
                <a:lnTo>
                  <a:pt x="6559726" y="133934"/>
                </a:lnTo>
                <a:lnTo>
                  <a:pt x="6695839" y="142720"/>
                </a:lnTo>
                <a:lnTo>
                  <a:pt x="6830326" y="151399"/>
                </a:lnTo>
                <a:lnTo>
                  <a:pt x="6960201" y="160713"/>
                </a:lnTo>
                <a:lnTo>
                  <a:pt x="7087001" y="170450"/>
                </a:lnTo>
                <a:lnTo>
                  <a:pt x="7211750" y="180469"/>
                </a:lnTo>
                <a:lnTo>
                  <a:pt x="7333017" y="189265"/>
                </a:lnTo>
                <a:lnTo>
                  <a:pt x="7451962" y="197247"/>
                </a:lnTo>
                <a:lnTo>
                  <a:pt x="7569357" y="204683"/>
                </a:lnTo>
                <a:lnTo>
                  <a:pt x="7680077" y="210347"/>
                </a:lnTo>
                <a:lnTo>
                  <a:pt x="7786345" y="214828"/>
                </a:lnTo>
                <a:lnTo>
                  <a:pt x="7889647" y="218522"/>
                </a:lnTo>
                <a:lnTo>
                  <a:pt x="7985325" y="220983"/>
                </a:lnTo>
                <a:lnTo>
                  <a:pt x="8075923" y="222625"/>
                </a:lnTo>
                <a:lnTo>
                  <a:pt x="8163131" y="223719"/>
                </a:lnTo>
                <a:lnTo>
                  <a:pt x="8243143" y="223743"/>
                </a:lnTo>
                <a:lnTo>
                  <a:pt x="8318356" y="223054"/>
                </a:lnTo>
                <a:lnTo>
                  <a:pt x="8390371" y="221888"/>
                </a:lnTo>
                <a:lnTo>
                  <a:pt x="8453902" y="218995"/>
                </a:lnTo>
                <a:lnTo>
                  <a:pt x="8511779" y="214949"/>
                </a:lnTo>
                <a:lnTo>
                  <a:pt x="8565886" y="210135"/>
                </a:lnTo>
                <a:lnTo>
                  <a:pt x="8601957" y="206926"/>
                </a:lnTo>
                <a:lnTo>
                  <a:pt x="8674100" y="2005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SMARTInkShape-Group542">
            <a:extLst>
              <a:ext uri="{FF2B5EF4-FFF2-40B4-BE49-F238E27FC236}">
                <a16:creationId xmlns:a16="http://schemas.microsoft.com/office/drawing/2014/main" xmlns="" id="{28C6FC58-3BFC-4F41-B760-71B09A4E7EE9}"/>
              </a:ext>
            </a:extLst>
          </p:cNvPr>
          <p:cNvGrpSpPr/>
          <p:nvPr/>
        </p:nvGrpSpPr>
        <p:grpSpPr>
          <a:xfrm>
            <a:off x="7349650" y="514612"/>
            <a:ext cx="1065502" cy="385307"/>
            <a:chOff x="7349650" y="514612"/>
            <a:chExt cx="1065502" cy="385307"/>
          </a:xfrm>
        </p:grpSpPr>
        <p:sp>
          <p:nvSpPr>
            <p:cNvPr id="81" name="SMARTInkShape-2500">
              <a:extLst>
                <a:ext uri="{FF2B5EF4-FFF2-40B4-BE49-F238E27FC236}">
                  <a16:creationId xmlns:a16="http://schemas.microsoft.com/office/drawing/2014/main" xmlns="" id="{C7148272-E8D8-4813-A4F1-A741B7E39F8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810602" y="743034"/>
              <a:ext cx="208102" cy="12539"/>
            </a:xfrm>
            <a:custGeom>
              <a:avLst/>
              <a:gdLst/>
              <a:ahLst/>
              <a:cxnLst/>
              <a:rect l="0" t="0" r="0" b="0"/>
              <a:pathLst>
                <a:path w="208102" h="12539">
                  <a:moveTo>
                    <a:pt x="18948" y="6266"/>
                  </a:moveTo>
                  <a:lnTo>
                    <a:pt x="18948" y="6266"/>
                  </a:lnTo>
                  <a:lnTo>
                    <a:pt x="9488" y="6266"/>
                  </a:lnTo>
                  <a:lnTo>
                    <a:pt x="5807" y="8147"/>
                  </a:lnTo>
                  <a:lnTo>
                    <a:pt x="0" y="12538"/>
                  </a:lnTo>
                  <a:lnTo>
                    <a:pt x="42002" y="9238"/>
                  </a:lnTo>
                  <a:lnTo>
                    <a:pt x="84026" y="7147"/>
                  </a:lnTo>
                  <a:lnTo>
                    <a:pt x="115841" y="4776"/>
                  </a:lnTo>
                  <a:lnTo>
                    <a:pt x="157959" y="1356"/>
                  </a:lnTo>
                  <a:lnTo>
                    <a:pt x="204902" y="0"/>
                  </a:lnTo>
                  <a:lnTo>
                    <a:pt x="206417" y="678"/>
                  </a:lnTo>
                  <a:lnTo>
                    <a:pt x="207427" y="1835"/>
                  </a:lnTo>
                  <a:lnTo>
                    <a:pt x="208101" y="3312"/>
                  </a:lnTo>
                  <a:lnTo>
                    <a:pt x="207843" y="4297"/>
                  </a:lnTo>
                  <a:lnTo>
                    <a:pt x="206967" y="4953"/>
                  </a:lnTo>
                  <a:lnTo>
                    <a:pt x="203098" y="62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501">
              <a:extLst>
                <a:ext uri="{FF2B5EF4-FFF2-40B4-BE49-F238E27FC236}">
                  <a16:creationId xmlns:a16="http://schemas.microsoft.com/office/drawing/2014/main" xmlns="" id="{EA247F06-500A-4D0E-B0B8-5865F7DCD46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134880" y="615950"/>
              <a:ext cx="132821" cy="152401"/>
            </a:xfrm>
            <a:custGeom>
              <a:avLst/>
              <a:gdLst/>
              <a:ahLst/>
              <a:cxnLst/>
              <a:rect l="0" t="0" r="0" b="0"/>
              <a:pathLst>
                <a:path w="132821" h="152401">
                  <a:moveTo>
                    <a:pt x="126470" y="0"/>
                  </a:moveTo>
                  <a:lnTo>
                    <a:pt x="126470" y="0"/>
                  </a:lnTo>
                  <a:lnTo>
                    <a:pt x="121002" y="0"/>
                  </a:lnTo>
                  <a:lnTo>
                    <a:pt x="123752" y="6742"/>
                  </a:lnTo>
                  <a:lnTo>
                    <a:pt x="123381" y="15696"/>
                  </a:lnTo>
                  <a:lnTo>
                    <a:pt x="109416" y="62925"/>
                  </a:lnTo>
                  <a:lnTo>
                    <a:pt x="101034" y="87240"/>
                  </a:lnTo>
                  <a:lnTo>
                    <a:pt x="63765" y="131143"/>
                  </a:lnTo>
                  <a:lnTo>
                    <a:pt x="53681" y="138954"/>
                  </a:lnTo>
                  <a:lnTo>
                    <a:pt x="40732" y="141015"/>
                  </a:lnTo>
                  <a:lnTo>
                    <a:pt x="26981" y="138873"/>
                  </a:lnTo>
                  <a:lnTo>
                    <a:pt x="16165" y="133218"/>
                  </a:lnTo>
                  <a:lnTo>
                    <a:pt x="8537" y="122238"/>
                  </a:lnTo>
                  <a:lnTo>
                    <a:pt x="2156" y="102070"/>
                  </a:lnTo>
                  <a:lnTo>
                    <a:pt x="0" y="83035"/>
                  </a:lnTo>
                  <a:lnTo>
                    <a:pt x="1587" y="77356"/>
                  </a:lnTo>
                  <a:lnTo>
                    <a:pt x="2998" y="74854"/>
                  </a:lnTo>
                  <a:lnTo>
                    <a:pt x="10210" y="70193"/>
                  </a:lnTo>
                  <a:lnTo>
                    <a:pt x="24289" y="65483"/>
                  </a:lnTo>
                  <a:lnTo>
                    <a:pt x="33078" y="65087"/>
                  </a:lnTo>
                  <a:lnTo>
                    <a:pt x="41688" y="67263"/>
                  </a:lnTo>
                  <a:lnTo>
                    <a:pt x="58714" y="79478"/>
                  </a:lnTo>
                  <a:lnTo>
                    <a:pt x="92602" y="117696"/>
                  </a:lnTo>
                  <a:lnTo>
                    <a:pt x="97307" y="128509"/>
                  </a:lnTo>
                  <a:lnTo>
                    <a:pt x="98561" y="134356"/>
                  </a:lnTo>
                  <a:lnTo>
                    <a:pt x="101515" y="138960"/>
                  </a:lnTo>
                  <a:lnTo>
                    <a:pt x="110440" y="145956"/>
                  </a:lnTo>
                  <a:lnTo>
                    <a:pt x="120623" y="150491"/>
                  </a:lnTo>
                  <a:lnTo>
                    <a:pt x="13282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502">
              <a:extLst>
                <a:ext uri="{FF2B5EF4-FFF2-40B4-BE49-F238E27FC236}">
                  <a16:creationId xmlns:a16="http://schemas.microsoft.com/office/drawing/2014/main" xmlns="" id="{7368F52D-5E22-4E0D-A997-010587D556D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331200" y="514612"/>
              <a:ext cx="83952" cy="291839"/>
            </a:xfrm>
            <a:custGeom>
              <a:avLst/>
              <a:gdLst/>
              <a:ahLst/>
              <a:cxnLst/>
              <a:rect l="0" t="0" r="0" b="0"/>
              <a:pathLst>
                <a:path w="83952" h="291839">
                  <a:moveTo>
                    <a:pt x="12700" y="6088"/>
                  </a:moveTo>
                  <a:lnTo>
                    <a:pt x="12700" y="6088"/>
                  </a:lnTo>
                  <a:lnTo>
                    <a:pt x="18788" y="0"/>
                  </a:lnTo>
                  <a:lnTo>
                    <a:pt x="18972" y="3186"/>
                  </a:lnTo>
                  <a:lnTo>
                    <a:pt x="24660" y="6680"/>
                  </a:lnTo>
                  <a:lnTo>
                    <a:pt x="34243" y="11996"/>
                  </a:lnTo>
                  <a:lnTo>
                    <a:pt x="45558" y="21414"/>
                  </a:lnTo>
                  <a:lnTo>
                    <a:pt x="63827" y="48729"/>
                  </a:lnTo>
                  <a:lnTo>
                    <a:pt x="75905" y="87004"/>
                  </a:lnTo>
                  <a:lnTo>
                    <a:pt x="83951" y="129625"/>
                  </a:lnTo>
                  <a:lnTo>
                    <a:pt x="82938" y="162593"/>
                  </a:lnTo>
                  <a:lnTo>
                    <a:pt x="77784" y="197001"/>
                  </a:lnTo>
                  <a:lnTo>
                    <a:pt x="65537" y="242023"/>
                  </a:lnTo>
                  <a:lnTo>
                    <a:pt x="45366" y="272766"/>
                  </a:lnTo>
                  <a:lnTo>
                    <a:pt x="32158" y="285949"/>
                  </a:lnTo>
                  <a:lnTo>
                    <a:pt x="25671" y="289323"/>
                  </a:lnTo>
                  <a:lnTo>
                    <a:pt x="0" y="2918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503">
              <a:extLst>
                <a:ext uri="{FF2B5EF4-FFF2-40B4-BE49-F238E27FC236}">
                  <a16:creationId xmlns:a16="http://schemas.microsoft.com/office/drawing/2014/main" xmlns="" id="{CE618B4E-FFCA-48FD-80AD-5540E1D5AAB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620000" y="660477"/>
              <a:ext cx="12701" cy="157773"/>
            </a:xfrm>
            <a:custGeom>
              <a:avLst/>
              <a:gdLst/>
              <a:ahLst/>
              <a:cxnLst/>
              <a:rect l="0" t="0" r="0" b="0"/>
              <a:pathLst>
                <a:path w="12701" h="157773">
                  <a:moveTo>
                    <a:pt x="0" y="6273"/>
                  </a:moveTo>
                  <a:lnTo>
                    <a:pt x="0" y="6273"/>
                  </a:lnTo>
                  <a:lnTo>
                    <a:pt x="0" y="0"/>
                  </a:lnTo>
                  <a:lnTo>
                    <a:pt x="3370" y="44738"/>
                  </a:lnTo>
                  <a:lnTo>
                    <a:pt x="5762" y="88738"/>
                  </a:lnTo>
                  <a:lnTo>
                    <a:pt x="6272" y="131450"/>
                  </a:lnTo>
                  <a:lnTo>
                    <a:pt x="6348" y="157772"/>
                  </a:lnTo>
                  <a:lnTo>
                    <a:pt x="9720" y="155035"/>
                  </a:lnTo>
                  <a:lnTo>
                    <a:pt x="11376" y="151647"/>
                  </a:lnTo>
                  <a:lnTo>
                    <a:pt x="12700" y="1396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504">
              <a:extLst>
                <a:ext uri="{FF2B5EF4-FFF2-40B4-BE49-F238E27FC236}">
                  <a16:creationId xmlns:a16="http://schemas.microsoft.com/office/drawing/2014/main" xmlns="" id="{EEB7C042-0BFF-4AED-8870-3BF4899D99D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349650" y="593436"/>
              <a:ext cx="175101" cy="306483"/>
            </a:xfrm>
            <a:custGeom>
              <a:avLst/>
              <a:gdLst/>
              <a:ahLst/>
              <a:cxnLst/>
              <a:rect l="0" t="0" r="0" b="0"/>
              <a:pathLst>
                <a:path w="175101" h="306483">
                  <a:moveTo>
                    <a:pt x="137000" y="22514"/>
                  </a:moveTo>
                  <a:lnTo>
                    <a:pt x="137000" y="22514"/>
                  </a:lnTo>
                  <a:lnTo>
                    <a:pt x="140370" y="19143"/>
                  </a:lnTo>
                  <a:lnTo>
                    <a:pt x="142025" y="15606"/>
                  </a:lnTo>
                  <a:lnTo>
                    <a:pt x="143272" y="6782"/>
                  </a:lnTo>
                  <a:lnTo>
                    <a:pt x="142593" y="5676"/>
                  </a:lnTo>
                  <a:lnTo>
                    <a:pt x="141435" y="4939"/>
                  </a:lnTo>
                  <a:lnTo>
                    <a:pt x="127445" y="0"/>
                  </a:lnTo>
                  <a:lnTo>
                    <a:pt x="113394" y="3535"/>
                  </a:lnTo>
                  <a:lnTo>
                    <a:pt x="71479" y="24335"/>
                  </a:lnTo>
                  <a:lnTo>
                    <a:pt x="38241" y="54049"/>
                  </a:lnTo>
                  <a:lnTo>
                    <a:pt x="12442" y="95039"/>
                  </a:lnTo>
                  <a:lnTo>
                    <a:pt x="4030" y="119659"/>
                  </a:lnTo>
                  <a:lnTo>
                    <a:pt x="0" y="160580"/>
                  </a:lnTo>
                  <a:lnTo>
                    <a:pt x="1557" y="186888"/>
                  </a:lnTo>
                  <a:lnTo>
                    <a:pt x="10246" y="210810"/>
                  </a:lnTo>
                  <a:lnTo>
                    <a:pt x="38819" y="251541"/>
                  </a:lnTo>
                  <a:lnTo>
                    <a:pt x="85047" y="286552"/>
                  </a:lnTo>
                  <a:lnTo>
                    <a:pt x="118948" y="304255"/>
                  </a:lnTo>
                  <a:lnTo>
                    <a:pt x="131093" y="306482"/>
                  </a:lnTo>
                  <a:lnTo>
                    <a:pt x="141666" y="303709"/>
                  </a:lnTo>
                  <a:lnTo>
                    <a:pt x="175100" y="2828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543">
            <a:extLst>
              <a:ext uri="{FF2B5EF4-FFF2-40B4-BE49-F238E27FC236}">
                <a16:creationId xmlns:a16="http://schemas.microsoft.com/office/drawing/2014/main" xmlns="" id="{D72699EC-ABCC-4D42-A1FA-368C1CF8C333}"/>
              </a:ext>
            </a:extLst>
          </p:cNvPr>
          <p:cNvGrpSpPr/>
          <p:nvPr/>
        </p:nvGrpSpPr>
        <p:grpSpPr>
          <a:xfrm>
            <a:off x="9926680" y="2649302"/>
            <a:ext cx="1148726" cy="290749"/>
            <a:chOff x="9926680" y="2649302"/>
            <a:chExt cx="1148726" cy="290749"/>
          </a:xfrm>
        </p:grpSpPr>
        <p:sp>
          <p:nvSpPr>
            <p:cNvPr id="87" name="SMARTInkShape-2505">
              <a:extLst>
                <a:ext uri="{FF2B5EF4-FFF2-40B4-BE49-F238E27FC236}">
                  <a16:creationId xmlns:a16="http://schemas.microsoft.com/office/drawing/2014/main" xmlns="" id="{61720BD0-F4A8-4843-A862-EB1E268544A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926680" y="2649302"/>
              <a:ext cx="125371" cy="271699"/>
            </a:xfrm>
            <a:custGeom>
              <a:avLst/>
              <a:gdLst/>
              <a:ahLst/>
              <a:cxnLst/>
              <a:rect l="0" t="0" r="0" b="0"/>
              <a:pathLst>
                <a:path w="125371" h="271699">
                  <a:moveTo>
                    <a:pt x="125370" y="43098"/>
                  </a:moveTo>
                  <a:lnTo>
                    <a:pt x="125370" y="43098"/>
                  </a:lnTo>
                  <a:lnTo>
                    <a:pt x="122000" y="39727"/>
                  </a:lnTo>
                  <a:lnTo>
                    <a:pt x="121711" y="37323"/>
                  </a:lnTo>
                  <a:lnTo>
                    <a:pt x="125186" y="10343"/>
                  </a:lnTo>
                  <a:lnTo>
                    <a:pt x="123407" y="5492"/>
                  </a:lnTo>
                  <a:lnTo>
                    <a:pt x="121944" y="3211"/>
                  </a:lnTo>
                  <a:lnTo>
                    <a:pt x="114675" y="676"/>
                  </a:lnTo>
                  <a:lnTo>
                    <a:pt x="109773" y="0"/>
                  </a:lnTo>
                  <a:lnTo>
                    <a:pt x="89391" y="5791"/>
                  </a:lnTo>
                  <a:lnTo>
                    <a:pt x="65478" y="23185"/>
                  </a:lnTo>
                  <a:lnTo>
                    <a:pt x="32113" y="70261"/>
                  </a:lnTo>
                  <a:lnTo>
                    <a:pt x="8917" y="116841"/>
                  </a:lnTo>
                  <a:lnTo>
                    <a:pt x="0" y="149721"/>
                  </a:lnTo>
                  <a:lnTo>
                    <a:pt x="1126" y="193223"/>
                  </a:lnTo>
                  <a:lnTo>
                    <a:pt x="17139" y="229553"/>
                  </a:lnTo>
                  <a:lnTo>
                    <a:pt x="35638" y="246147"/>
                  </a:lnTo>
                  <a:lnTo>
                    <a:pt x="69855" y="261540"/>
                  </a:lnTo>
                  <a:lnTo>
                    <a:pt x="106320" y="2716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506">
              <a:extLst>
                <a:ext uri="{FF2B5EF4-FFF2-40B4-BE49-F238E27FC236}">
                  <a16:creationId xmlns:a16="http://schemas.microsoft.com/office/drawing/2014/main" xmlns="" id="{AD56BEE3-5027-4D30-8111-9F87C3AB3CA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204450" y="2730500"/>
              <a:ext cx="19051" cy="165101"/>
            </a:xfrm>
            <a:custGeom>
              <a:avLst/>
              <a:gdLst/>
              <a:ahLst/>
              <a:cxnLst/>
              <a:rect l="0" t="0" r="0" b="0"/>
              <a:pathLst>
                <a:path w="19051" h="1651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5580"/>
                  </a:lnTo>
                  <a:lnTo>
                    <a:pt x="12192" y="58644"/>
                  </a:lnTo>
                  <a:lnTo>
                    <a:pt x="12599" y="99779"/>
                  </a:lnTo>
                  <a:lnTo>
                    <a:pt x="9727" y="139758"/>
                  </a:lnTo>
                  <a:lnTo>
                    <a:pt x="19050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507">
              <a:extLst>
                <a:ext uri="{FF2B5EF4-FFF2-40B4-BE49-F238E27FC236}">
                  <a16:creationId xmlns:a16="http://schemas.microsoft.com/office/drawing/2014/main" xmlns="" id="{7CE36112-36E0-4DE0-BB8A-C3C95FE9779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715286" y="2731023"/>
              <a:ext cx="166210" cy="177278"/>
            </a:xfrm>
            <a:custGeom>
              <a:avLst/>
              <a:gdLst/>
              <a:ahLst/>
              <a:cxnLst/>
              <a:rect l="0" t="0" r="0" b="0"/>
              <a:pathLst>
                <a:path w="166210" h="177278">
                  <a:moveTo>
                    <a:pt x="136864" y="12177"/>
                  </a:moveTo>
                  <a:lnTo>
                    <a:pt x="136864" y="12177"/>
                  </a:lnTo>
                  <a:lnTo>
                    <a:pt x="151367" y="3449"/>
                  </a:lnTo>
                  <a:lnTo>
                    <a:pt x="166064" y="0"/>
                  </a:lnTo>
                  <a:lnTo>
                    <a:pt x="166209" y="1237"/>
                  </a:lnTo>
                  <a:lnTo>
                    <a:pt x="151886" y="40924"/>
                  </a:lnTo>
                  <a:lnTo>
                    <a:pt x="126348" y="80571"/>
                  </a:lnTo>
                  <a:lnTo>
                    <a:pt x="93420" y="115894"/>
                  </a:lnTo>
                  <a:lnTo>
                    <a:pt x="65352" y="131651"/>
                  </a:lnTo>
                  <a:lnTo>
                    <a:pt x="50048" y="135832"/>
                  </a:lnTo>
                  <a:lnTo>
                    <a:pt x="26161" y="134815"/>
                  </a:lnTo>
                  <a:lnTo>
                    <a:pt x="19317" y="131330"/>
                  </a:lnTo>
                  <a:lnTo>
                    <a:pt x="7950" y="119932"/>
                  </a:lnTo>
                  <a:lnTo>
                    <a:pt x="1958" y="103577"/>
                  </a:lnTo>
                  <a:lnTo>
                    <a:pt x="0" y="85960"/>
                  </a:lnTo>
                  <a:lnTo>
                    <a:pt x="2865" y="65553"/>
                  </a:lnTo>
                  <a:lnTo>
                    <a:pt x="6283" y="57537"/>
                  </a:lnTo>
                  <a:lnTo>
                    <a:pt x="8888" y="55117"/>
                  </a:lnTo>
                  <a:lnTo>
                    <a:pt x="15545" y="52428"/>
                  </a:lnTo>
                  <a:lnTo>
                    <a:pt x="26970" y="54996"/>
                  </a:lnTo>
                  <a:lnTo>
                    <a:pt x="40750" y="61547"/>
                  </a:lnTo>
                  <a:lnTo>
                    <a:pt x="76621" y="92396"/>
                  </a:lnTo>
                  <a:lnTo>
                    <a:pt x="104149" y="133077"/>
                  </a:lnTo>
                  <a:lnTo>
                    <a:pt x="121856" y="160001"/>
                  </a:lnTo>
                  <a:lnTo>
                    <a:pt x="134691" y="171061"/>
                  </a:lnTo>
                  <a:lnTo>
                    <a:pt x="143189" y="174514"/>
                  </a:lnTo>
                  <a:lnTo>
                    <a:pt x="155914" y="1772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508">
              <a:extLst>
                <a:ext uri="{FF2B5EF4-FFF2-40B4-BE49-F238E27FC236}">
                  <a16:creationId xmlns:a16="http://schemas.microsoft.com/office/drawing/2014/main" xmlns="" id="{CAB90C08-0F0B-4A30-9202-799C2102824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363200" y="2832527"/>
              <a:ext cx="215901" cy="12274"/>
            </a:xfrm>
            <a:custGeom>
              <a:avLst/>
              <a:gdLst/>
              <a:ahLst/>
              <a:cxnLst/>
              <a:rect l="0" t="0" r="0" b="0"/>
              <a:pathLst>
                <a:path w="215901" h="12274">
                  <a:moveTo>
                    <a:pt x="0" y="12273"/>
                  </a:moveTo>
                  <a:lnTo>
                    <a:pt x="0" y="12273"/>
                  </a:lnTo>
                  <a:lnTo>
                    <a:pt x="0" y="6806"/>
                  </a:lnTo>
                  <a:lnTo>
                    <a:pt x="33710" y="2813"/>
                  </a:lnTo>
                  <a:lnTo>
                    <a:pt x="78270" y="533"/>
                  </a:lnTo>
                  <a:lnTo>
                    <a:pt x="109810" y="0"/>
                  </a:lnTo>
                  <a:lnTo>
                    <a:pt x="155538" y="1581"/>
                  </a:lnTo>
                  <a:lnTo>
                    <a:pt x="198803" y="5065"/>
                  </a:lnTo>
                  <a:lnTo>
                    <a:pt x="215900" y="59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509">
              <a:extLst>
                <a:ext uri="{FF2B5EF4-FFF2-40B4-BE49-F238E27FC236}">
                  <a16:creationId xmlns:a16="http://schemas.microsoft.com/office/drawing/2014/main" xmlns="" id="{79AB35C7-E252-4807-B7AF-C8FFE27EF23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953750" y="2686050"/>
              <a:ext cx="121656" cy="254001"/>
            </a:xfrm>
            <a:custGeom>
              <a:avLst/>
              <a:gdLst/>
              <a:ahLst/>
              <a:cxnLst/>
              <a:rect l="0" t="0" r="0" b="0"/>
              <a:pathLst>
                <a:path w="121656" h="254001">
                  <a:moveTo>
                    <a:pt x="88900" y="0"/>
                  </a:moveTo>
                  <a:lnTo>
                    <a:pt x="88900" y="0"/>
                  </a:lnTo>
                  <a:lnTo>
                    <a:pt x="92271" y="0"/>
                  </a:lnTo>
                  <a:lnTo>
                    <a:pt x="101109" y="3371"/>
                  </a:lnTo>
                  <a:lnTo>
                    <a:pt x="112665" y="22322"/>
                  </a:lnTo>
                  <a:lnTo>
                    <a:pt x="121655" y="53651"/>
                  </a:lnTo>
                  <a:lnTo>
                    <a:pt x="118674" y="99858"/>
                  </a:lnTo>
                  <a:lnTo>
                    <a:pt x="105483" y="147023"/>
                  </a:lnTo>
                  <a:lnTo>
                    <a:pt x="81426" y="188907"/>
                  </a:lnTo>
                  <a:lnTo>
                    <a:pt x="51956" y="224757"/>
                  </a:lnTo>
                  <a:lnTo>
                    <a:pt x="31324" y="239357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696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MARTInkShape-2601">
            <a:extLst>
              <a:ext uri="{FF2B5EF4-FFF2-40B4-BE49-F238E27FC236}">
                <a16:creationId xmlns:a16="http://schemas.microsoft.com/office/drawing/2014/main" xmlns="" id="{D3D81ACD-6740-4F25-8EEA-690DAA59468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00701" y="3054350"/>
            <a:ext cx="133200" cy="3251201"/>
          </a:xfrm>
          <a:custGeom>
            <a:avLst/>
            <a:gdLst/>
            <a:ahLst/>
            <a:cxnLst/>
            <a:rect l="0" t="0" r="0" b="0"/>
            <a:pathLst>
              <a:path w="133200" h="3251201">
                <a:moveTo>
                  <a:pt x="31599" y="3251200"/>
                </a:moveTo>
                <a:lnTo>
                  <a:pt x="31599" y="3251200"/>
                </a:lnTo>
                <a:lnTo>
                  <a:pt x="31599" y="3242361"/>
                </a:lnTo>
                <a:lnTo>
                  <a:pt x="35257" y="3228418"/>
                </a:lnTo>
                <a:lnTo>
                  <a:pt x="32013" y="3183583"/>
                </a:lnTo>
                <a:lnTo>
                  <a:pt x="31681" y="3140973"/>
                </a:lnTo>
                <a:lnTo>
                  <a:pt x="29742" y="3100713"/>
                </a:lnTo>
                <a:lnTo>
                  <a:pt x="27247" y="3067900"/>
                </a:lnTo>
                <a:lnTo>
                  <a:pt x="26137" y="3029798"/>
                </a:lnTo>
                <a:lnTo>
                  <a:pt x="25643" y="2989345"/>
                </a:lnTo>
                <a:lnTo>
                  <a:pt x="26130" y="2947848"/>
                </a:lnTo>
                <a:lnTo>
                  <a:pt x="28698" y="2905886"/>
                </a:lnTo>
                <a:lnTo>
                  <a:pt x="30310" y="2863718"/>
                </a:lnTo>
                <a:lnTo>
                  <a:pt x="31027" y="2821457"/>
                </a:lnTo>
                <a:lnTo>
                  <a:pt x="31344" y="2779157"/>
                </a:lnTo>
                <a:lnTo>
                  <a:pt x="31485" y="2736838"/>
                </a:lnTo>
                <a:lnTo>
                  <a:pt x="31548" y="2693805"/>
                </a:lnTo>
                <a:lnTo>
                  <a:pt x="31577" y="2648810"/>
                </a:lnTo>
                <a:lnTo>
                  <a:pt x="31589" y="2602941"/>
                </a:lnTo>
                <a:lnTo>
                  <a:pt x="32301" y="2556685"/>
                </a:lnTo>
                <a:lnTo>
                  <a:pt x="34968" y="2510256"/>
                </a:lnTo>
                <a:lnTo>
                  <a:pt x="36624" y="2465632"/>
                </a:lnTo>
                <a:lnTo>
                  <a:pt x="37360" y="2422281"/>
                </a:lnTo>
                <a:lnTo>
                  <a:pt x="37687" y="2379495"/>
                </a:lnTo>
                <a:lnTo>
                  <a:pt x="37833" y="2336960"/>
                </a:lnTo>
                <a:lnTo>
                  <a:pt x="37192" y="2293833"/>
                </a:lnTo>
                <a:lnTo>
                  <a:pt x="34555" y="2248794"/>
                </a:lnTo>
                <a:lnTo>
                  <a:pt x="32912" y="2206670"/>
                </a:lnTo>
                <a:lnTo>
                  <a:pt x="32183" y="2167487"/>
                </a:lnTo>
                <a:lnTo>
                  <a:pt x="31858" y="2131257"/>
                </a:lnTo>
                <a:lnTo>
                  <a:pt x="29832" y="2092577"/>
                </a:lnTo>
                <a:lnTo>
                  <a:pt x="27286" y="2052574"/>
                </a:lnTo>
                <a:lnTo>
                  <a:pt x="26154" y="2013627"/>
                </a:lnTo>
                <a:lnTo>
                  <a:pt x="23770" y="1975150"/>
                </a:lnTo>
                <a:lnTo>
                  <a:pt x="20358" y="1936178"/>
                </a:lnTo>
                <a:lnTo>
                  <a:pt x="16490" y="1895339"/>
                </a:lnTo>
                <a:lnTo>
                  <a:pt x="14300" y="1857432"/>
                </a:lnTo>
                <a:lnTo>
                  <a:pt x="13327" y="1821770"/>
                </a:lnTo>
                <a:lnTo>
                  <a:pt x="12895" y="1787105"/>
                </a:lnTo>
                <a:lnTo>
                  <a:pt x="12702" y="1751002"/>
                </a:lnTo>
                <a:lnTo>
                  <a:pt x="12616" y="1714495"/>
                </a:lnTo>
                <a:lnTo>
                  <a:pt x="12579" y="1679455"/>
                </a:lnTo>
                <a:lnTo>
                  <a:pt x="10681" y="1645067"/>
                </a:lnTo>
                <a:lnTo>
                  <a:pt x="7485" y="1610969"/>
                </a:lnTo>
                <a:lnTo>
                  <a:pt x="3713" y="1576999"/>
                </a:lnTo>
                <a:lnTo>
                  <a:pt x="1566" y="1543086"/>
                </a:lnTo>
                <a:lnTo>
                  <a:pt x="613" y="1509200"/>
                </a:lnTo>
                <a:lnTo>
                  <a:pt x="188" y="1475324"/>
                </a:lnTo>
                <a:lnTo>
                  <a:pt x="0" y="1439571"/>
                </a:lnTo>
                <a:lnTo>
                  <a:pt x="621" y="1403221"/>
                </a:lnTo>
                <a:lnTo>
                  <a:pt x="3250" y="1368250"/>
                </a:lnTo>
                <a:lnTo>
                  <a:pt x="4888" y="1333893"/>
                </a:lnTo>
                <a:lnTo>
                  <a:pt x="5616" y="1299807"/>
                </a:lnTo>
                <a:lnTo>
                  <a:pt x="5940" y="1265844"/>
                </a:lnTo>
                <a:lnTo>
                  <a:pt x="6122" y="1218361"/>
                </a:lnTo>
                <a:lnTo>
                  <a:pt x="9546" y="1176383"/>
                </a:lnTo>
                <a:lnTo>
                  <a:pt x="15031" y="1137134"/>
                </a:lnTo>
                <a:lnTo>
                  <a:pt x="21124" y="1095322"/>
                </a:lnTo>
                <a:lnTo>
                  <a:pt x="24027" y="1058396"/>
                </a:lnTo>
                <a:lnTo>
                  <a:pt x="24887" y="1021742"/>
                </a:lnTo>
                <a:lnTo>
                  <a:pt x="28512" y="984069"/>
                </a:lnTo>
                <a:lnTo>
                  <a:pt x="30989" y="937778"/>
                </a:lnTo>
                <a:lnTo>
                  <a:pt x="33360" y="890482"/>
                </a:lnTo>
                <a:lnTo>
                  <a:pt x="37042" y="843588"/>
                </a:lnTo>
                <a:lnTo>
                  <a:pt x="37770" y="798630"/>
                </a:lnTo>
                <a:lnTo>
                  <a:pt x="37913" y="755778"/>
                </a:lnTo>
                <a:lnTo>
                  <a:pt x="41313" y="716713"/>
                </a:lnTo>
                <a:lnTo>
                  <a:pt x="45787" y="671387"/>
                </a:lnTo>
                <a:lnTo>
                  <a:pt x="50714" y="625027"/>
                </a:lnTo>
                <a:lnTo>
                  <a:pt x="59403" y="578792"/>
                </a:lnTo>
                <a:lnTo>
                  <a:pt x="69737" y="531921"/>
                </a:lnTo>
                <a:lnTo>
                  <a:pt x="78173" y="490774"/>
                </a:lnTo>
                <a:lnTo>
                  <a:pt x="82270" y="447264"/>
                </a:lnTo>
                <a:lnTo>
                  <a:pt x="87222" y="408238"/>
                </a:lnTo>
                <a:lnTo>
                  <a:pt x="93334" y="360850"/>
                </a:lnTo>
                <a:lnTo>
                  <a:pt x="96457" y="323524"/>
                </a:lnTo>
                <a:lnTo>
                  <a:pt x="101851" y="285653"/>
                </a:lnTo>
                <a:lnTo>
                  <a:pt x="109995" y="238302"/>
                </a:lnTo>
                <a:lnTo>
                  <a:pt x="113329" y="194977"/>
                </a:lnTo>
                <a:lnTo>
                  <a:pt x="113987" y="154330"/>
                </a:lnTo>
                <a:lnTo>
                  <a:pt x="114128" y="110321"/>
                </a:lnTo>
                <a:lnTo>
                  <a:pt x="116026" y="72487"/>
                </a:lnTo>
                <a:lnTo>
                  <a:pt x="122936" y="37000"/>
                </a:lnTo>
                <a:lnTo>
                  <a:pt x="133199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Shape-2602">
            <a:extLst>
              <a:ext uri="{FF2B5EF4-FFF2-40B4-BE49-F238E27FC236}">
                <a16:creationId xmlns:a16="http://schemas.microsoft.com/office/drawing/2014/main" xmlns="" id="{1F1AB7DD-B8C9-44C3-A143-C61329CA865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34170" y="3098800"/>
            <a:ext cx="173033" cy="1254154"/>
          </a:xfrm>
          <a:custGeom>
            <a:avLst/>
            <a:gdLst/>
            <a:ahLst/>
            <a:cxnLst/>
            <a:rect l="0" t="0" r="0" b="0"/>
            <a:pathLst>
              <a:path w="173033" h="1254154">
                <a:moveTo>
                  <a:pt x="161630" y="0"/>
                </a:moveTo>
                <a:lnTo>
                  <a:pt x="161630" y="0"/>
                </a:lnTo>
                <a:lnTo>
                  <a:pt x="162335" y="27838"/>
                </a:lnTo>
                <a:lnTo>
                  <a:pt x="167391" y="57309"/>
                </a:lnTo>
                <a:lnTo>
                  <a:pt x="171327" y="101895"/>
                </a:lnTo>
                <a:lnTo>
                  <a:pt x="173032" y="127764"/>
                </a:lnTo>
                <a:lnTo>
                  <a:pt x="168516" y="170867"/>
                </a:lnTo>
                <a:lnTo>
                  <a:pt x="168011" y="215866"/>
                </a:lnTo>
                <a:lnTo>
                  <a:pt x="166108" y="234940"/>
                </a:lnTo>
                <a:lnTo>
                  <a:pt x="161804" y="281386"/>
                </a:lnTo>
                <a:lnTo>
                  <a:pt x="162350" y="316969"/>
                </a:lnTo>
                <a:lnTo>
                  <a:pt x="167719" y="362218"/>
                </a:lnTo>
                <a:lnTo>
                  <a:pt x="167970" y="407734"/>
                </a:lnTo>
                <a:lnTo>
                  <a:pt x="166095" y="425845"/>
                </a:lnTo>
                <a:lnTo>
                  <a:pt x="162022" y="469229"/>
                </a:lnTo>
                <a:lnTo>
                  <a:pt x="166046" y="512589"/>
                </a:lnTo>
                <a:lnTo>
                  <a:pt x="167867" y="558697"/>
                </a:lnTo>
                <a:lnTo>
                  <a:pt x="166065" y="577819"/>
                </a:lnTo>
                <a:lnTo>
                  <a:pt x="155112" y="622855"/>
                </a:lnTo>
                <a:lnTo>
                  <a:pt x="145380" y="665412"/>
                </a:lnTo>
                <a:lnTo>
                  <a:pt x="139370" y="703540"/>
                </a:lnTo>
                <a:lnTo>
                  <a:pt x="126060" y="747011"/>
                </a:lnTo>
                <a:lnTo>
                  <a:pt x="115118" y="792864"/>
                </a:lnTo>
                <a:lnTo>
                  <a:pt x="106608" y="830551"/>
                </a:lnTo>
                <a:lnTo>
                  <a:pt x="98132" y="875416"/>
                </a:lnTo>
                <a:lnTo>
                  <a:pt x="93035" y="921829"/>
                </a:lnTo>
                <a:lnTo>
                  <a:pt x="81888" y="967399"/>
                </a:lnTo>
                <a:lnTo>
                  <a:pt x="70191" y="1003952"/>
                </a:lnTo>
                <a:lnTo>
                  <a:pt x="58494" y="1041593"/>
                </a:lnTo>
                <a:lnTo>
                  <a:pt x="49540" y="1079557"/>
                </a:lnTo>
                <a:lnTo>
                  <a:pt x="38264" y="1117617"/>
                </a:lnTo>
                <a:lnTo>
                  <a:pt x="25986" y="1155705"/>
                </a:lnTo>
                <a:lnTo>
                  <a:pt x="14117" y="1193096"/>
                </a:lnTo>
                <a:lnTo>
                  <a:pt x="3427" y="1237692"/>
                </a:lnTo>
                <a:lnTo>
                  <a:pt x="0" y="125415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Shape-2603">
            <a:extLst>
              <a:ext uri="{FF2B5EF4-FFF2-40B4-BE49-F238E27FC236}">
                <a16:creationId xmlns:a16="http://schemas.microsoft.com/office/drawing/2014/main" xmlns="" id="{8569CB87-6A51-48CE-BABE-C11DC679AD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484680" y="3065309"/>
            <a:ext cx="57576" cy="62698"/>
          </a:xfrm>
          <a:custGeom>
            <a:avLst/>
            <a:gdLst/>
            <a:ahLst/>
            <a:cxnLst/>
            <a:rect l="0" t="0" r="0" b="0"/>
            <a:pathLst>
              <a:path w="57576" h="62698">
                <a:moveTo>
                  <a:pt x="17470" y="20791"/>
                </a:moveTo>
                <a:lnTo>
                  <a:pt x="17470" y="20791"/>
                </a:lnTo>
                <a:lnTo>
                  <a:pt x="17470" y="5059"/>
                </a:lnTo>
                <a:lnTo>
                  <a:pt x="16764" y="3953"/>
                </a:lnTo>
                <a:lnTo>
                  <a:pt x="15588" y="3216"/>
                </a:lnTo>
                <a:lnTo>
                  <a:pt x="10562" y="2178"/>
                </a:lnTo>
                <a:lnTo>
                  <a:pt x="8631" y="2032"/>
                </a:lnTo>
                <a:lnTo>
                  <a:pt x="7344" y="2641"/>
                </a:lnTo>
                <a:lnTo>
                  <a:pt x="6486" y="3752"/>
                </a:lnTo>
                <a:lnTo>
                  <a:pt x="1738" y="13976"/>
                </a:lnTo>
                <a:lnTo>
                  <a:pt x="1776" y="21525"/>
                </a:lnTo>
                <a:lnTo>
                  <a:pt x="10151" y="46418"/>
                </a:lnTo>
                <a:lnTo>
                  <a:pt x="16805" y="55934"/>
                </a:lnTo>
                <a:lnTo>
                  <a:pt x="24465" y="61105"/>
                </a:lnTo>
                <a:lnTo>
                  <a:pt x="28483" y="62484"/>
                </a:lnTo>
                <a:lnTo>
                  <a:pt x="31868" y="62697"/>
                </a:lnTo>
                <a:lnTo>
                  <a:pt x="37509" y="61053"/>
                </a:lnTo>
                <a:lnTo>
                  <a:pt x="42369" y="52326"/>
                </a:lnTo>
                <a:lnTo>
                  <a:pt x="45470" y="39745"/>
                </a:lnTo>
                <a:lnTo>
                  <a:pt x="43247" y="21468"/>
                </a:lnTo>
                <a:lnTo>
                  <a:pt x="39981" y="11449"/>
                </a:lnTo>
                <a:lnTo>
                  <a:pt x="34295" y="4174"/>
                </a:lnTo>
                <a:lnTo>
                  <a:pt x="30804" y="1246"/>
                </a:lnTo>
                <a:lnTo>
                  <a:pt x="27065" y="0"/>
                </a:lnTo>
                <a:lnTo>
                  <a:pt x="19147" y="497"/>
                </a:lnTo>
                <a:lnTo>
                  <a:pt x="15766" y="2323"/>
                </a:lnTo>
                <a:lnTo>
                  <a:pt x="10127" y="8114"/>
                </a:lnTo>
                <a:lnTo>
                  <a:pt x="7150" y="17274"/>
                </a:lnTo>
                <a:lnTo>
                  <a:pt x="6534" y="27695"/>
                </a:lnTo>
                <a:lnTo>
                  <a:pt x="10153" y="40789"/>
                </a:lnTo>
                <a:lnTo>
                  <a:pt x="13747" y="46848"/>
                </a:lnTo>
                <a:lnTo>
                  <a:pt x="16400" y="48745"/>
                </a:lnTo>
                <a:lnTo>
                  <a:pt x="23109" y="50854"/>
                </a:lnTo>
                <a:lnTo>
                  <a:pt x="26168" y="50005"/>
                </a:lnTo>
                <a:lnTo>
                  <a:pt x="31449" y="45299"/>
                </a:lnTo>
                <a:lnTo>
                  <a:pt x="34266" y="36623"/>
                </a:lnTo>
                <a:lnTo>
                  <a:pt x="34813" y="26416"/>
                </a:lnTo>
                <a:lnTo>
                  <a:pt x="32704" y="17176"/>
                </a:lnTo>
                <a:lnTo>
                  <a:pt x="24179" y="4041"/>
                </a:lnTo>
                <a:lnTo>
                  <a:pt x="20531" y="1863"/>
                </a:lnTo>
                <a:lnTo>
                  <a:pt x="16687" y="1117"/>
                </a:lnTo>
                <a:lnTo>
                  <a:pt x="12716" y="1325"/>
                </a:lnTo>
                <a:lnTo>
                  <a:pt x="9362" y="2875"/>
                </a:lnTo>
                <a:lnTo>
                  <a:pt x="3753" y="8360"/>
                </a:lnTo>
                <a:lnTo>
                  <a:pt x="790" y="17383"/>
                </a:lnTo>
                <a:lnTo>
                  <a:pt x="0" y="22752"/>
                </a:lnTo>
                <a:lnTo>
                  <a:pt x="885" y="27037"/>
                </a:lnTo>
                <a:lnTo>
                  <a:pt x="5630" y="33680"/>
                </a:lnTo>
                <a:lnTo>
                  <a:pt x="19606" y="41386"/>
                </a:lnTo>
                <a:lnTo>
                  <a:pt x="33781" y="44767"/>
                </a:lnTo>
                <a:lnTo>
                  <a:pt x="42594" y="43677"/>
                </a:lnTo>
                <a:lnTo>
                  <a:pt x="56377" y="40599"/>
                </a:lnTo>
                <a:lnTo>
                  <a:pt x="57519" y="39640"/>
                </a:lnTo>
                <a:lnTo>
                  <a:pt x="57575" y="38296"/>
                </a:lnTo>
                <a:lnTo>
                  <a:pt x="56908" y="36695"/>
                </a:lnTo>
                <a:lnTo>
                  <a:pt x="54344" y="36332"/>
                </a:lnTo>
                <a:lnTo>
                  <a:pt x="41331" y="39193"/>
                </a:lnTo>
                <a:lnTo>
                  <a:pt x="13651" y="51344"/>
                </a:lnTo>
                <a:lnTo>
                  <a:pt x="21983" y="48815"/>
                </a:lnTo>
                <a:lnTo>
                  <a:pt x="37858" y="36856"/>
                </a:lnTo>
                <a:lnTo>
                  <a:pt x="52595" y="19906"/>
                </a:lnTo>
                <a:lnTo>
                  <a:pt x="54998" y="15262"/>
                </a:lnTo>
                <a:lnTo>
                  <a:pt x="55894" y="11461"/>
                </a:lnTo>
                <a:lnTo>
                  <a:pt x="55786" y="8221"/>
                </a:lnTo>
                <a:lnTo>
                  <a:pt x="53598" y="6766"/>
                </a:lnTo>
                <a:lnTo>
                  <a:pt x="45521" y="7032"/>
                </a:lnTo>
                <a:lnTo>
                  <a:pt x="34876" y="15146"/>
                </a:lnTo>
                <a:lnTo>
                  <a:pt x="14166" y="36609"/>
                </a:lnTo>
                <a:lnTo>
                  <a:pt x="11740" y="41214"/>
                </a:lnTo>
                <a:lnTo>
                  <a:pt x="10925" y="50094"/>
                </a:lnTo>
                <a:lnTo>
                  <a:pt x="15224" y="52320"/>
                </a:lnTo>
                <a:lnTo>
                  <a:pt x="49220" y="5254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Shape-2604">
            <a:extLst>
              <a:ext uri="{FF2B5EF4-FFF2-40B4-BE49-F238E27FC236}">
                <a16:creationId xmlns:a16="http://schemas.microsoft.com/office/drawing/2014/main" xmlns="" id="{2182A64E-8588-462C-B155-B6716C9087F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46415" y="3569145"/>
            <a:ext cx="605463" cy="190056"/>
          </a:xfrm>
          <a:custGeom>
            <a:avLst/>
            <a:gdLst/>
            <a:ahLst/>
            <a:cxnLst/>
            <a:rect l="0" t="0" r="0" b="0"/>
            <a:pathLst>
              <a:path w="605463" h="190056">
                <a:moveTo>
                  <a:pt x="10935" y="171005"/>
                </a:moveTo>
                <a:lnTo>
                  <a:pt x="10935" y="171005"/>
                </a:lnTo>
                <a:lnTo>
                  <a:pt x="0" y="176472"/>
                </a:lnTo>
                <a:lnTo>
                  <a:pt x="117" y="176766"/>
                </a:lnTo>
                <a:lnTo>
                  <a:pt x="2129" y="177093"/>
                </a:lnTo>
                <a:lnTo>
                  <a:pt x="48206" y="168532"/>
                </a:lnTo>
                <a:lnTo>
                  <a:pt x="88178" y="161439"/>
                </a:lnTo>
                <a:lnTo>
                  <a:pt x="114641" y="157572"/>
                </a:lnTo>
                <a:lnTo>
                  <a:pt x="143572" y="153583"/>
                </a:lnTo>
                <a:lnTo>
                  <a:pt x="176971" y="150218"/>
                </a:lnTo>
                <a:lnTo>
                  <a:pt x="213348" y="147269"/>
                </a:lnTo>
                <a:lnTo>
                  <a:pt x="251710" y="144598"/>
                </a:lnTo>
                <a:lnTo>
                  <a:pt x="289985" y="141405"/>
                </a:lnTo>
                <a:lnTo>
                  <a:pt x="328202" y="137866"/>
                </a:lnTo>
                <a:lnTo>
                  <a:pt x="366380" y="134096"/>
                </a:lnTo>
                <a:lnTo>
                  <a:pt x="399592" y="130171"/>
                </a:lnTo>
                <a:lnTo>
                  <a:pt x="429495" y="126143"/>
                </a:lnTo>
                <a:lnTo>
                  <a:pt x="457192" y="122048"/>
                </a:lnTo>
                <a:lnTo>
                  <a:pt x="497373" y="115615"/>
                </a:lnTo>
                <a:lnTo>
                  <a:pt x="524169" y="109698"/>
                </a:lnTo>
                <a:lnTo>
                  <a:pt x="538430" y="102365"/>
                </a:lnTo>
                <a:lnTo>
                  <a:pt x="550425" y="90303"/>
                </a:lnTo>
                <a:lnTo>
                  <a:pt x="558447" y="71050"/>
                </a:lnTo>
                <a:lnTo>
                  <a:pt x="558551" y="47471"/>
                </a:lnTo>
                <a:lnTo>
                  <a:pt x="550742" y="25982"/>
                </a:lnTo>
                <a:lnTo>
                  <a:pt x="539657" y="16475"/>
                </a:lnTo>
                <a:lnTo>
                  <a:pt x="509213" y="1056"/>
                </a:lnTo>
                <a:lnTo>
                  <a:pt x="508926" y="556"/>
                </a:lnTo>
                <a:lnTo>
                  <a:pt x="509440" y="222"/>
                </a:lnTo>
                <a:lnTo>
                  <a:pt x="510488" y="0"/>
                </a:lnTo>
                <a:lnTo>
                  <a:pt x="551125" y="26109"/>
                </a:lnTo>
                <a:lnTo>
                  <a:pt x="592948" y="60016"/>
                </a:lnTo>
                <a:lnTo>
                  <a:pt x="604276" y="77461"/>
                </a:lnTo>
                <a:lnTo>
                  <a:pt x="605462" y="87476"/>
                </a:lnTo>
                <a:lnTo>
                  <a:pt x="601136" y="109892"/>
                </a:lnTo>
                <a:lnTo>
                  <a:pt x="580058" y="142941"/>
                </a:lnTo>
                <a:lnTo>
                  <a:pt x="525285" y="19005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577">
            <a:extLst>
              <a:ext uri="{FF2B5EF4-FFF2-40B4-BE49-F238E27FC236}">
                <a16:creationId xmlns:a16="http://schemas.microsoft.com/office/drawing/2014/main" xmlns="" id="{914C9846-1F7E-470C-88CA-13A6D8787237}"/>
              </a:ext>
            </a:extLst>
          </p:cNvPr>
          <p:cNvGrpSpPr/>
          <p:nvPr/>
        </p:nvGrpSpPr>
        <p:grpSpPr>
          <a:xfrm>
            <a:off x="3759141" y="5803900"/>
            <a:ext cx="1208345" cy="355601"/>
            <a:chOff x="3759141" y="5803900"/>
            <a:chExt cx="1208345" cy="355601"/>
          </a:xfrm>
        </p:grpSpPr>
        <p:sp>
          <p:nvSpPr>
            <p:cNvPr id="113" name="SMARTInkShape-2605">
              <a:extLst>
                <a:ext uri="{FF2B5EF4-FFF2-40B4-BE49-F238E27FC236}">
                  <a16:creationId xmlns:a16="http://schemas.microsoft.com/office/drawing/2014/main" xmlns="" id="{A7650EF9-AC4B-427E-B98C-E2DAC85F67D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759141" y="5883728"/>
              <a:ext cx="215960" cy="275773"/>
            </a:xfrm>
            <a:custGeom>
              <a:avLst/>
              <a:gdLst/>
              <a:ahLst/>
              <a:cxnLst/>
              <a:rect l="0" t="0" r="0" b="0"/>
              <a:pathLst>
                <a:path w="215960" h="275773">
                  <a:moveTo>
                    <a:pt x="133409" y="21772"/>
                  </a:moveTo>
                  <a:lnTo>
                    <a:pt x="133409" y="21772"/>
                  </a:lnTo>
                  <a:lnTo>
                    <a:pt x="133409" y="15031"/>
                  </a:lnTo>
                  <a:lnTo>
                    <a:pt x="135290" y="9839"/>
                  </a:lnTo>
                  <a:lnTo>
                    <a:pt x="137773" y="5179"/>
                  </a:lnTo>
                  <a:lnTo>
                    <a:pt x="138876" y="757"/>
                  </a:lnTo>
                  <a:lnTo>
                    <a:pt x="138465" y="0"/>
                  </a:lnTo>
                  <a:lnTo>
                    <a:pt x="137485" y="202"/>
                  </a:lnTo>
                  <a:lnTo>
                    <a:pt x="94923" y="32461"/>
                  </a:lnTo>
                  <a:lnTo>
                    <a:pt x="47942" y="79772"/>
                  </a:lnTo>
                  <a:lnTo>
                    <a:pt x="19787" y="121423"/>
                  </a:lnTo>
                  <a:lnTo>
                    <a:pt x="3630" y="149684"/>
                  </a:lnTo>
                  <a:lnTo>
                    <a:pt x="0" y="165405"/>
                  </a:lnTo>
                  <a:lnTo>
                    <a:pt x="19" y="172561"/>
                  </a:lnTo>
                  <a:lnTo>
                    <a:pt x="2150" y="178743"/>
                  </a:lnTo>
                  <a:lnTo>
                    <a:pt x="10160" y="189375"/>
                  </a:lnTo>
                  <a:lnTo>
                    <a:pt x="40054" y="203293"/>
                  </a:lnTo>
                  <a:lnTo>
                    <a:pt x="86934" y="212982"/>
                  </a:lnTo>
                  <a:lnTo>
                    <a:pt x="134298" y="223693"/>
                  </a:lnTo>
                  <a:lnTo>
                    <a:pt x="172870" y="239174"/>
                  </a:lnTo>
                  <a:lnTo>
                    <a:pt x="215959" y="2757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606">
              <a:extLst>
                <a:ext uri="{FF2B5EF4-FFF2-40B4-BE49-F238E27FC236}">
                  <a16:creationId xmlns:a16="http://schemas.microsoft.com/office/drawing/2014/main" xmlns="" id="{58799092-B2BD-4687-8024-33D385EA815E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819650" y="5803900"/>
              <a:ext cx="147836" cy="247651"/>
            </a:xfrm>
            <a:custGeom>
              <a:avLst/>
              <a:gdLst/>
              <a:ahLst/>
              <a:cxnLst/>
              <a:rect l="0" t="0" r="0" b="0"/>
              <a:pathLst>
                <a:path w="147836" h="247651">
                  <a:moveTo>
                    <a:pt x="0" y="0"/>
                  </a:moveTo>
                  <a:lnTo>
                    <a:pt x="0" y="0"/>
                  </a:lnTo>
                  <a:lnTo>
                    <a:pt x="7186" y="5775"/>
                  </a:lnTo>
                  <a:lnTo>
                    <a:pt x="44812" y="30507"/>
                  </a:lnTo>
                  <a:lnTo>
                    <a:pt x="89520" y="61974"/>
                  </a:lnTo>
                  <a:lnTo>
                    <a:pt x="136994" y="103794"/>
                  </a:lnTo>
                  <a:lnTo>
                    <a:pt x="145553" y="120684"/>
                  </a:lnTo>
                  <a:lnTo>
                    <a:pt x="147835" y="129139"/>
                  </a:lnTo>
                  <a:lnTo>
                    <a:pt x="146608" y="146060"/>
                  </a:lnTo>
                  <a:lnTo>
                    <a:pt x="144306" y="154524"/>
                  </a:lnTo>
                  <a:lnTo>
                    <a:pt x="120838" y="183290"/>
                  </a:lnTo>
                  <a:lnTo>
                    <a:pt x="74983" y="218841"/>
                  </a:lnTo>
                  <a:lnTo>
                    <a:pt x="25400" y="247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607">
              <a:extLst>
                <a:ext uri="{FF2B5EF4-FFF2-40B4-BE49-F238E27FC236}">
                  <a16:creationId xmlns:a16="http://schemas.microsoft.com/office/drawing/2014/main" xmlns="" id="{9CB4AE7F-1433-4780-81D1-B8077BEBD6D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816350" y="5924908"/>
              <a:ext cx="1136651" cy="139343"/>
            </a:xfrm>
            <a:custGeom>
              <a:avLst/>
              <a:gdLst/>
              <a:ahLst/>
              <a:cxnLst/>
              <a:rect l="0" t="0" r="0" b="0"/>
              <a:pathLst>
                <a:path w="1136651" h="139343">
                  <a:moveTo>
                    <a:pt x="0" y="139342"/>
                  </a:moveTo>
                  <a:lnTo>
                    <a:pt x="0" y="139342"/>
                  </a:lnTo>
                  <a:lnTo>
                    <a:pt x="18509" y="137460"/>
                  </a:lnTo>
                  <a:lnTo>
                    <a:pt x="63690" y="128510"/>
                  </a:lnTo>
                  <a:lnTo>
                    <a:pt x="94629" y="124415"/>
                  </a:lnTo>
                  <a:lnTo>
                    <a:pt x="138954" y="120244"/>
                  </a:lnTo>
                  <a:lnTo>
                    <a:pt x="164602" y="118142"/>
                  </a:lnTo>
                  <a:lnTo>
                    <a:pt x="195107" y="114626"/>
                  </a:lnTo>
                  <a:lnTo>
                    <a:pt x="228849" y="110164"/>
                  </a:lnTo>
                  <a:lnTo>
                    <a:pt x="264749" y="105073"/>
                  </a:lnTo>
                  <a:lnTo>
                    <a:pt x="303500" y="100268"/>
                  </a:lnTo>
                  <a:lnTo>
                    <a:pt x="344150" y="95653"/>
                  </a:lnTo>
                  <a:lnTo>
                    <a:pt x="386066" y="91167"/>
                  </a:lnTo>
                  <a:lnTo>
                    <a:pt x="427417" y="86764"/>
                  </a:lnTo>
                  <a:lnTo>
                    <a:pt x="468388" y="82417"/>
                  </a:lnTo>
                  <a:lnTo>
                    <a:pt x="509109" y="78109"/>
                  </a:lnTo>
                  <a:lnTo>
                    <a:pt x="548956" y="73120"/>
                  </a:lnTo>
                  <a:lnTo>
                    <a:pt x="588221" y="67677"/>
                  </a:lnTo>
                  <a:lnTo>
                    <a:pt x="627097" y="61931"/>
                  </a:lnTo>
                  <a:lnTo>
                    <a:pt x="665009" y="56691"/>
                  </a:lnTo>
                  <a:lnTo>
                    <a:pt x="702278" y="51786"/>
                  </a:lnTo>
                  <a:lnTo>
                    <a:pt x="739118" y="47104"/>
                  </a:lnTo>
                  <a:lnTo>
                    <a:pt x="772851" y="42572"/>
                  </a:lnTo>
                  <a:lnTo>
                    <a:pt x="804512" y="38140"/>
                  </a:lnTo>
                  <a:lnTo>
                    <a:pt x="834791" y="33775"/>
                  </a:lnTo>
                  <a:lnTo>
                    <a:pt x="862739" y="29453"/>
                  </a:lnTo>
                  <a:lnTo>
                    <a:pt x="889131" y="25159"/>
                  </a:lnTo>
                  <a:lnTo>
                    <a:pt x="934214" y="18039"/>
                  </a:lnTo>
                  <a:lnTo>
                    <a:pt x="974755" y="13324"/>
                  </a:lnTo>
                  <a:lnTo>
                    <a:pt x="1021516" y="2364"/>
                  </a:lnTo>
                  <a:lnTo>
                    <a:pt x="1050619" y="0"/>
                  </a:lnTo>
                  <a:lnTo>
                    <a:pt x="1057962" y="1683"/>
                  </a:lnTo>
                  <a:lnTo>
                    <a:pt x="1066063" y="4715"/>
                  </a:lnTo>
                  <a:lnTo>
                    <a:pt x="1103454" y="7863"/>
                  </a:lnTo>
                  <a:lnTo>
                    <a:pt x="1106052" y="9357"/>
                  </a:lnTo>
                  <a:lnTo>
                    <a:pt x="1108490" y="9646"/>
                  </a:lnTo>
                  <a:lnTo>
                    <a:pt x="1136650" y="59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578">
            <a:extLst>
              <a:ext uri="{FF2B5EF4-FFF2-40B4-BE49-F238E27FC236}">
                <a16:creationId xmlns:a16="http://schemas.microsoft.com/office/drawing/2014/main" xmlns="" id="{273A7270-FAE9-45D9-851C-01CD26EAA690}"/>
              </a:ext>
            </a:extLst>
          </p:cNvPr>
          <p:cNvGrpSpPr/>
          <p:nvPr/>
        </p:nvGrpSpPr>
        <p:grpSpPr>
          <a:xfrm>
            <a:off x="4647935" y="4648462"/>
            <a:ext cx="1121635" cy="221989"/>
            <a:chOff x="4647935" y="4648462"/>
            <a:chExt cx="1121635" cy="221989"/>
          </a:xfrm>
        </p:grpSpPr>
        <p:sp>
          <p:nvSpPr>
            <p:cNvPr id="117" name="SMARTInkShape-2608">
              <a:extLst>
                <a:ext uri="{FF2B5EF4-FFF2-40B4-BE49-F238E27FC236}">
                  <a16:creationId xmlns:a16="http://schemas.microsoft.com/office/drawing/2014/main" xmlns="" id="{2985FF95-54AE-4195-9B5D-E2AD966AC3E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647935" y="4699883"/>
              <a:ext cx="197116" cy="170568"/>
            </a:xfrm>
            <a:custGeom>
              <a:avLst/>
              <a:gdLst/>
              <a:ahLst/>
              <a:cxnLst/>
              <a:rect l="0" t="0" r="0" b="0"/>
              <a:pathLst>
                <a:path w="197116" h="170568">
                  <a:moveTo>
                    <a:pt x="114565" y="5467"/>
                  </a:moveTo>
                  <a:lnTo>
                    <a:pt x="114565" y="5467"/>
                  </a:lnTo>
                  <a:lnTo>
                    <a:pt x="109098" y="5467"/>
                  </a:lnTo>
                  <a:lnTo>
                    <a:pt x="102825" y="0"/>
                  </a:lnTo>
                  <a:lnTo>
                    <a:pt x="95407" y="2749"/>
                  </a:lnTo>
                  <a:lnTo>
                    <a:pt x="57730" y="31743"/>
                  </a:lnTo>
                  <a:lnTo>
                    <a:pt x="20681" y="74666"/>
                  </a:lnTo>
                  <a:lnTo>
                    <a:pt x="4433" y="100524"/>
                  </a:lnTo>
                  <a:lnTo>
                    <a:pt x="927" y="109055"/>
                  </a:lnTo>
                  <a:lnTo>
                    <a:pt x="0" y="116859"/>
                  </a:lnTo>
                  <a:lnTo>
                    <a:pt x="2734" y="131174"/>
                  </a:lnTo>
                  <a:lnTo>
                    <a:pt x="7556" y="136544"/>
                  </a:lnTo>
                  <a:lnTo>
                    <a:pt x="22320" y="144392"/>
                  </a:lnTo>
                  <a:lnTo>
                    <a:pt x="63950" y="152777"/>
                  </a:lnTo>
                  <a:lnTo>
                    <a:pt x="98419" y="155604"/>
                  </a:lnTo>
                  <a:lnTo>
                    <a:pt x="133494" y="158272"/>
                  </a:lnTo>
                  <a:lnTo>
                    <a:pt x="176069" y="166297"/>
                  </a:lnTo>
                  <a:lnTo>
                    <a:pt x="197115" y="1705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609">
              <a:extLst>
                <a:ext uri="{FF2B5EF4-FFF2-40B4-BE49-F238E27FC236}">
                  <a16:creationId xmlns:a16="http://schemas.microsoft.com/office/drawing/2014/main" xmlns="" id="{F48C31B1-233F-4A86-B6E7-6BB3C13E3A0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651500" y="4648462"/>
              <a:ext cx="118070" cy="196589"/>
            </a:xfrm>
            <a:custGeom>
              <a:avLst/>
              <a:gdLst/>
              <a:ahLst/>
              <a:cxnLst/>
              <a:rect l="0" t="0" r="0" b="0"/>
              <a:pathLst>
                <a:path w="118070" h="196589">
                  <a:moveTo>
                    <a:pt x="76200" y="6088"/>
                  </a:moveTo>
                  <a:lnTo>
                    <a:pt x="76200" y="6088"/>
                  </a:lnTo>
                  <a:lnTo>
                    <a:pt x="53846" y="326"/>
                  </a:lnTo>
                  <a:lnTo>
                    <a:pt x="49096" y="0"/>
                  </a:lnTo>
                  <a:lnTo>
                    <a:pt x="48252" y="618"/>
                  </a:lnTo>
                  <a:lnTo>
                    <a:pt x="48396" y="1736"/>
                  </a:lnTo>
                  <a:lnTo>
                    <a:pt x="51143" y="5564"/>
                  </a:lnTo>
                  <a:lnTo>
                    <a:pt x="98654" y="48464"/>
                  </a:lnTo>
                  <a:lnTo>
                    <a:pt x="111939" y="64505"/>
                  </a:lnTo>
                  <a:lnTo>
                    <a:pt x="116779" y="78383"/>
                  </a:lnTo>
                  <a:lnTo>
                    <a:pt x="118069" y="86034"/>
                  </a:lnTo>
                  <a:lnTo>
                    <a:pt x="110094" y="105826"/>
                  </a:lnTo>
                  <a:lnTo>
                    <a:pt x="85772" y="137004"/>
                  </a:lnTo>
                  <a:lnTo>
                    <a:pt x="45949" y="169453"/>
                  </a:lnTo>
                  <a:lnTo>
                    <a:pt x="0" y="1965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610">
              <a:extLst>
                <a:ext uri="{FF2B5EF4-FFF2-40B4-BE49-F238E27FC236}">
                  <a16:creationId xmlns:a16="http://schemas.microsoft.com/office/drawing/2014/main" xmlns="" id="{D0335AA8-4D80-4E9C-8322-D67EAE1E20C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720599" y="4743540"/>
              <a:ext cx="1038852" cy="69758"/>
            </a:xfrm>
            <a:custGeom>
              <a:avLst/>
              <a:gdLst/>
              <a:ahLst/>
              <a:cxnLst/>
              <a:rect l="0" t="0" r="0" b="0"/>
              <a:pathLst>
                <a:path w="1038852" h="69758">
                  <a:moveTo>
                    <a:pt x="29201" y="63410"/>
                  </a:moveTo>
                  <a:lnTo>
                    <a:pt x="29201" y="63410"/>
                  </a:lnTo>
                  <a:lnTo>
                    <a:pt x="0" y="69498"/>
                  </a:lnTo>
                  <a:lnTo>
                    <a:pt x="47418" y="69745"/>
                  </a:lnTo>
                  <a:lnTo>
                    <a:pt x="78925" y="69753"/>
                  </a:lnTo>
                  <a:lnTo>
                    <a:pt x="117858" y="69757"/>
                  </a:lnTo>
                  <a:lnTo>
                    <a:pt x="163854" y="68347"/>
                  </a:lnTo>
                  <a:lnTo>
                    <a:pt x="190936" y="65996"/>
                  </a:lnTo>
                  <a:lnTo>
                    <a:pt x="219574" y="63017"/>
                  </a:lnTo>
                  <a:lnTo>
                    <a:pt x="252072" y="59620"/>
                  </a:lnTo>
                  <a:lnTo>
                    <a:pt x="287143" y="55945"/>
                  </a:lnTo>
                  <a:lnTo>
                    <a:pt x="323929" y="52083"/>
                  </a:lnTo>
                  <a:lnTo>
                    <a:pt x="361858" y="48803"/>
                  </a:lnTo>
                  <a:lnTo>
                    <a:pt x="400550" y="45911"/>
                  </a:lnTo>
                  <a:lnTo>
                    <a:pt x="439750" y="43277"/>
                  </a:lnTo>
                  <a:lnTo>
                    <a:pt x="478584" y="40110"/>
                  </a:lnTo>
                  <a:lnTo>
                    <a:pt x="517172" y="36588"/>
                  </a:lnTo>
                  <a:lnTo>
                    <a:pt x="555599" y="32829"/>
                  </a:lnTo>
                  <a:lnTo>
                    <a:pt x="593917" y="28911"/>
                  </a:lnTo>
                  <a:lnTo>
                    <a:pt x="632161" y="24889"/>
                  </a:lnTo>
                  <a:lnTo>
                    <a:pt x="670358" y="20796"/>
                  </a:lnTo>
                  <a:lnTo>
                    <a:pt x="706406" y="17361"/>
                  </a:lnTo>
                  <a:lnTo>
                    <a:pt x="741020" y="14366"/>
                  </a:lnTo>
                  <a:lnTo>
                    <a:pt x="774681" y="11664"/>
                  </a:lnTo>
                  <a:lnTo>
                    <a:pt x="806293" y="9863"/>
                  </a:lnTo>
                  <a:lnTo>
                    <a:pt x="836540" y="8662"/>
                  </a:lnTo>
                  <a:lnTo>
                    <a:pt x="865877" y="7861"/>
                  </a:lnTo>
                  <a:lnTo>
                    <a:pt x="892490" y="6622"/>
                  </a:lnTo>
                  <a:lnTo>
                    <a:pt x="917288" y="5090"/>
                  </a:lnTo>
                  <a:lnTo>
                    <a:pt x="960129" y="2212"/>
                  </a:lnTo>
                  <a:lnTo>
                    <a:pt x="1002669" y="592"/>
                  </a:lnTo>
                  <a:lnTo>
                    <a:pt x="1033668" y="0"/>
                  </a:lnTo>
                  <a:lnTo>
                    <a:pt x="1035395" y="675"/>
                  </a:lnTo>
                  <a:lnTo>
                    <a:pt x="1036548" y="1831"/>
                  </a:lnTo>
                  <a:lnTo>
                    <a:pt x="1038851" y="62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579">
            <a:extLst>
              <a:ext uri="{FF2B5EF4-FFF2-40B4-BE49-F238E27FC236}">
                <a16:creationId xmlns:a16="http://schemas.microsoft.com/office/drawing/2014/main" xmlns="" id="{2E3B9DA6-DFA7-4F23-8626-19CBC40D14E6}"/>
              </a:ext>
            </a:extLst>
          </p:cNvPr>
          <p:cNvGrpSpPr/>
          <p:nvPr/>
        </p:nvGrpSpPr>
        <p:grpSpPr>
          <a:xfrm>
            <a:off x="3744732" y="4210312"/>
            <a:ext cx="771587" cy="215639"/>
            <a:chOff x="3744732" y="4210312"/>
            <a:chExt cx="771587" cy="215639"/>
          </a:xfrm>
        </p:grpSpPr>
        <p:sp>
          <p:nvSpPr>
            <p:cNvPr id="121" name="SMARTInkShape-2611">
              <a:extLst>
                <a:ext uri="{FF2B5EF4-FFF2-40B4-BE49-F238E27FC236}">
                  <a16:creationId xmlns:a16="http://schemas.microsoft.com/office/drawing/2014/main" xmlns="" id="{B47FB3F7-5BA2-4890-A102-4E82ADC19E3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744732" y="4248489"/>
              <a:ext cx="173219" cy="177462"/>
            </a:xfrm>
            <a:custGeom>
              <a:avLst/>
              <a:gdLst/>
              <a:ahLst/>
              <a:cxnLst/>
              <a:rect l="0" t="0" r="0" b="0"/>
              <a:pathLst>
                <a:path w="173219" h="177462">
                  <a:moveTo>
                    <a:pt x="71618" y="12361"/>
                  </a:moveTo>
                  <a:lnTo>
                    <a:pt x="71618" y="12361"/>
                  </a:lnTo>
                  <a:lnTo>
                    <a:pt x="74989" y="8990"/>
                  </a:lnTo>
                  <a:lnTo>
                    <a:pt x="76644" y="5454"/>
                  </a:lnTo>
                  <a:lnTo>
                    <a:pt x="77085" y="3523"/>
                  </a:lnTo>
                  <a:lnTo>
                    <a:pt x="78085" y="2235"/>
                  </a:lnTo>
                  <a:lnTo>
                    <a:pt x="81078" y="805"/>
                  </a:lnTo>
                  <a:lnTo>
                    <a:pt x="81452" y="425"/>
                  </a:lnTo>
                  <a:lnTo>
                    <a:pt x="80996" y="169"/>
                  </a:lnTo>
                  <a:lnTo>
                    <a:pt x="79987" y="0"/>
                  </a:lnTo>
                  <a:lnTo>
                    <a:pt x="76984" y="3575"/>
                  </a:lnTo>
                  <a:lnTo>
                    <a:pt x="50885" y="43829"/>
                  </a:lnTo>
                  <a:lnTo>
                    <a:pt x="17452" y="85876"/>
                  </a:lnTo>
                  <a:lnTo>
                    <a:pt x="1495" y="110060"/>
                  </a:lnTo>
                  <a:lnTo>
                    <a:pt x="175" y="114182"/>
                  </a:lnTo>
                  <a:lnTo>
                    <a:pt x="0" y="117636"/>
                  </a:lnTo>
                  <a:lnTo>
                    <a:pt x="589" y="120644"/>
                  </a:lnTo>
                  <a:lnTo>
                    <a:pt x="8770" y="127750"/>
                  </a:lnTo>
                  <a:lnTo>
                    <a:pt x="22519" y="134906"/>
                  </a:lnTo>
                  <a:lnTo>
                    <a:pt x="61972" y="143367"/>
                  </a:lnTo>
                  <a:lnTo>
                    <a:pt x="97923" y="148779"/>
                  </a:lnTo>
                  <a:lnTo>
                    <a:pt x="135386" y="161201"/>
                  </a:lnTo>
                  <a:lnTo>
                    <a:pt x="173218" y="1774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612">
              <a:extLst>
                <a:ext uri="{FF2B5EF4-FFF2-40B4-BE49-F238E27FC236}">
                  <a16:creationId xmlns:a16="http://schemas.microsoft.com/office/drawing/2014/main" xmlns="" id="{7C9B0388-82D3-4AB3-B178-1BCF80F22F6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439872" y="4210312"/>
              <a:ext cx="76447" cy="176172"/>
            </a:xfrm>
            <a:custGeom>
              <a:avLst/>
              <a:gdLst/>
              <a:ahLst/>
              <a:cxnLst/>
              <a:rect l="0" t="0" r="0" b="0"/>
              <a:pathLst>
                <a:path w="76447" h="176172">
                  <a:moveTo>
                    <a:pt x="17828" y="6088"/>
                  </a:moveTo>
                  <a:lnTo>
                    <a:pt x="17828" y="6088"/>
                  </a:lnTo>
                  <a:lnTo>
                    <a:pt x="14457" y="2717"/>
                  </a:lnTo>
                  <a:lnTo>
                    <a:pt x="10920" y="1062"/>
                  </a:lnTo>
                  <a:lnTo>
                    <a:pt x="2901" y="0"/>
                  </a:lnTo>
                  <a:lnTo>
                    <a:pt x="1527" y="618"/>
                  </a:lnTo>
                  <a:lnTo>
                    <a:pt x="610" y="1736"/>
                  </a:lnTo>
                  <a:lnTo>
                    <a:pt x="0" y="3187"/>
                  </a:lnTo>
                  <a:lnTo>
                    <a:pt x="298" y="4859"/>
                  </a:lnTo>
                  <a:lnTo>
                    <a:pt x="11797" y="26889"/>
                  </a:lnTo>
                  <a:lnTo>
                    <a:pt x="49513" y="67756"/>
                  </a:lnTo>
                  <a:lnTo>
                    <a:pt x="74577" y="97725"/>
                  </a:lnTo>
                  <a:lnTo>
                    <a:pt x="76446" y="108905"/>
                  </a:lnTo>
                  <a:lnTo>
                    <a:pt x="75957" y="114849"/>
                  </a:lnTo>
                  <a:lnTo>
                    <a:pt x="69768" y="127098"/>
                  </a:lnTo>
                  <a:lnTo>
                    <a:pt x="59257" y="138892"/>
                  </a:lnTo>
                  <a:lnTo>
                    <a:pt x="12041" y="171946"/>
                  </a:lnTo>
                  <a:lnTo>
                    <a:pt x="7349" y="1761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613">
              <a:extLst>
                <a:ext uri="{FF2B5EF4-FFF2-40B4-BE49-F238E27FC236}">
                  <a16:creationId xmlns:a16="http://schemas.microsoft.com/office/drawing/2014/main" xmlns="" id="{36A228A2-588B-4BD1-8297-0562AFE5EE56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784600" y="4318000"/>
              <a:ext cx="685801" cy="38101"/>
            </a:xfrm>
            <a:custGeom>
              <a:avLst/>
              <a:gdLst/>
              <a:ahLst/>
              <a:cxnLst/>
              <a:rect l="0" t="0" r="0" b="0"/>
              <a:pathLst>
                <a:path w="685801" h="38101">
                  <a:moveTo>
                    <a:pt x="0" y="38100"/>
                  </a:moveTo>
                  <a:lnTo>
                    <a:pt x="0" y="38100"/>
                  </a:lnTo>
                  <a:lnTo>
                    <a:pt x="39967" y="38100"/>
                  </a:lnTo>
                  <a:lnTo>
                    <a:pt x="75655" y="34729"/>
                  </a:lnTo>
                  <a:lnTo>
                    <a:pt x="107002" y="33074"/>
                  </a:lnTo>
                  <a:lnTo>
                    <a:pt x="142806" y="30927"/>
                  </a:lnTo>
                  <a:lnTo>
                    <a:pt x="182238" y="25269"/>
                  </a:lnTo>
                  <a:lnTo>
                    <a:pt x="227045" y="19933"/>
                  </a:lnTo>
                  <a:lnTo>
                    <a:pt x="250846" y="17521"/>
                  </a:lnTo>
                  <a:lnTo>
                    <a:pt x="275181" y="15209"/>
                  </a:lnTo>
                  <a:lnTo>
                    <a:pt x="299870" y="12961"/>
                  </a:lnTo>
                  <a:lnTo>
                    <a:pt x="324797" y="10757"/>
                  </a:lnTo>
                  <a:lnTo>
                    <a:pt x="371308" y="6428"/>
                  </a:lnTo>
                  <a:lnTo>
                    <a:pt x="415498" y="2856"/>
                  </a:lnTo>
                  <a:lnTo>
                    <a:pt x="458657" y="1270"/>
                  </a:lnTo>
                  <a:lnTo>
                    <a:pt x="497593" y="2446"/>
                  </a:lnTo>
                  <a:lnTo>
                    <a:pt x="533008" y="4614"/>
                  </a:lnTo>
                  <a:lnTo>
                    <a:pt x="565211" y="5578"/>
                  </a:lnTo>
                  <a:lnTo>
                    <a:pt x="611107" y="6121"/>
                  </a:lnTo>
                  <a:lnTo>
                    <a:pt x="654948" y="1941"/>
                  </a:lnTo>
                  <a:lnTo>
                    <a:pt x="6858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580">
            <a:extLst>
              <a:ext uri="{FF2B5EF4-FFF2-40B4-BE49-F238E27FC236}">
                <a16:creationId xmlns:a16="http://schemas.microsoft.com/office/drawing/2014/main" xmlns="" id="{8BAFABAA-B247-4D2F-B03E-B7D8ADBEDB6A}"/>
              </a:ext>
            </a:extLst>
          </p:cNvPr>
          <p:cNvGrpSpPr/>
          <p:nvPr/>
        </p:nvGrpSpPr>
        <p:grpSpPr>
          <a:xfrm>
            <a:off x="4275466" y="3620460"/>
            <a:ext cx="1724307" cy="240341"/>
            <a:chOff x="4275466" y="3620460"/>
            <a:chExt cx="1724307" cy="240341"/>
          </a:xfrm>
        </p:grpSpPr>
        <p:sp>
          <p:nvSpPr>
            <p:cNvPr id="125" name="SMARTInkShape-2614">
              <a:extLst>
                <a:ext uri="{FF2B5EF4-FFF2-40B4-BE49-F238E27FC236}">
                  <a16:creationId xmlns:a16="http://schemas.microsoft.com/office/drawing/2014/main" xmlns="" id="{9E4331B3-44EB-40D5-BA97-387D534A163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275466" y="3657600"/>
              <a:ext cx="131435" cy="203201"/>
            </a:xfrm>
            <a:custGeom>
              <a:avLst/>
              <a:gdLst/>
              <a:ahLst/>
              <a:cxnLst/>
              <a:rect l="0" t="0" r="0" b="0"/>
              <a:pathLst>
                <a:path w="131435" h="203201">
                  <a:moveTo>
                    <a:pt x="99684" y="0"/>
                  </a:moveTo>
                  <a:lnTo>
                    <a:pt x="99684" y="0"/>
                  </a:lnTo>
                  <a:lnTo>
                    <a:pt x="111239" y="0"/>
                  </a:lnTo>
                  <a:lnTo>
                    <a:pt x="105303" y="10113"/>
                  </a:lnTo>
                  <a:lnTo>
                    <a:pt x="64824" y="51522"/>
                  </a:lnTo>
                  <a:lnTo>
                    <a:pt x="22090" y="93185"/>
                  </a:lnTo>
                  <a:lnTo>
                    <a:pt x="2395" y="120953"/>
                  </a:lnTo>
                  <a:lnTo>
                    <a:pt x="0" y="127370"/>
                  </a:lnTo>
                  <a:lnTo>
                    <a:pt x="773" y="130775"/>
                  </a:lnTo>
                  <a:lnTo>
                    <a:pt x="5394" y="138319"/>
                  </a:lnTo>
                  <a:lnTo>
                    <a:pt x="15914" y="144496"/>
                  </a:lnTo>
                  <a:lnTo>
                    <a:pt x="58862" y="157839"/>
                  </a:lnTo>
                  <a:lnTo>
                    <a:pt x="99982" y="180756"/>
                  </a:lnTo>
                  <a:lnTo>
                    <a:pt x="131434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615">
              <a:extLst>
                <a:ext uri="{FF2B5EF4-FFF2-40B4-BE49-F238E27FC236}">
                  <a16:creationId xmlns:a16="http://schemas.microsoft.com/office/drawing/2014/main" xmlns="" id="{17D6465F-0C86-400F-BDFB-D2F89F09AEF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324350" y="3740150"/>
              <a:ext cx="1644651" cy="43862"/>
            </a:xfrm>
            <a:custGeom>
              <a:avLst/>
              <a:gdLst/>
              <a:ahLst/>
              <a:cxnLst/>
              <a:rect l="0" t="0" r="0" b="0"/>
              <a:pathLst>
                <a:path w="1644651" h="43862">
                  <a:moveTo>
                    <a:pt x="0" y="38100"/>
                  </a:moveTo>
                  <a:lnTo>
                    <a:pt x="0" y="38100"/>
                  </a:lnTo>
                  <a:lnTo>
                    <a:pt x="45434" y="41471"/>
                  </a:lnTo>
                  <a:lnTo>
                    <a:pt x="87396" y="43861"/>
                  </a:lnTo>
                  <a:lnTo>
                    <a:pt x="131806" y="43570"/>
                  </a:lnTo>
                  <a:lnTo>
                    <a:pt x="164178" y="41001"/>
                  </a:lnTo>
                  <a:lnTo>
                    <a:pt x="199263" y="39389"/>
                  </a:lnTo>
                  <a:lnTo>
                    <a:pt x="236022" y="38673"/>
                  </a:lnTo>
                  <a:lnTo>
                    <a:pt x="273526" y="38355"/>
                  </a:lnTo>
                  <a:lnTo>
                    <a:pt x="311362" y="38214"/>
                  </a:lnTo>
                  <a:lnTo>
                    <a:pt x="349344" y="37445"/>
                  </a:lnTo>
                  <a:lnTo>
                    <a:pt x="387391" y="34751"/>
                  </a:lnTo>
                  <a:lnTo>
                    <a:pt x="423587" y="33084"/>
                  </a:lnTo>
                  <a:lnTo>
                    <a:pt x="457783" y="31637"/>
                  </a:lnTo>
                  <a:lnTo>
                    <a:pt x="504802" y="27561"/>
                  </a:lnTo>
                  <a:lnTo>
                    <a:pt x="550718" y="26040"/>
                  </a:lnTo>
                  <a:lnTo>
                    <a:pt x="583195" y="25684"/>
                  </a:lnTo>
                  <a:lnTo>
                    <a:pt x="626471" y="22113"/>
                  </a:lnTo>
                  <a:lnTo>
                    <a:pt x="666104" y="19957"/>
                  </a:lnTo>
                  <a:lnTo>
                    <a:pt x="713059" y="19229"/>
                  </a:lnTo>
                  <a:lnTo>
                    <a:pt x="758604" y="17204"/>
                  </a:lnTo>
                  <a:lnTo>
                    <a:pt x="798567" y="13589"/>
                  </a:lnTo>
                  <a:lnTo>
                    <a:pt x="840432" y="12876"/>
                  </a:lnTo>
                  <a:lnTo>
                    <a:pt x="882673" y="10853"/>
                  </a:lnTo>
                  <a:lnTo>
                    <a:pt x="928359" y="7239"/>
                  </a:lnTo>
                  <a:lnTo>
                    <a:pt x="965573" y="9984"/>
                  </a:lnTo>
                  <a:lnTo>
                    <a:pt x="998292" y="9611"/>
                  </a:lnTo>
                  <a:lnTo>
                    <a:pt x="1035646" y="7800"/>
                  </a:lnTo>
                  <a:lnTo>
                    <a:pt x="1073415" y="6994"/>
                  </a:lnTo>
                  <a:lnTo>
                    <a:pt x="1117012" y="6636"/>
                  </a:lnTo>
                  <a:lnTo>
                    <a:pt x="1163905" y="6477"/>
                  </a:lnTo>
                  <a:lnTo>
                    <a:pt x="1210617" y="6406"/>
                  </a:lnTo>
                  <a:lnTo>
                    <a:pt x="1253486" y="6376"/>
                  </a:lnTo>
                  <a:lnTo>
                    <a:pt x="1294411" y="6361"/>
                  </a:lnTo>
                  <a:lnTo>
                    <a:pt x="1336118" y="6355"/>
                  </a:lnTo>
                  <a:lnTo>
                    <a:pt x="1372528" y="6352"/>
                  </a:lnTo>
                  <a:lnTo>
                    <a:pt x="1415149" y="6350"/>
                  </a:lnTo>
                  <a:lnTo>
                    <a:pt x="1458206" y="6350"/>
                  </a:lnTo>
                  <a:lnTo>
                    <a:pt x="1504192" y="6350"/>
                  </a:lnTo>
                  <a:lnTo>
                    <a:pt x="1549762" y="392"/>
                  </a:lnTo>
                  <a:lnTo>
                    <a:pt x="1592557" y="1916"/>
                  </a:lnTo>
                  <a:lnTo>
                    <a:pt x="1615624" y="5474"/>
                  </a:lnTo>
                  <a:lnTo>
                    <a:pt x="1644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616">
              <a:extLst>
                <a:ext uri="{FF2B5EF4-FFF2-40B4-BE49-F238E27FC236}">
                  <a16:creationId xmlns:a16="http://schemas.microsoft.com/office/drawing/2014/main" xmlns="" id="{9E5B9330-8F0A-4348-8F09-4B7C66B72AA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892901" y="3620460"/>
              <a:ext cx="106872" cy="227641"/>
            </a:xfrm>
            <a:custGeom>
              <a:avLst/>
              <a:gdLst/>
              <a:ahLst/>
              <a:cxnLst/>
              <a:rect l="0" t="0" r="0" b="0"/>
              <a:pathLst>
                <a:path w="106872" h="227641">
                  <a:moveTo>
                    <a:pt x="12599" y="11740"/>
                  </a:moveTo>
                  <a:lnTo>
                    <a:pt x="12599" y="11740"/>
                  </a:lnTo>
                  <a:lnTo>
                    <a:pt x="9228" y="8369"/>
                  </a:lnTo>
                  <a:lnTo>
                    <a:pt x="5692" y="6714"/>
                  </a:lnTo>
                  <a:lnTo>
                    <a:pt x="3760" y="6273"/>
                  </a:lnTo>
                  <a:lnTo>
                    <a:pt x="2473" y="5273"/>
                  </a:lnTo>
                  <a:lnTo>
                    <a:pt x="238" y="0"/>
                  </a:lnTo>
                  <a:lnTo>
                    <a:pt x="50" y="1348"/>
                  </a:lnTo>
                  <a:lnTo>
                    <a:pt x="0" y="2696"/>
                  </a:lnTo>
                  <a:lnTo>
                    <a:pt x="6671" y="14705"/>
                  </a:lnTo>
                  <a:lnTo>
                    <a:pt x="50802" y="53471"/>
                  </a:lnTo>
                  <a:lnTo>
                    <a:pt x="96697" y="90680"/>
                  </a:lnTo>
                  <a:lnTo>
                    <a:pt x="102892" y="99976"/>
                  </a:lnTo>
                  <a:lnTo>
                    <a:pt x="106381" y="113144"/>
                  </a:lnTo>
                  <a:lnTo>
                    <a:pt x="106871" y="117442"/>
                  </a:lnTo>
                  <a:lnTo>
                    <a:pt x="103652" y="125982"/>
                  </a:lnTo>
                  <a:lnTo>
                    <a:pt x="63692" y="170030"/>
                  </a:lnTo>
                  <a:lnTo>
                    <a:pt x="24656" y="209934"/>
                  </a:lnTo>
                  <a:lnTo>
                    <a:pt x="21485" y="215772"/>
                  </a:lnTo>
                  <a:lnTo>
                    <a:pt x="18949" y="2276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2617">
            <a:extLst>
              <a:ext uri="{FF2B5EF4-FFF2-40B4-BE49-F238E27FC236}">
                <a16:creationId xmlns:a16="http://schemas.microsoft.com/office/drawing/2014/main" xmlns="" id="{DC3CC937-1B94-4D2B-BFB9-2ED26624B5E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357949" y="5947013"/>
            <a:ext cx="70276" cy="85488"/>
          </a:xfrm>
          <a:custGeom>
            <a:avLst/>
            <a:gdLst/>
            <a:ahLst/>
            <a:cxnLst/>
            <a:rect l="0" t="0" r="0" b="0"/>
            <a:pathLst>
              <a:path w="70276" h="85488">
                <a:moveTo>
                  <a:pt x="42601" y="85487"/>
                </a:moveTo>
                <a:lnTo>
                  <a:pt x="42601" y="85487"/>
                </a:lnTo>
                <a:lnTo>
                  <a:pt x="39230" y="82116"/>
                </a:lnTo>
                <a:lnTo>
                  <a:pt x="37575" y="78580"/>
                </a:lnTo>
                <a:lnTo>
                  <a:pt x="37134" y="76648"/>
                </a:lnTo>
                <a:lnTo>
                  <a:pt x="46100" y="34478"/>
                </a:lnTo>
                <a:lnTo>
                  <a:pt x="44626" y="24950"/>
                </a:lnTo>
                <a:lnTo>
                  <a:pt x="39830" y="15027"/>
                </a:lnTo>
                <a:lnTo>
                  <a:pt x="37226" y="13112"/>
                </a:lnTo>
                <a:lnTo>
                  <a:pt x="30569" y="10988"/>
                </a:lnTo>
                <a:lnTo>
                  <a:pt x="21026" y="13806"/>
                </a:lnTo>
                <a:lnTo>
                  <a:pt x="15517" y="16533"/>
                </a:lnTo>
                <a:lnTo>
                  <a:pt x="7516" y="25207"/>
                </a:lnTo>
                <a:lnTo>
                  <a:pt x="2313" y="36118"/>
                </a:lnTo>
                <a:lnTo>
                  <a:pt x="0" y="48024"/>
                </a:lnTo>
                <a:lnTo>
                  <a:pt x="2736" y="60370"/>
                </a:lnTo>
                <a:lnTo>
                  <a:pt x="8655" y="71501"/>
                </a:lnTo>
                <a:lnTo>
                  <a:pt x="15990" y="78801"/>
                </a:lnTo>
                <a:lnTo>
                  <a:pt x="25835" y="82515"/>
                </a:lnTo>
                <a:lnTo>
                  <a:pt x="31425" y="83505"/>
                </a:lnTo>
                <a:lnTo>
                  <a:pt x="37266" y="82050"/>
                </a:lnTo>
                <a:lnTo>
                  <a:pt x="49402" y="74786"/>
                </a:lnTo>
                <a:lnTo>
                  <a:pt x="58088" y="62623"/>
                </a:lnTo>
                <a:lnTo>
                  <a:pt x="69414" y="28446"/>
                </a:lnTo>
                <a:lnTo>
                  <a:pt x="70275" y="14039"/>
                </a:lnTo>
                <a:lnTo>
                  <a:pt x="69517" y="8222"/>
                </a:lnTo>
                <a:lnTo>
                  <a:pt x="66895" y="4343"/>
                </a:lnTo>
                <a:lnTo>
                  <a:pt x="63030" y="1757"/>
                </a:lnTo>
                <a:lnTo>
                  <a:pt x="58337" y="35"/>
                </a:lnTo>
                <a:lnTo>
                  <a:pt x="49360" y="0"/>
                </a:lnTo>
                <a:lnTo>
                  <a:pt x="44990" y="979"/>
                </a:lnTo>
                <a:lnTo>
                  <a:pt x="36372" y="9593"/>
                </a:lnTo>
                <a:lnTo>
                  <a:pt x="29249" y="22123"/>
                </a:lnTo>
                <a:lnTo>
                  <a:pt x="24677" y="47414"/>
                </a:lnTo>
                <a:lnTo>
                  <a:pt x="24757" y="58687"/>
                </a:lnTo>
                <a:lnTo>
                  <a:pt x="27144" y="66051"/>
                </a:lnTo>
                <a:lnTo>
                  <a:pt x="29474" y="68296"/>
                </a:lnTo>
                <a:lnTo>
                  <a:pt x="35826" y="70792"/>
                </a:lnTo>
                <a:lnTo>
                  <a:pt x="39496" y="69341"/>
                </a:lnTo>
                <a:lnTo>
                  <a:pt x="47336" y="62082"/>
                </a:lnTo>
                <a:lnTo>
                  <a:pt x="56313" y="46097"/>
                </a:lnTo>
                <a:lnTo>
                  <a:pt x="57397" y="32233"/>
                </a:lnTo>
                <a:lnTo>
                  <a:pt x="54041" y="14204"/>
                </a:lnTo>
                <a:lnTo>
                  <a:pt x="52344" y="10449"/>
                </a:lnTo>
                <a:lnTo>
                  <a:pt x="49096" y="8650"/>
                </a:lnTo>
                <a:lnTo>
                  <a:pt x="39843" y="8533"/>
                </a:lnTo>
                <a:lnTo>
                  <a:pt x="30556" y="12714"/>
                </a:lnTo>
                <a:lnTo>
                  <a:pt x="22431" y="19276"/>
                </a:lnTo>
                <a:lnTo>
                  <a:pt x="16468" y="26897"/>
                </a:lnTo>
                <a:lnTo>
                  <a:pt x="15302" y="30906"/>
                </a:lnTo>
                <a:lnTo>
                  <a:pt x="15886" y="39121"/>
                </a:lnTo>
                <a:lnTo>
                  <a:pt x="18498" y="45595"/>
                </a:lnTo>
                <a:lnTo>
                  <a:pt x="20182" y="48309"/>
                </a:lnTo>
                <a:lnTo>
                  <a:pt x="23422" y="49413"/>
                </a:lnTo>
                <a:lnTo>
                  <a:pt x="32666" y="48758"/>
                </a:lnTo>
                <a:lnTo>
                  <a:pt x="41948" y="44233"/>
                </a:lnTo>
                <a:lnTo>
                  <a:pt x="49366" y="38224"/>
                </a:lnTo>
                <a:lnTo>
                  <a:pt x="52664" y="33201"/>
                </a:lnTo>
                <a:lnTo>
                  <a:pt x="54520" y="26408"/>
                </a:lnTo>
                <a:lnTo>
                  <a:pt x="54074" y="25640"/>
                </a:lnTo>
                <a:lnTo>
                  <a:pt x="53072" y="25833"/>
                </a:lnTo>
                <a:lnTo>
                  <a:pt x="46394" y="31213"/>
                </a:lnTo>
                <a:lnTo>
                  <a:pt x="45835" y="32370"/>
                </a:lnTo>
                <a:lnTo>
                  <a:pt x="46168" y="33144"/>
                </a:lnTo>
                <a:lnTo>
                  <a:pt x="47096" y="33656"/>
                </a:lnTo>
                <a:lnTo>
                  <a:pt x="61651" y="346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Shape-2618">
            <a:extLst>
              <a:ext uri="{FF2B5EF4-FFF2-40B4-BE49-F238E27FC236}">
                <a16:creationId xmlns:a16="http://schemas.microsoft.com/office/drawing/2014/main" xmlns="" id="{923FE41A-AFD9-4186-9214-E0955798B2D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93817" y="4738846"/>
            <a:ext cx="93514" cy="66479"/>
          </a:xfrm>
          <a:custGeom>
            <a:avLst/>
            <a:gdLst/>
            <a:ahLst/>
            <a:cxnLst/>
            <a:rect l="0" t="0" r="0" b="0"/>
            <a:pathLst>
              <a:path w="93514" h="66479">
                <a:moveTo>
                  <a:pt x="75083" y="30004"/>
                </a:moveTo>
                <a:lnTo>
                  <a:pt x="75083" y="30004"/>
                </a:lnTo>
                <a:lnTo>
                  <a:pt x="74377" y="19865"/>
                </a:lnTo>
                <a:lnTo>
                  <a:pt x="70014" y="9047"/>
                </a:lnTo>
                <a:lnTo>
                  <a:pt x="66245" y="3521"/>
                </a:lnTo>
                <a:lnTo>
                  <a:pt x="56573" y="595"/>
                </a:lnTo>
                <a:lnTo>
                  <a:pt x="43573" y="0"/>
                </a:lnTo>
                <a:lnTo>
                  <a:pt x="30739" y="2087"/>
                </a:lnTo>
                <a:lnTo>
                  <a:pt x="11614" y="13971"/>
                </a:lnTo>
                <a:lnTo>
                  <a:pt x="4542" y="26876"/>
                </a:lnTo>
                <a:lnTo>
                  <a:pt x="0" y="51415"/>
                </a:lnTo>
                <a:lnTo>
                  <a:pt x="1039" y="55567"/>
                </a:lnTo>
                <a:lnTo>
                  <a:pt x="5956" y="62061"/>
                </a:lnTo>
                <a:lnTo>
                  <a:pt x="10654" y="63371"/>
                </a:lnTo>
                <a:lnTo>
                  <a:pt x="23400" y="62942"/>
                </a:lnTo>
                <a:lnTo>
                  <a:pt x="34709" y="58519"/>
                </a:lnTo>
                <a:lnTo>
                  <a:pt x="43733" y="51850"/>
                </a:lnTo>
                <a:lnTo>
                  <a:pt x="52075" y="40867"/>
                </a:lnTo>
                <a:lnTo>
                  <a:pt x="54274" y="35302"/>
                </a:lnTo>
                <a:lnTo>
                  <a:pt x="53449" y="33536"/>
                </a:lnTo>
                <a:lnTo>
                  <a:pt x="51489" y="32359"/>
                </a:lnTo>
                <a:lnTo>
                  <a:pt x="48770" y="31574"/>
                </a:lnTo>
                <a:lnTo>
                  <a:pt x="45546" y="33167"/>
                </a:lnTo>
                <a:lnTo>
                  <a:pt x="34973" y="44817"/>
                </a:lnTo>
                <a:lnTo>
                  <a:pt x="29504" y="53286"/>
                </a:lnTo>
                <a:lnTo>
                  <a:pt x="28470" y="56814"/>
                </a:lnTo>
                <a:lnTo>
                  <a:pt x="28485" y="59872"/>
                </a:lnTo>
                <a:lnTo>
                  <a:pt x="29201" y="62616"/>
                </a:lnTo>
                <a:lnTo>
                  <a:pt x="31795" y="64445"/>
                </a:lnTo>
                <a:lnTo>
                  <a:pt x="40321" y="66478"/>
                </a:lnTo>
                <a:lnTo>
                  <a:pt x="49285" y="65500"/>
                </a:lnTo>
                <a:lnTo>
                  <a:pt x="66539" y="59123"/>
                </a:lnTo>
                <a:lnTo>
                  <a:pt x="71285" y="55175"/>
                </a:lnTo>
                <a:lnTo>
                  <a:pt x="90994" y="17525"/>
                </a:lnTo>
                <a:lnTo>
                  <a:pt x="93513" y="7156"/>
                </a:lnTo>
                <a:lnTo>
                  <a:pt x="80464" y="12102"/>
                </a:lnTo>
                <a:lnTo>
                  <a:pt x="57253" y="30779"/>
                </a:lnTo>
                <a:lnTo>
                  <a:pt x="47771" y="43718"/>
                </a:lnTo>
                <a:lnTo>
                  <a:pt x="45306" y="49740"/>
                </a:lnTo>
                <a:lnTo>
                  <a:pt x="45353" y="52334"/>
                </a:lnTo>
                <a:lnTo>
                  <a:pt x="49683" y="617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ARTInkShape-2619">
            <a:extLst>
              <a:ext uri="{FF2B5EF4-FFF2-40B4-BE49-F238E27FC236}">
                <a16:creationId xmlns:a16="http://schemas.microsoft.com/office/drawing/2014/main" xmlns="" id="{519AE2EC-ABB4-42B8-B47C-8A1B309A471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129973" y="4303009"/>
            <a:ext cx="78475" cy="72623"/>
          </a:xfrm>
          <a:custGeom>
            <a:avLst/>
            <a:gdLst/>
            <a:ahLst/>
            <a:cxnLst/>
            <a:rect l="0" t="0" r="0" b="0"/>
            <a:pathLst>
              <a:path w="78475" h="72623">
                <a:moveTo>
                  <a:pt x="48327" y="21341"/>
                </a:moveTo>
                <a:lnTo>
                  <a:pt x="48327" y="21341"/>
                </a:lnTo>
                <a:lnTo>
                  <a:pt x="39489" y="7035"/>
                </a:lnTo>
                <a:lnTo>
                  <a:pt x="33580" y="4399"/>
                </a:lnTo>
                <a:lnTo>
                  <a:pt x="30029" y="3697"/>
                </a:lnTo>
                <a:lnTo>
                  <a:pt x="26251" y="4639"/>
                </a:lnTo>
                <a:lnTo>
                  <a:pt x="18289" y="9449"/>
                </a:lnTo>
                <a:lnTo>
                  <a:pt x="5873" y="23463"/>
                </a:lnTo>
                <a:lnTo>
                  <a:pt x="1236" y="34983"/>
                </a:lnTo>
                <a:lnTo>
                  <a:pt x="0" y="41019"/>
                </a:lnTo>
                <a:lnTo>
                  <a:pt x="2389" y="53370"/>
                </a:lnTo>
                <a:lnTo>
                  <a:pt x="8154" y="64503"/>
                </a:lnTo>
                <a:lnTo>
                  <a:pt x="15420" y="71804"/>
                </a:lnTo>
                <a:lnTo>
                  <a:pt x="21450" y="72622"/>
                </a:lnTo>
                <a:lnTo>
                  <a:pt x="37558" y="69768"/>
                </a:lnTo>
                <a:lnTo>
                  <a:pt x="50831" y="61914"/>
                </a:lnTo>
                <a:lnTo>
                  <a:pt x="60729" y="51368"/>
                </a:lnTo>
                <a:lnTo>
                  <a:pt x="67480" y="39625"/>
                </a:lnTo>
                <a:lnTo>
                  <a:pt x="69069" y="29232"/>
                </a:lnTo>
                <a:lnTo>
                  <a:pt x="68505" y="24485"/>
                </a:lnTo>
                <a:lnTo>
                  <a:pt x="66012" y="20615"/>
                </a:lnTo>
                <a:lnTo>
                  <a:pt x="57599" y="14433"/>
                </a:lnTo>
                <a:lnTo>
                  <a:pt x="46803" y="13096"/>
                </a:lnTo>
                <a:lnTo>
                  <a:pt x="30707" y="16311"/>
                </a:lnTo>
                <a:lnTo>
                  <a:pt x="25997" y="17987"/>
                </a:lnTo>
                <a:lnTo>
                  <a:pt x="18882" y="23613"/>
                </a:lnTo>
                <a:lnTo>
                  <a:pt x="15997" y="27089"/>
                </a:lnTo>
                <a:lnTo>
                  <a:pt x="14779" y="30818"/>
                </a:lnTo>
                <a:lnTo>
                  <a:pt x="15308" y="38723"/>
                </a:lnTo>
                <a:lnTo>
                  <a:pt x="17847" y="42101"/>
                </a:lnTo>
                <a:lnTo>
                  <a:pt x="26314" y="47736"/>
                </a:lnTo>
                <a:lnTo>
                  <a:pt x="42980" y="51504"/>
                </a:lnTo>
                <a:lnTo>
                  <a:pt x="51360" y="50504"/>
                </a:lnTo>
                <a:lnTo>
                  <a:pt x="54582" y="49251"/>
                </a:lnTo>
                <a:lnTo>
                  <a:pt x="56730" y="47708"/>
                </a:lnTo>
                <a:lnTo>
                  <a:pt x="59117" y="44113"/>
                </a:lnTo>
                <a:lnTo>
                  <a:pt x="59048" y="42166"/>
                </a:lnTo>
                <a:lnTo>
                  <a:pt x="57090" y="38123"/>
                </a:lnTo>
                <a:lnTo>
                  <a:pt x="48650" y="31880"/>
                </a:lnTo>
                <a:lnTo>
                  <a:pt x="37095" y="28059"/>
                </a:lnTo>
                <a:lnTo>
                  <a:pt x="42804" y="24429"/>
                </a:lnTo>
                <a:lnTo>
                  <a:pt x="65519" y="18241"/>
                </a:lnTo>
                <a:lnTo>
                  <a:pt x="71960" y="12673"/>
                </a:lnTo>
                <a:lnTo>
                  <a:pt x="76469" y="6199"/>
                </a:lnTo>
                <a:lnTo>
                  <a:pt x="78474" y="971"/>
                </a:lnTo>
                <a:lnTo>
                  <a:pt x="76186" y="0"/>
                </a:lnTo>
                <a:lnTo>
                  <a:pt x="66118" y="802"/>
                </a:lnTo>
                <a:lnTo>
                  <a:pt x="21603" y="16466"/>
                </a:lnTo>
                <a:lnTo>
                  <a:pt x="10227" y="23268"/>
                </a:lnTo>
                <a:lnTo>
                  <a:pt x="9521" y="24742"/>
                </a:lnTo>
                <a:lnTo>
                  <a:pt x="10462" y="25724"/>
                </a:lnTo>
                <a:lnTo>
                  <a:pt x="12500" y="26380"/>
                </a:lnTo>
                <a:lnTo>
                  <a:pt x="20410" y="23346"/>
                </a:lnTo>
                <a:lnTo>
                  <a:pt x="46105" y="13271"/>
                </a:lnTo>
                <a:lnTo>
                  <a:pt x="65184" y="9048"/>
                </a:lnTo>
                <a:lnTo>
                  <a:pt x="55154" y="17483"/>
                </a:lnTo>
                <a:lnTo>
                  <a:pt x="48327" y="2769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InkShape-2620">
            <a:extLst>
              <a:ext uri="{FF2B5EF4-FFF2-40B4-BE49-F238E27FC236}">
                <a16:creationId xmlns:a16="http://schemas.microsoft.com/office/drawing/2014/main" xmlns="" id="{65649114-F348-48C2-81D6-C07E95BE3DF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905547" y="3726430"/>
            <a:ext cx="82349" cy="79531"/>
          </a:xfrm>
          <a:custGeom>
            <a:avLst/>
            <a:gdLst/>
            <a:ahLst/>
            <a:cxnLst/>
            <a:rect l="0" t="0" r="0" b="0"/>
            <a:pathLst>
              <a:path w="82349" h="79531">
                <a:moveTo>
                  <a:pt x="60153" y="13720"/>
                </a:moveTo>
                <a:lnTo>
                  <a:pt x="60153" y="13720"/>
                </a:lnTo>
                <a:lnTo>
                  <a:pt x="56782" y="13720"/>
                </a:lnTo>
                <a:lnTo>
                  <a:pt x="53246" y="11838"/>
                </a:lnTo>
                <a:lnTo>
                  <a:pt x="49321" y="9356"/>
                </a:lnTo>
                <a:lnTo>
                  <a:pt x="41055" y="7762"/>
                </a:lnTo>
                <a:lnTo>
                  <a:pt x="38954" y="7632"/>
                </a:lnTo>
                <a:lnTo>
                  <a:pt x="32857" y="11249"/>
                </a:lnTo>
                <a:lnTo>
                  <a:pt x="29256" y="14189"/>
                </a:lnTo>
                <a:lnTo>
                  <a:pt x="20816" y="28441"/>
                </a:lnTo>
                <a:lnTo>
                  <a:pt x="19857" y="40018"/>
                </a:lnTo>
                <a:lnTo>
                  <a:pt x="24990" y="61326"/>
                </a:lnTo>
                <a:lnTo>
                  <a:pt x="28244" y="64507"/>
                </a:lnTo>
                <a:lnTo>
                  <a:pt x="37505" y="68041"/>
                </a:lnTo>
                <a:lnTo>
                  <a:pt x="42232" y="67573"/>
                </a:lnTo>
                <a:lnTo>
                  <a:pt x="51247" y="63290"/>
                </a:lnTo>
                <a:lnTo>
                  <a:pt x="64257" y="46203"/>
                </a:lnTo>
                <a:lnTo>
                  <a:pt x="73677" y="26637"/>
                </a:lnTo>
                <a:lnTo>
                  <a:pt x="74866" y="15698"/>
                </a:lnTo>
                <a:lnTo>
                  <a:pt x="73042" y="6838"/>
                </a:lnTo>
                <a:lnTo>
                  <a:pt x="69880" y="548"/>
                </a:lnTo>
                <a:lnTo>
                  <a:pt x="66637" y="0"/>
                </a:lnTo>
                <a:lnTo>
                  <a:pt x="57390" y="3154"/>
                </a:lnTo>
                <a:lnTo>
                  <a:pt x="43656" y="16233"/>
                </a:lnTo>
                <a:lnTo>
                  <a:pt x="41393" y="21040"/>
                </a:lnTo>
                <a:lnTo>
                  <a:pt x="41001" y="43202"/>
                </a:lnTo>
                <a:lnTo>
                  <a:pt x="42446" y="46075"/>
                </a:lnTo>
                <a:lnTo>
                  <a:pt x="44821" y="47990"/>
                </a:lnTo>
                <a:lnTo>
                  <a:pt x="51223" y="50117"/>
                </a:lnTo>
                <a:lnTo>
                  <a:pt x="58771" y="51063"/>
                </a:lnTo>
                <a:lnTo>
                  <a:pt x="62054" y="49199"/>
                </a:lnTo>
                <a:lnTo>
                  <a:pt x="67583" y="41483"/>
                </a:lnTo>
                <a:lnTo>
                  <a:pt x="71291" y="28609"/>
                </a:lnTo>
                <a:lnTo>
                  <a:pt x="70401" y="24352"/>
                </a:lnTo>
                <a:lnTo>
                  <a:pt x="65648" y="15858"/>
                </a:lnTo>
                <a:lnTo>
                  <a:pt x="61700" y="13029"/>
                </a:lnTo>
                <a:lnTo>
                  <a:pt x="51668" y="9885"/>
                </a:lnTo>
                <a:lnTo>
                  <a:pt x="27379" y="14857"/>
                </a:lnTo>
                <a:lnTo>
                  <a:pt x="7952" y="25267"/>
                </a:lnTo>
                <a:lnTo>
                  <a:pt x="4185" y="29885"/>
                </a:lnTo>
                <a:lnTo>
                  <a:pt x="0" y="40660"/>
                </a:lnTo>
                <a:lnTo>
                  <a:pt x="295" y="45085"/>
                </a:lnTo>
                <a:lnTo>
                  <a:pt x="1904" y="48741"/>
                </a:lnTo>
                <a:lnTo>
                  <a:pt x="4387" y="51884"/>
                </a:lnTo>
                <a:lnTo>
                  <a:pt x="24736" y="59678"/>
                </a:lnTo>
                <a:lnTo>
                  <a:pt x="39473" y="60487"/>
                </a:lnTo>
                <a:lnTo>
                  <a:pt x="66508" y="58373"/>
                </a:lnTo>
                <a:lnTo>
                  <a:pt x="66506" y="58306"/>
                </a:lnTo>
                <a:lnTo>
                  <a:pt x="31057" y="73373"/>
                </a:lnTo>
                <a:lnTo>
                  <a:pt x="21270" y="79530"/>
                </a:lnTo>
                <a:lnTo>
                  <a:pt x="20826" y="79465"/>
                </a:lnTo>
                <a:lnTo>
                  <a:pt x="21235" y="78717"/>
                </a:lnTo>
                <a:lnTo>
                  <a:pt x="47694" y="59839"/>
                </a:lnTo>
                <a:lnTo>
                  <a:pt x="81804" y="29398"/>
                </a:lnTo>
                <a:lnTo>
                  <a:pt x="82348" y="29111"/>
                </a:lnTo>
                <a:lnTo>
                  <a:pt x="78152" y="37483"/>
                </a:lnTo>
                <a:lnTo>
                  <a:pt x="72853" y="518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SMARTInkShape-Group585">
            <a:extLst>
              <a:ext uri="{FF2B5EF4-FFF2-40B4-BE49-F238E27FC236}">
                <a16:creationId xmlns:a16="http://schemas.microsoft.com/office/drawing/2014/main" xmlns="" id="{DCA2B208-F7A3-4B7D-8252-0852E57E17FD}"/>
              </a:ext>
            </a:extLst>
          </p:cNvPr>
          <p:cNvGrpSpPr/>
          <p:nvPr/>
        </p:nvGrpSpPr>
        <p:grpSpPr>
          <a:xfrm>
            <a:off x="4984750" y="3439438"/>
            <a:ext cx="457201" cy="465813"/>
            <a:chOff x="4984750" y="3439438"/>
            <a:chExt cx="457201" cy="465813"/>
          </a:xfrm>
        </p:grpSpPr>
        <p:sp>
          <p:nvSpPr>
            <p:cNvPr id="133" name="SMARTInkShape-2621">
              <a:extLst>
                <a:ext uri="{FF2B5EF4-FFF2-40B4-BE49-F238E27FC236}">
                  <a16:creationId xmlns:a16="http://schemas.microsoft.com/office/drawing/2014/main" xmlns="" id="{021E62DE-67FD-4BD1-9A38-640A116FA4E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022850" y="3740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622">
              <a:extLst>
                <a:ext uri="{FF2B5EF4-FFF2-40B4-BE49-F238E27FC236}">
                  <a16:creationId xmlns:a16="http://schemas.microsoft.com/office/drawing/2014/main" xmlns="" id="{13B6B1D3-750A-4EA8-A645-62BB5DB73A1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054709" y="3664917"/>
              <a:ext cx="44342" cy="49834"/>
            </a:xfrm>
            <a:custGeom>
              <a:avLst/>
              <a:gdLst/>
              <a:ahLst/>
              <a:cxnLst/>
              <a:rect l="0" t="0" r="0" b="0"/>
              <a:pathLst>
                <a:path w="44342" h="49834">
                  <a:moveTo>
                    <a:pt x="44341" y="18083"/>
                  </a:moveTo>
                  <a:lnTo>
                    <a:pt x="44341" y="18083"/>
                  </a:lnTo>
                  <a:lnTo>
                    <a:pt x="38874" y="12616"/>
                  </a:lnTo>
                  <a:lnTo>
                    <a:pt x="38069" y="6343"/>
                  </a:lnTo>
                  <a:lnTo>
                    <a:pt x="37998" y="0"/>
                  </a:lnTo>
                  <a:lnTo>
                    <a:pt x="37285" y="26183"/>
                  </a:lnTo>
                  <a:lnTo>
                    <a:pt x="31718" y="43082"/>
                  </a:lnTo>
                  <a:lnTo>
                    <a:pt x="31648" y="29142"/>
                  </a:lnTo>
                  <a:lnTo>
                    <a:pt x="30939" y="27573"/>
                  </a:lnTo>
                  <a:lnTo>
                    <a:pt x="29762" y="26526"/>
                  </a:lnTo>
                  <a:lnTo>
                    <a:pt x="26174" y="24846"/>
                  </a:lnTo>
                  <a:lnTo>
                    <a:pt x="22181" y="24555"/>
                  </a:lnTo>
                  <a:lnTo>
                    <a:pt x="18500" y="26369"/>
                  </a:lnTo>
                  <a:lnTo>
                    <a:pt x="4098" y="39363"/>
                  </a:lnTo>
                  <a:lnTo>
                    <a:pt x="1761" y="43533"/>
                  </a:lnTo>
                  <a:lnTo>
                    <a:pt x="0" y="49464"/>
                  </a:lnTo>
                  <a:lnTo>
                    <a:pt x="6241" y="49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623">
              <a:extLst>
                <a:ext uri="{FF2B5EF4-FFF2-40B4-BE49-F238E27FC236}">
                  <a16:creationId xmlns:a16="http://schemas.microsoft.com/office/drawing/2014/main" xmlns="" id="{5784F49E-1F77-4F2A-83AA-E72AE64BBBD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984750" y="3660394"/>
              <a:ext cx="323851" cy="210415"/>
            </a:xfrm>
            <a:custGeom>
              <a:avLst/>
              <a:gdLst/>
              <a:ahLst/>
              <a:cxnLst/>
              <a:rect l="0" t="0" r="0" b="0"/>
              <a:pathLst>
                <a:path w="323851" h="210415">
                  <a:moveTo>
                    <a:pt x="0" y="206756"/>
                  </a:moveTo>
                  <a:lnTo>
                    <a:pt x="0" y="206756"/>
                  </a:lnTo>
                  <a:lnTo>
                    <a:pt x="0" y="210127"/>
                  </a:lnTo>
                  <a:lnTo>
                    <a:pt x="1411" y="210414"/>
                  </a:lnTo>
                  <a:lnTo>
                    <a:pt x="14306" y="207377"/>
                  </a:lnTo>
                  <a:lnTo>
                    <a:pt x="24386" y="200198"/>
                  </a:lnTo>
                  <a:lnTo>
                    <a:pt x="57618" y="159242"/>
                  </a:lnTo>
                  <a:lnTo>
                    <a:pt x="81937" y="111632"/>
                  </a:lnTo>
                  <a:lnTo>
                    <a:pt x="95853" y="74149"/>
                  </a:lnTo>
                  <a:lnTo>
                    <a:pt x="105351" y="33284"/>
                  </a:lnTo>
                  <a:lnTo>
                    <a:pt x="111266" y="4256"/>
                  </a:lnTo>
                  <a:lnTo>
                    <a:pt x="110866" y="1906"/>
                  </a:lnTo>
                  <a:lnTo>
                    <a:pt x="109894" y="340"/>
                  </a:lnTo>
                  <a:lnTo>
                    <a:pt x="109246" y="0"/>
                  </a:lnTo>
                  <a:lnTo>
                    <a:pt x="108814" y="479"/>
                  </a:lnTo>
                  <a:lnTo>
                    <a:pt x="108334" y="4306"/>
                  </a:lnTo>
                  <a:lnTo>
                    <a:pt x="107973" y="50860"/>
                  </a:lnTo>
                  <a:lnTo>
                    <a:pt x="111325" y="94274"/>
                  </a:lnTo>
                  <a:lnTo>
                    <a:pt x="110048" y="131095"/>
                  </a:lnTo>
                  <a:lnTo>
                    <a:pt x="117798" y="170618"/>
                  </a:lnTo>
                  <a:lnTo>
                    <a:pt x="122440" y="185756"/>
                  </a:lnTo>
                  <a:lnTo>
                    <a:pt x="130618" y="195776"/>
                  </a:lnTo>
                  <a:lnTo>
                    <a:pt x="135761" y="199436"/>
                  </a:lnTo>
                  <a:lnTo>
                    <a:pt x="141307" y="201170"/>
                  </a:lnTo>
                  <a:lnTo>
                    <a:pt x="153114" y="201216"/>
                  </a:lnTo>
                  <a:lnTo>
                    <a:pt x="178403" y="190533"/>
                  </a:lnTo>
                  <a:lnTo>
                    <a:pt x="201497" y="170592"/>
                  </a:lnTo>
                  <a:lnTo>
                    <a:pt x="218373" y="143437"/>
                  </a:lnTo>
                  <a:lnTo>
                    <a:pt x="231650" y="98293"/>
                  </a:lnTo>
                  <a:lnTo>
                    <a:pt x="239185" y="56554"/>
                  </a:lnTo>
                  <a:lnTo>
                    <a:pt x="240315" y="23157"/>
                  </a:lnTo>
                  <a:lnTo>
                    <a:pt x="235796" y="11790"/>
                  </a:lnTo>
                  <a:lnTo>
                    <a:pt x="235024" y="43328"/>
                  </a:lnTo>
                  <a:lnTo>
                    <a:pt x="245104" y="86985"/>
                  </a:lnTo>
                  <a:lnTo>
                    <a:pt x="260683" y="128430"/>
                  </a:lnTo>
                  <a:lnTo>
                    <a:pt x="275030" y="153444"/>
                  </a:lnTo>
                  <a:lnTo>
                    <a:pt x="286630" y="166128"/>
                  </a:lnTo>
                  <a:lnTo>
                    <a:pt x="323850" y="194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624">
              <a:extLst>
                <a:ext uri="{FF2B5EF4-FFF2-40B4-BE49-F238E27FC236}">
                  <a16:creationId xmlns:a16="http://schemas.microsoft.com/office/drawing/2014/main" xmlns="" id="{3D417F2F-6F55-447B-9852-9204ADA3B98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112739" y="3439438"/>
              <a:ext cx="119662" cy="145126"/>
            </a:xfrm>
            <a:custGeom>
              <a:avLst/>
              <a:gdLst/>
              <a:ahLst/>
              <a:cxnLst/>
              <a:rect l="0" t="0" r="0" b="0"/>
              <a:pathLst>
                <a:path w="119662" h="145126">
                  <a:moveTo>
                    <a:pt x="24411" y="78462"/>
                  </a:moveTo>
                  <a:lnTo>
                    <a:pt x="24411" y="78462"/>
                  </a:lnTo>
                  <a:lnTo>
                    <a:pt x="24411" y="69624"/>
                  </a:lnTo>
                  <a:lnTo>
                    <a:pt x="23706" y="68336"/>
                  </a:lnTo>
                  <a:lnTo>
                    <a:pt x="22529" y="67478"/>
                  </a:lnTo>
                  <a:lnTo>
                    <a:pt x="21040" y="66906"/>
                  </a:lnTo>
                  <a:lnTo>
                    <a:pt x="19342" y="68642"/>
                  </a:lnTo>
                  <a:lnTo>
                    <a:pt x="11546" y="88516"/>
                  </a:lnTo>
                  <a:lnTo>
                    <a:pt x="4022" y="132174"/>
                  </a:lnTo>
                  <a:lnTo>
                    <a:pt x="0" y="145125"/>
                  </a:lnTo>
                  <a:lnTo>
                    <a:pt x="6046" y="137255"/>
                  </a:lnTo>
                  <a:lnTo>
                    <a:pt x="20025" y="103376"/>
                  </a:lnTo>
                  <a:lnTo>
                    <a:pt x="28677" y="61777"/>
                  </a:lnTo>
                  <a:lnTo>
                    <a:pt x="43885" y="16605"/>
                  </a:lnTo>
                  <a:lnTo>
                    <a:pt x="51410" y="5109"/>
                  </a:lnTo>
                  <a:lnTo>
                    <a:pt x="57107" y="0"/>
                  </a:lnTo>
                  <a:lnTo>
                    <a:pt x="60320" y="1459"/>
                  </a:lnTo>
                  <a:lnTo>
                    <a:pt x="67651" y="10607"/>
                  </a:lnTo>
                  <a:lnTo>
                    <a:pt x="83857" y="49615"/>
                  </a:lnTo>
                  <a:lnTo>
                    <a:pt x="97136" y="86377"/>
                  </a:lnTo>
                  <a:lnTo>
                    <a:pt x="119661" y="141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625">
              <a:extLst>
                <a:ext uri="{FF2B5EF4-FFF2-40B4-BE49-F238E27FC236}">
                  <a16:creationId xmlns:a16="http://schemas.microsoft.com/office/drawing/2014/main" xmlns="" id="{1C88711E-D8F2-4D02-9B82-22890AB37CE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429250" y="38354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1881" y="26680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SMARTInkShape-2626">
            <a:extLst>
              <a:ext uri="{FF2B5EF4-FFF2-40B4-BE49-F238E27FC236}">
                <a16:creationId xmlns:a16="http://schemas.microsoft.com/office/drawing/2014/main" xmlns="" id="{B7E52018-89D9-4B6A-9AD4-BA8ED1EAD27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459948" y="1416245"/>
            <a:ext cx="483153" cy="142320"/>
          </a:xfrm>
          <a:custGeom>
            <a:avLst/>
            <a:gdLst/>
            <a:ahLst/>
            <a:cxnLst/>
            <a:rect l="0" t="0" r="0" b="0"/>
            <a:pathLst>
              <a:path w="483153" h="142320">
                <a:moveTo>
                  <a:pt x="45002" y="76005"/>
                </a:moveTo>
                <a:lnTo>
                  <a:pt x="45002" y="76005"/>
                </a:lnTo>
                <a:lnTo>
                  <a:pt x="41631" y="76005"/>
                </a:lnTo>
                <a:lnTo>
                  <a:pt x="73185" y="70230"/>
                </a:lnTo>
                <a:lnTo>
                  <a:pt x="108798" y="63796"/>
                </a:lnTo>
                <a:lnTo>
                  <a:pt x="156141" y="52470"/>
                </a:lnTo>
                <a:lnTo>
                  <a:pt x="182595" y="45498"/>
                </a:lnTo>
                <a:lnTo>
                  <a:pt x="210814" y="38028"/>
                </a:lnTo>
                <a:lnTo>
                  <a:pt x="240210" y="30226"/>
                </a:lnTo>
                <a:lnTo>
                  <a:pt x="270390" y="22202"/>
                </a:lnTo>
                <a:lnTo>
                  <a:pt x="298272" y="15442"/>
                </a:lnTo>
                <a:lnTo>
                  <a:pt x="324621" y="9524"/>
                </a:lnTo>
                <a:lnTo>
                  <a:pt x="368949" y="1302"/>
                </a:lnTo>
                <a:lnTo>
                  <a:pt x="395706" y="0"/>
                </a:lnTo>
                <a:lnTo>
                  <a:pt x="400866" y="1346"/>
                </a:lnTo>
                <a:lnTo>
                  <a:pt x="401484" y="3655"/>
                </a:lnTo>
                <a:lnTo>
                  <a:pt x="399073" y="6605"/>
                </a:lnTo>
                <a:lnTo>
                  <a:pt x="351858" y="27612"/>
                </a:lnTo>
                <a:lnTo>
                  <a:pt x="325772" y="36687"/>
                </a:lnTo>
                <a:lnTo>
                  <a:pt x="295682" y="46265"/>
                </a:lnTo>
                <a:lnTo>
                  <a:pt x="262922" y="56178"/>
                </a:lnTo>
                <a:lnTo>
                  <a:pt x="228382" y="65610"/>
                </a:lnTo>
                <a:lnTo>
                  <a:pt x="192655" y="74719"/>
                </a:lnTo>
                <a:lnTo>
                  <a:pt x="156138" y="83614"/>
                </a:lnTo>
                <a:lnTo>
                  <a:pt x="123326" y="93073"/>
                </a:lnTo>
                <a:lnTo>
                  <a:pt x="92985" y="102905"/>
                </a:lnTo>
                <a:lnTo>
                  <a:pt x="64290" y="112989"/>
                </a:lnTo>
                <a:lnTo>
                  <a:pt x="24882" y="127955"/>
                </a:lnTo>
                <a:lnTo>
                  <a:pt x="2899" y="137899"/>
                </a:lnTo>
                <a:lnTo>
                  <a:pt x="0" y="140551"/>
                </a:lnTo>
                <a:lnTo>
                  <a:pt x="184" y="142319"/>
                </a:lnTo>
                <a:lnTo>
                  <a:pt x="37524" y="138065"/>
                </a:lnTo>
                <a:lnTo>
                  <a:pt x="61183" y="133606"/>
                </a:lnTo>
                <a:lnTo>
                  <a:pt x="89656" y="127811"/>
                </a:lnTo>
                <a:lnTo>
                  <a:pt x="121338" y="121126"/>
                </a:lnTo>
                <a:lnTo>
                  <a:pt x="158687" y="112436"/>
                </a:lnTo>
                <a:lnTo>
                  <a:pt x="199814" y="102409"/>
                </a:lnTo>
                <a:lnTo>
                  <a:pt x="243460" y="91491"/>
                </a:lnTo>
                <a:lnTo>
                  <a:pt x="284552" y="82096"/>
                </a:lnTo>
                <a:lnTo>
                  <a:pt x="323941" y="73715"/>
                </a:lnTo>
                <a:lnTo>
                  <a:pt x="362194" y="66012"/>
                </a:lnTo>
                <a:lnTo>
                  <a:pt x="392636" y="60876"/>
                </a:lnTo>
                <a:lnTo>
                  <a:pt x="439630" y="55170"/>
                </a:lnTo>
                <a:lnTo>
                  <a:pt x="483152" y="506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" name="SMARTInkShape-Group587">
            <a:extLst>
              <a:ext uri="{FF2B5EF4-FFF2-40B4-BE49-F238E27FC236}">
                <a16:creationId xmlns:a16="http://schemas.microsoft.com/office/drawing/2014/main" xmlns="" id="{18A3B3F1-DAB9-42C8-B59B-C6D32841D908}"/>
              </a:ext>
            </a:extLst>
          </p:cNvPr>
          <p:cNvGrpSpPr/>
          <p:nvPr/>
        </p:nvGrpSpPr>
        <p:grpSpPr>
          <a:xfrm>
            <a:off x="2441559" y="3503157"/>
            <a:ext cx="516481" cy="2592844"/>
            <a:chOff x="2441559" y="3503157"/>
            <a:chExt cx="516481" cy="2592844"/>
          </a:xfrm>
        </p:grpSpPr>
        <p:sp>
          <p:nvSpPr>
            <p:cNvPr id="140" name="SMARTInkShape-2627">
              <a:extLst>
                <a:ext uri="{FF2B5EF4-FFF2-40B4-BE49-F238E27FC236}">
                  <a16:creationId xmlns:a16="http://schemas.microsoft.com/office/drawing/2014/main" xmlns="" id="{52E6FFF0-A153-45FD-B97B-F4587366354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441559" y="3503157"/>
              <a:ext cx="113921" cy="224294"/>
            </a:xfrm>
            <a:custGeom>
              <a:avLst/>
              <a:gdLst/>
              <a:ahLst/>
              <a:cxnLst/>
              <a:rect l="0" t="0" r="0" b="0"/>
              <a:pathLst>
                <a:path w="113921" h="224294">
                  <a:moveTo>
                    <a:pt x="92091" y="59193"/>
                  </a:moveTo>
                  <a:lnTo>
                    <a:pt x="92091" y="59193"/>
                  </a:lnTo>
                  <a:lnTo>
                    <a:pt x="107018" y="34807"/>
                  </a:lnTo>
                  <a:lnTo>
                    <a:pt x="106981" y="30941"/>
                  </a:lnTo>
                  <a:lnTo>
                    <a:pt x="103177" y="22883"/>
                  </a:lnTo>
                  <a:lnTo>
                    <a:pt x="89731" y="10413"/>
                  </a:lnTo>
                  <a:lnTo>
                    <a:pt x="68971" y="1152"/>
                  </a:lnTo>
                  <a:lnTo>
                    <a:pt x="55004" y="0"/>
                  </a:lnTo>
                  <a:lnTo>
                    <a:pt x="41036" y="2546"/>
                  </a:lnTo>
                  <a:lnTo>
                    <a:pt x="25420" y="8381"/>
                  </a:lnTo>
                  <a:lnTo>
                    <a:pt x="12835" y="17560"/>
                  </a:lnTo>
                  <a:lnTo>
                    <a:pt x="3949" y="28695"/>
                  </a:lnTo>
                  <a:lnTo>
                    <a:pt x="0" y="40700"/>
                  </a:lnTo>
                  <a:lnTo>
                    <a:pt x="3889" y="56853"/>
                  </a:lnTo>
                  <a:lnTo>
                    <a:pt x="13379" y="75086"/>
                  </a:lnTo>
                  <a:lnTo>
                    <a:pt x="35294" y="100513"/>
                  </a:lnTo>
                  <a:lnTo>
                    <a:pt x="73947" y="128425"/>
                  </a:lnTo>
                  <a:lnTo>
                    <a:pt x="99415" y="147910"/>
                  </a:lnTo>
                  <a:lnTo>
                    <a:pt x="109457" y="160006"/>
                  </a:lnTo>
                  <a:lnTo>
                    <a:pt x="113920" y="170086"/>
                  </a:lnTo>
                  <a:lnTo>
                    <a:pt x="113700" y="175455"/>
                  </a:lnTo>
                  <a:lnTo>
                    <a:pt x="109691" y="187065"/>
                  </a:lnTo>
                  <a:lnTo>
                    <a:pt x="99443" y="197399"/>
                  </a:lnTo>
                  <a:lnTo>
                    <a:pt x="67528" y="218452"/>
                  </a:lnTo>
                  <a:lnTo>
                    <a:pt x="50538" y="223524"/>
                  </a:lnTo>
                  <a:lnTo>
                    <a:pt x="66691" y="224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628">
              <a:extLst>
                <a:ext uri="{FF2B5EF4-FFF2-40B4-BE49-F238E27FC236}">
                  <a16:creationId xmlns:a16="http://schemas.microsoft.com/office/drawing/2014/main" xmlns="" id="{35392711-393F-4971-A0A9-F70CAC48142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660650" y="3690233"/>
              <a:ext cx="20601" cy="100718"/>
            </a:xfrm>
            <a:custGeom>
              <a:avLst/>
              <a:gdLst/>
              <a:ahLst/>
              <a:cxnLst/>
              <a:rect l="0" t="0" r="0" b="0"/>
              <a:pathLst>
                <a:path w="20601" h="1007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2830" y="9491"/>
                  </a:lnTo>
                  <a:lnTo>
                    <a:pt x="20578" y="29080"/>
                  </a:lnTo>
                  <a:lnTo>
                    <a:pt x="20600" y="52758"/>
                  </a:lnTo>
                  <a:lnTo>
                    <a:pt x="1270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629">
              <a:extLst>
                <a:ext uri="{FF2B5EF4-FFF2-40B4-BE49-F238E27FC236}">
                  <a16:creationId xmlns:a16="http://schemas.microsoft.com/office/drawing/2014/main" xmlns="" id="{B4F8B79D-9F09-4C88-8A4B-F0A09D8EE5D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475366" y="4147174"/>
              <a:ext cx="98976" cy="204523"/>
            </a:xfrm>
            <a:custGeom>
              <a:avLst/>
              <a:gdLst/>
              <a:ahLst/>
              <a:cxnLst/>
              <a:rect l="0" t="0" r="0" b="0"/>
              <a:pathLst>
                <a:path w="98976" h="204523">
                  <a:moveTo>
                    <a:pt x="83684" y="24776"/>
                  </a:moveTo>
                  <a:lnTo>
                    <a:pt x="83684" y="24776"/>
                  </a:lnTo>
                  <a:lnTo>
                    <a:pt x="80313" y="21405"/>
                  </a:lnTo>
                  <a:lnTo>
                    <a:pt x="78658" y="17868"/>
                  </a:lnTo>
                  <a:lnTo>
                    <a:pt x="74224" y="6478"/>
                  </a:lnTo>
                  <a:lnTo>
                    <a:pt x="71733" y="4111"/>
                  </a:lnTo>
                  <a:lnTo>
                    <a:pt x="65202" y="1480"/>
                  </a:lnTo>
                  <a:lnTo>
                    <a:pt x="53592" y="0"/>
                  </a:lnTo>
                  <a:lnTo>
                    <a:pt x="37844" y="2932"/>
                  </a:lnTo>
                  <a:lnTo>
                    <a:pt x="16401" y="18382"/>
                  </a:lnTo>
                  <a:lnTo>
                    <a:pt x="6038" y="32988"/>
                  </a:lnTo>
                  <a:lnTo>
                    <a:pt x="2287" y="40834"/>
                  </a:lnTo>
                  <a:lnTo>
                    <a:pt x="0" y="57078"/>
                  </a:lnTo>
                  <a:lnTo>
                    <a:pt x="4281" y="87131"/>
                  </a:lnTo>
                  <a:lnTo>
                    <a:pt x="13277" y="106986"/>
                  </a:lnTo>
                  <a:lnTo>
                    <a:pt x="31621" y="126275"/>
                  </a:lnTo>
                  <a:lnTo>
                    <a:pt x="71126" y="146686"/>
                  </a:lnTo>
                  <a:lnTo>
                    <a:pt x="92428" y="159283"/>
                  </a:lnTo>
                  <a:lnTo>
                    <a:pt x="98154" y="165226"/>
                  </a:lnTo>
                  <a:lnTo>
                    <a:pt x="98975" y="169209"/>
                  </a:lnTo>
                  <a:lnTo>
                    <a:pt x="98006" y="179279"/>
                  </a:lnTo>
                  <a:lnTo>
                    <a:pt x="94643" y="184223"/>
                  </a:lnTo>
                  <a:lnTo>
                    <a:pt x="77132" y="197216"/>
                  </a:lnTo>
                  <a:lnTo>
                    <a:pt x="64544" y="203251"/>
                  </a:lnTo>
                  <a:lnTo>
                    <a:pt x="53776" y="204522"/>
                  </a:lnTo>
                  <a:lnTo>
                    <a:pt x="48928" y="203874"/>
                  </a:lnTo>
                  <a:lnTo>
                    <a:pt x="47108" y="202030"/>
                  </a:lnTo>
                  <a:lnTo>
                    <a:pt x="47306" y="199390"/>
                  </a:lnTo>
                  <a:lnTo>
                    <a:pt x="51934" y="189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630">
              <a:extLst>
                <a:ext uri="{FF2B5EF4-FFF2-40B4-BE49-F238E27FC236}">
                  <a16:creationId xmlns:a16="http://schemas.microsoft.com/office/drawing/2014/main" xmlns="" id="{6813E195-CA18-4BBB-96DA-857BC6AB696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654300" y="4287394"/>
              <a:ext cx="127001" cy="95789"/>
            </a:xfrm>
            <a:custGeom>
              <a:avLst/>
              <a:gdLst/>
              <a:ahLst/>
              <a:cxnLst/>
              <a:rect l="0" t="0" r="0" b="0"/>
              <a:pathLst>
                <a:path w="127001" h="95789">
                  <a:moveTo>
                    <a:pt x="0" y="11556"/>
                  </a:moveTo>
                  <a:lnTo>
                    <a:pt x="0" y="11556"/>
                  </a:lnTo>
                  <a:lnTo>
                    <a:pt x="21048" y="2718"/>
                  </a:lnTo>
                  <a:lnTo>
                    <a:pt x="38692" y="0"/>
                  </a:lnTo>
                  <a:lnTo>
                    <a:pt x="43434" y="1030"/>
                  </a:lnTo>
                  <a:lnTo>
                    <a:pt x="50583" y="5937"/>
                  </a:lnTo>
                  <a:lnTo>
                    <a:pt x="54231" y="16584"/>
                  </a:lnTo>
                  <a:lnTo>
                    <a:pt x="55204" y="23375"/>
                  </a:lnTo>
                  <a:lnTo>
                    <a:pt x="50641" y="38446"/>
                  </a:lnTo>
                  <a:lnTo>
                    <a:pt x="24528" y="84102"/>
                  </a:lnTo>
                  <a:lnTo>
                    <a:pt x="20673" y="94513"/>
                  </a:lnTo>
                  <a:lnTo>
                    <a:pt x="22249" y="95788"/>
                  </a:lnTo>
                  <a:lnTo>
                    <a:pt x="29644" y="95324"/>
                  </a:lnTo>
                  <a:lnTo>
                    <a:pt x="68379" y="80451"/>
                  </a:lnTo>
                  <a:lnTo>
                    <a:pt x="114681" y="65888"/>
                  </a:lnTo>
                  <a:lnTo>
                    <a:pt x="127000" y="62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631">
              <a:extLst>
                <a:ext uri="{FF2B5EF4-FFF2-40B4-BE49-F238E27FC236}">
                  <a16:creationId xmlns:a16="http://schemas.microsoft.com/office/drawing/2014/main" xmlns="" id="{AE89EAE7-5BB5-4B23-9794-9312885733F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584450" y="47244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706" y="6479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632">
              <a:extLst>
                <a:ext uri="{FF2B5EF4-FFF2-40B4-BE49-F238E27FC236}">
                  <a16:creationId xmlns:a16="http://schemas.microsoft.com/office/drawing/2014/main" xmlns="" id="{15AF10A8-E25B-44FC-9062-84168D75399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619798" y="5022850"/>
              <a:ext cx="9103" cy="57151"/>
            </a:xfrm>
            <a:custGeom>
              <a:avLst/>
              <a:gdLst/>
              <a:ahLst/>
              <a:cxnLst/>
              <a:rect l="0" t="0" r="0" b="0"/>
              <a:pathLst>
                <a:path w="9103" h="57151">
                  <a:moveTo>
                    <a:pt x="9102" y="0"/>
                  </a:moveTo>
                  <a:lnTo>
                    <a:pt x="9102" y="0"/>
                  </a:lnTo>
                  <a:lnTo>
                    <a:pt x="4033" y="5775"/>
                  </a:lnTo>
                  <a:lnTo>
                    <a:pt x="264" y="12209"/>
                  </a:lnTo>
                  <a:lnTo>
                    <a:pt x="0" y="23535"/>
                  </a:lnTo>
                  <a:lnTo>
                    <a:pt x="2752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633">
              <a:extLst>
                <a:ext uri="{FF2B5EF4-FFF2-40B4-BE49-F238E27FC236}">
                  <a16:creationId xmlns:a16="http://schemas.microsoft.com/office/drawing/2014/main" xmlns="" id="{7DA30DEE-11CA-4924-8F11-A205D4B8D2D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635511" y="5187950"/>
              <a:ext cx="12440" cy="6351"/>
            </a:xfrm>
            <a:custGeom>
              <a:avLst/>
              <a:gdLst/>
              <a:ahLst/>
              <a:cxnLst/>
              <a:rect l="0" t="0" r="0" b="0"/>
              <a:pathLst>
                <a:path w="12440" h="635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1243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634">
              <a:extLst>
                <a:ext uri="{FF2B5EF4-FFF2-40B4-BE49-F238E27FC236}">
                  <a16:creationId xmlns:a16="http://schemas.microsoft.com/office/drawing/2014/main" xmlns="" id="{7FF47014-28A1-43A0-8C68-30A4605A1D0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497024" y="5612781"/>
              <a:ext cx="149399" cy="275098"/>
            </a:xfrm>
            <a:custGeom>
              <a:avLst/>
              <a:gdLst/>
              <a:ahLst/>
              <a:cxnLst/>
              <a:rect l="0" t="0" r="0" b="0"/>
              <a:pathLst>
                <a:path w="149399" h="275098">
                  <a:moveTo>
                    <a:pt x="131876" y="51419"/>
                  </a:moveTo>
                  <a:lnTo>
                    <a:pt x="131876" y="51419"/>
                  </a:lnTo>
                  <a:lnTo>
                    <a:pt x="112103" y="20662"/>
                  </a:lnTo>
                  <a:lnTo>
                    <a:pt x="102627" y="11644"/>
                  </a:lnTo>
                  <a:lnTo>
                    <a:pt x="89008" y="2931"/>
                  </a:lnTo>
                  <a:lnTo>
                    <a:pt x="71666" y="0"/>
                  </a:lnTo>
                  <a:lnTo>
                    <a:pt x="52199" y="2462"/>
                  </a:lnTo>
                  <a:lnTo>
                    <a:pt x="22818" y="15746"/>
                  </a:lnTo>
                  <a:lnTo>
                    <a:pt x="7206" y="27097"/>
                  </a:lnTo>
                  <a:lnTo>
                    <a:pt x="2901" y="33794"/>
                  </a:lnTo>
                  <a:lnTo>
                    <a:pt x="0" y="48759"/>
                  </a:lnTo>
                  <a:lnTo>
                    <a:pt x="4826" y="66699"/>
                  </a:lnTo>
                  <a:lnTo>
                    <a:pt x="25170" y="103591"/>
                  </a:lnTo>
                  <a:lnTo>
                    <a:pt x="64075" y="137350"/>
                  </a:lnTo>
                  <a:lnTo>
                    <a:pt x="106462" y="165133"/>
                  </a:lnTo>
                  <a:lnTo>
                    <a:pt x="134459" y="186476"/>
                  </a:lnTo>
                  <a:lnTo>
                    <a:pt x="142065" y="194374"/>
                  </a:lnTo>
                  <a:lnTo>
                    <a:pt x="146429" y="202461"/>
                  </a:lnTo>
                  <a:lnTo>
                    <a:pt x="149398" y="218973"/>
                  </a:lnTo>
                  <a:lnTo>
                    <a:pt x="147085" y="226621"/>
                  </a:lnTo>
                  <a:lnTo>
                    <a:pt x="136989" y="240764"/>
                  </a:lnTo>
                  <a:lnTo>
                    <a:pt x="115439" y="260627"/>
                  </a:lnTo>
                  <a:lnTo>
                    <a:pt x="91179" y="273175"/>
                  </a:lnTo>
                  <a:lnTo>
                    <a:pt x="76394" y="275097"/>
                  </a:lnTo>
                  <a:lnTo>
                    <a:pt x="58052" y="272210"/>
                  </a:lnTo>
                  <a:lnTo>
                    <a:pt x="45954" y="268285"/>
                  </a:lnTo>
                  <a:lnTo>
                    <a:pt x="45667" y="268669"/>
                  </a:lnTo>
                  <a:lnTo>
                    <a:pt x="49326" y="273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635">
              <a:extLst>
                <a:ext uri="{FF2B5EF4-FFF2-40B4-BE49-F238E27FC236}">
                  <a16:creationId xmlns:a16="http://schemas.microsoft.com/office/drawing/2014/main" xmlns="" id="{4B7B34B0-56C6-4ECB-AC0F-E0C9A2D3FAA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694181" y="5856106"/>
              <a:ext cx="99820" cy="156214"/>
            </a:xfrm>
            <a:custGeom>
              <a:avLst/>
              <a:gdLst/>
              <a:ahLst/>
              <a:cxnLst/>
              <a:rect l="0" t="0" r="0" b="0"/>
              <a:pathLst>
                <a:path w="99820" h="156214">
                  <a:moveTo>
                    <a:pt x="55369" y="17644"/>
                  </a:moveTo>
                  <a:lnTo>
                    <a:pt x="55369" y="17644"/>
                  </a:lnTo>
                  <a:lnTo>
                    <a:pt x="50343" y="5711"/>
                  </a:lnTo>
                  <a:lnTo>
                    <a:pt x="49281" y="0"/>
                  </a:lnTo>
                  <a:lnTo>
                    <a:pt x="45671" y="23136"/>
                  </a:lnTo>
                  <a:lnTo>
                    <a:pt x="29249" y="64420"/>
                  </a:lnTo>
                  <a:lnTo>
                    <a:pt x="12893" y="104886"/>
                  </a:lnTo>
                  <a:lnTo>
                    <a:pt x="639" y="136682"/>
                  </a:lnTo>
                  <a:lnTo>
                    <a:pt x="0" y="144633"/>
                  </a:lnTo>
                  <a:lnTo>
                    <a:pt x="817" y="146754"/>
                  </a:lnTo>
                  <a:lnTo>
                    <a:pt x="4313" y="149814"/>
                  </a:lnTo>
                  <a:lnTo>
                    <a:pt x="10570" y="153526"/>
                  </a:lnTo>
                  <a:lnTo>
                    <a:pt x="25397" y="156213"/>
                  </a:lnTo>
                  <a:lnTo>
                    <a:pt x="69418" y="155314"/>
                  </a:lnTo>
                  <a:lnTo>
                    <a:pt x="99819" y="150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636">
              <a:extLst>
                <a:ext uri="{FF2B5EF4-FFF2-40B4-BE49-F238E27FC236}">
                  <a16:creationId xmlns:a16="http://schemas.microsoft.com/office/drawing/2014/main" xmlns="" id="{2F4C5A4B-C1FA-4B8E-BA09-771E69A28A1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759006" y="5956300"/>
              <a:ext cx="6903" cy="139701"/>
            </a:xfrm>
            <a:custGeom>
              <a:avLst/>
              <a:gdLst/>
              <a:ahLst/>
              <a:cxnLst/>
              <a:rect l="0" t="0" r="0" b="0"/>
              <a:pathLst>
                <a:path w="6903" h="139701">
                  <a:moveTo>
                    <a:pt x="3244" y="0"/>
                  </a:moveTo>
                  <a:lnTo>
                    <a:pt x="3244" y="0"/>
                  </a:lnTo>
                  <a:lnTo>
                    <a:pt x="5125" y="12553"/>
                  </a:lnTo>
                  <a:lnTo>
                    <a:pt x="6902" y="27451"/>
                  </a:lnTo>
                  <a:lnTo>
                    <a:pt x="2294" y="67746"/>
                  </a:lnTo>
                  <a:lnTo>
                    <a:pt x="0" y="86554"/>
                  </a:lnTo>
                  <a:lnTo>
                    <a:pt x="2866" y="131711"/>
                  </a:lnTo>
                  <a:lnTo>
                    <a:pt x="3244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637">
              <a:extLst>
                <a:ext uri="{FF2B5EF4-FFF2-40B4-BE49-F238E27FC236}">
                  <a16:creationId xmlns:a16="http://schemas.microsoft.com/office/drawing/2014/main" xmlns="" id="{D5BF8CA5-9AD1-420F-85FC-839D39C8015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847061" y="5908049"/>
              <a:ext cx="110979" cy="143107"/>
            </a:xfrm>
            <a:custGeom>
              <a:avLst/>
              <a:gdLst/>
              <a:ahLst/>
              <a:cxnLst/>
              <a:rect l="0" t="0" r="0" b="0"/>
              <a:pathLst>
                <a:path w="110979" h="143107">
                  <a:moveTo>
                    <a:pt x="42189" y="29201"/>
                  </a:moveTo>
                  <a:lnTo>
                    <a:pt x="42189" y="29201"/>
                  </a:lnTo>
                  <a:lnTo>
                    <a:pt x="36100" y="0"/>
                  </a:lnTo>
                  <a:lnTo>
                    <a:pt x="30311" y="2346"/>
                  </a:lnTo>
                  <a:lnTo>
                    <a:pt x="25803" y="4947"/>
                  </a:lnTo>
                  <a:lnTo>
                    <a:pt x="18914" y="17247"/>
                  </a:lnTo>
                  <a:lnTo>
                    <a:pt x="5371" y="57257"/>
                  </a:lnTo>
                  <a:lnTo>
                    <a:pt x="0" y="90117"/>
                  </a:lnTo>
                  <a:lnTo>
                    <a:pt x="5151" y="118825"/>
                  </a:lnTo>
                  <a:lnTo>
                    <a:pt x="13733" y="132769"/>
                  </a:lnTo>
                  <a:lnTo>
                    <a:pt x="18985" y="138463"/>
                  </a:lnTo>
                  <a:lnTo>
                    <a:pt x="25308" y="141552"/>
                  </a:lnTo>
                  <a:lnTo>
                    <a:pt x="39861" y="143106"/>
                  </a:lnTo>
                  <a:lnTo>
                    <a:pt x="57617" y="135798"/>
                  </a:lnTo>
                  <a:lnTo>
                    <a:pt x="85566" y="113937"/>
                  </a:lnTo>
                  <a:lnTo>
                    <a:pt x="100979" y="94380"/>
                  </a:lnTo>
                  <a:lnTo>
                    <a:pt x="110181" y="71574"/>
                  </a:lnTo>
                  <a:lnTo>
                    <a:pt x="110978" y="51091"/>
                  </a:lnTo>
                  <a:lnTo>
                    <a:pt x="109215" y="41679"/>
                  </a:lnTo>
                  <a:lnTo>
                    <a:pt x="103806" y="33991"/>
                  </a:lnTo>
                  <a:lnTo>
                    <a:pt x="86508" y="21687"/>
                  </a:lnTo>
                  <a:lnTo>
                    <a:pt x="46227" y="13569"/>
                  </a:lnTo>
                  <a:lnTo>
                    <a:pt x="16789" y="10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588">
            <a:extLst>
              <a:ext uri="{FF2B5EF4-FFF2-40B4-BE49-F238E27FC236}">
                <a16:creationId xmlns:a16="http://schemas.microsoft.com/office/drawing/2014/main" xmlns="" id="{84FB9455-74B9-4A35-AAF2-21F09C76F288}"/>
              </a:ext>
            </a:extLst>
          </p:cNvPr>
          <p:cNvGrpSpPr/>
          <p:nvPr/>
        </p:nvGrpSpPr>
        <p:grpSpPr>
          <a:xfrm>
            <a:off x="7708505" y="1701077"/>
            <a:ext cx="2226199" cy="497581"/>
            <a:chOff x="7708505" y="1701077"/>
            <a:chExt cx="2226199" cy="497581"/>
          </a:xfrm>
        </p:grpSpPr>
        <p:sp>
          <p:nvSpPr>
            <p:cNvPr id="152" name="SMARTInkShape-2638">
              <a:extLst>
                <a:ext uri="{FF2B5EF4-FFF2-40B4-BE49-F238E27FC236}">
                  <a16:creationId xmlns:a16="http://schemas.microsoft.com/office/drawing/2014/main" xmlns="" id="{3232F4FE-FA20-4007-B4EF-46EE32AA2F7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708505" y="1815874"/>
              <a:ext cx="187360" cy="382784"/>
            </a:xfrm>
            <a:custGeom>
              <a:avLst/>
              <a:gdLst/>
              <a:ahLst/>
              <a:cxnLst/>
              <a:rect l="0" t="0" r="0" b="0"/>
              <a:pathLst>
                <a:path w="187360" h="382784">
                  <a:moveTo>
                    <a:pt x="114695" y="57376"/>
                  </a:moveTo>
                  <a:lnTo>
                    <a:pt x="114695" y="57376"/>
                  </a:lnTo>
                  <a:lnTo>
                    <a:pt x="98067" y="24738"/>
                  </a:lnTo>
                  <a:lnTo>
                    <a:pt x="86844" y="13237"/>
                  </a:lnTo>
                  <a:lnTo>
                    <a:pt x="72448" y="3422"/>
                  </a:lnTo>
                  <a:lnTo>
                    <a:pt x="56642" y="0"/>
                  </a:lnTo>
                  <a:lnTo>
                    <a:pt x="48477" y="75"/>
                  </a:lnTo>
                  <a:lnTo>
                    <a:pt x="33760" y="5804"/>
                  </a:lnTo>
                  <a:lnTo>
                    <a:pt x="26871" y="10294"/>
                  </a:lnTo>
                  <a:lnTo>
                    <a:pt x="15455" y="26573"/>
                  </a:lnTo>
                  <a:lnTo>
                    <a:pt x="0" y="71517"/>
                  </a:lnTo>
                  <a:lnTo>
                    <a:pt x="454" y="90472"/>
                  </a:lnTo>
                  <a:lnTo>
                    <a:pt x="2551" y="98490"/>
                  </a:lnTo>
                  <a:lnTo>
                    <a:pt x="6065" y="104541"/>
                  </a:lnTo>
                  <a:lnTo>
                    <a:pt x="15615" y="113145"/>
                  </a:lnTo>
                  <a:lnTo>
                    <a:pt x="30678" y="115559"/>
                  </a:lnTo>
                  <a:lnTo>
                    <a:pt x="50542" y="112868"/>
                  </a:lnTo>
                  <a:lnTo>
                    <a:pt x="87377" y="98748"/>
                  </a:lnTo>
                  <a:lnTo>
                    <a:pt x="115694" y="77003"/>
                  </a:lnTo>
                  <a:lnTo>
                    <a:pt x="137767" y="48591"/>
                  </a:lnTo>
                  <a:lnTo>
                    <a:pt x="138543" y="48697"/>
                  </a:lnTo>
                  <a:lnTo>
                    <a:pt x="139060" y="49474"/>
                  </a:lnTo>
                  <a:lnTo>
                    <a:pt x="148843" y="96356"/>
                  </a:lnTo>
                  <a:lnTo>
                    <a:pt x="161737" y="140579"/>
                  </a:lnTo>
                  <a:lnTo>
                    <a:pt x="172997" y="176670"/>
                  </a:lnTo>
                  <a:lnTo>
                    <a:pt x="182940" y="216229"/>
                  </a:lnTo>
                  <a:lnTo>
                    <a:pt x="187359" y="257329"/>
                  </a:lnTo>
                  <a:lnTo>
                    <a:pt x="183678" y="295351"/>
                  </a:lnTo>
                  <a:lnTo>
                    <a:pt x="167825" y="342847"/>
                  </a:lnTo>
                  <a:lnTo>
                    <a:pt x="160698" y="355640"/>
                  </a:lnTo>
                  <a:lnTo>
                    <a:pt x="139609" y="373617"/>
                  </a:lnTo>
                  <a:lnTo>
                    <a:pt x="127071" y="380387"/>
                  </a:lnTo>
                  <a:lnTo>
                    <a:pt x="114479" y="382783"/>
                  </a:lnTo>
                  <a:lnTo>
                    <a:pt x="89198" y="379801"/>
                  </a:lnTo>
                  <a:lnTo>
                    <a:pt x="67614" y="367657"/>
                  </a:lnTo>
                  <a:lnTo>
                    <a:pt x="57909" y="359480"/>
                  </a:lnTo>
                  <a:lnTo>
                    <a:pt x="52142" y="349796"/>
                  </a:lnTo>
                  <a:lnTo>
                    <a:pt x="47618" y="327746"/>
                  </a:lnTo>
                  <a:lnTo>
                    <a:pt x="53603" y="301953"/>
                  </a:lnTo>
                  <a:lnTo>
                    <a:pt x="70245" y="260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639">
              <a:extLst>
                <a:ext uri="{FF2B5EF4-FFF2-40B4-BE49-F238E27FC236}">
                  <a16:creationId xmlns:a16="http://schemas.microsoft.com/office/drawing/2014/main" xmlns="" id="{B0CA8732-7F31-4460-978E-230F83C93F4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039359" y="1701077"/>
              <a:ext cx="145792" cy="299174"/>
            </a:xfrm>
            <a:custGeom>
              <a:avLst/>
              <a:gdLst/>
              <a:ahLst/>
              <a:cxnLst/>
              <a:rect l="0" t="0" r="0" b="0"/>
              <a:pathLst>
                <a:path w="145792" h="299174">
                  <a:moveTo>
                    <a:pt x="145791" y="19773"/>
                  </a:moveTo>
                  <a:lnTo>
                    <a:pt x="145791" y="19773"/>
                  </a:lnTo>
                  <a:lnTo>
                    <a:pt x="135677" y="9660"/>
                  </a:lnTo>
                  <a:lnTo>
                    <a:pt x="112533" y="0"/>
                  </a:lnTo>
                  <a:lnTo>
                    <a:pt x="91498" y="2518"/>
                  </a:lnTo>
                  <a:lnTo>
                    <a:pt x="68038" y="12810"/>
                  </a:lnTo>
                  <a:lnTo>
                    <a:pt x="43500" y="31495"/>
                  </a:lnTo>
                  <a:lnTo>
                    <a:pt x="15999" y="75928"/>
                  </a:lnTo>
                  <a:lnTo>
                    <a:pt x="5085" y="111053"/>
                  </a:lnTo>
                  <a:lnTo>
                    <a:pt x="0" y="148536"/>
                  </a:lnTo>
                  <a:lnTo>
                    <a:pt x="2443" y="188714"/>
                  </a:lnTo>
                  <a:lnTo>
                    <a:pt x="17640" y="224445"/>
                  </a:lnTo>
                  <a:lnTo>
                    <a:pt x="41562" y="254671"/>
                  </a:lnTo>
                  <a:lnTo>
                    <a:pt x="101341" y="299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640">
              <a:extLst>
                <a:ext uri="{FF2B5EF4-FFF2-40B4-BE49-F238E27FC236}">
                  <a16:creationId xmlns:a16="http://schemas.microsoft.com/office/drawing/2014/main" xmlns="" id="{0733AC53-4D76-4A0A-85A1-A3FDA35C262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204200" y="1739900"/>
              <a:ext cx="152401" cy="266701"/>
            </a:xfrm>
            <a:custGeom>
              <a:avLst/>
              <a:gdLst/>
              <a:ahLst/>
              <a:cxnLst/>
              <a:rect l="0" t="0" r="0" b="0"/>
              <a:pathLst>
                <a:path w="152401" h="2667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42063" y="48184"/>
                  </a:lnTo>
                  <a:lnTo>
                    <a:pt x="66163" y="90398"/>
                  </a:lnTo>
                  <a:lnTo>
                    <a:pt x="84674" y="122257"/>
                  </a:lnTo>
                  <a:lnTo>
                    <a:pt x="102544" y="154525"/>
                  </a:lnTo>
                  <a:lnTo>
                    <a:pt x="121243" y="199753"/>
                  </a:lnTo>
                  <a:lnTo>
                    <a:pt x="142404" y="245793"/>
                  </a:lnTo>
                  <a:lnTo>
                    <a:pt x="1524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641">
              <a:extLst>
                <a:ext uri="{FF2B5EF4-FFF2-40B4-BE49-F238E27FC236}">
                  <a16:creationId xmlns:a16="http://schemas.microsoft.com/office/drawing/2014/main" xmlns="" id="{D12EA54A-7E38-4272-B6CA-89554046405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216900" y="1727200"/>
              <a:ext cx="203201" cy="273051"/>
            </a:xfrm>
            <a:custGeom>
              <a:avLst/>
              <a:gdLst/>
              <a:ahLst/>
              <a:cxnLst/>
              <a:rect l="0" t="0" r="0" b="0"/>
              <a:pathLst>
                <a:path w="203201" h="273051">
                  <a:moveTo>
                    <a:pt x="203200" y="0"/>
                  </a:moveTo>
                  <a:lnTo>
                    <a:pt x="203200" y="0"/>
                  </a:lnTo>
                  <a:lnTo>
                    <a:pt x="193087" y="0"/>
                  </a:lnTo>
                  <a:lnTo>
                    <a:pt x="176685" y="6742"/>
                  </a:lnTo>
                  <a:lnTo>
                    <a:pt x="142041" y="38282"/>
                  </a:lnTo>
                  <a:lnTo>
                    <a:pt x="110917" y="77351"/>
                  </a:lnTo>
                  <a:lnTo>
                    <a:pt x="75904" y="124362"/>
                  </a:lnTo>
                  <a:lnTo>
                    <a:pt x="53725" y="157342"/>
                  </a:lnTo>
                  <a:lnTo>
                    <a:pt x="28148" y="204272"/>
                  </a:lnTo>
                  <a:lnTo>
                    <a:pt x="10535" y="246086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642">
              <a:extLst>
                <a:ext uri="{FF2B5EF4-FFF2-40B4-BE49-F238E27FC236}">
                  <a16:creationId xmlns:a16="http://schemas.microsoft.com/office/drawing/2014/main" xmlns="" id="{F2D482D8-C2D4-4BC9-AE16-4AB3BCFBD79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382000" y="19240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3861" y="24419"/>
                  </a:lnTo>
                  <a:lnTo>
                    <a:pt x="507" y="6707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643">
              <a:extLst>
                <a:ext uri="{FF2B5EF4-FFF2-40B4-BE49-F238E27FC236}">
                  <a16:creationId xmlns:a16="http://schemas.microsoft.com/office/drawing/2014/main" xmlns="" id="{6E21F325-97D1-4EBD-A9B1-CA2324FB908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451850" y="20256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0"/>
                  </a:moveTo>
                  <a:lnTo>
                    <a:pt x="254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644">
              <a:extLst>
                <a:ext uri="{FF2B5EF4-FFF2-40B4-BE49-F238E27FC236}">
                  <a16:creationId xmlns:a16="http://schemas.microsoft.com/office/drawing/2014/main" xmlns="" id="{DF85D3E9-5883-4A39-B67D-BF595409990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642350" y="19812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42096" y="2979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645">
              <a:extLst>
                <a:ext uri="{FF2B5EF4-FFF2-40B4-BE49-F238E27FC236}">
                  <a16:creationId xmlns:a16="http://schemas.microsoft.com/office/drawing/2014/main" xmlns="" id="{73AF1695-313D-4A6B-941A-D7D5425CA11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921750" y="19685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6907" y="7674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646">
              <a:extLst>
                <a:ext uri="{FF2B5EF4-FFF2-40B4-BE49-F238E27FC236}">
                  <a16:creationId xmlns:a16="http://schemas.microsoft.com/office/drawing/2014/main" xmlns="" id="{2845E043-4E76-4605-91A9-EC44F53A25A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017000" y="1974850"/>
              <a:ext cx="82551" cy="69851"/>
            </a:xfrm>
            <a:custGeom>
              <a:avLst/>
              <a:gdLst/>
              <a:ahLst/>
              <a:cxnLst/>
              <a:rect l="0" t="0" r="0" b="0"/>
              <a:pathLst>
                <a:path w="82551" h="69851">
                  <a:moveTo>
                    <a:pt x="82550" y="0"/>
                  </a:moveTo>
                  <a:lnTo>
                    <a:pt x="82550" y="0"/>
                  </a:lnTo>
                  <a:lnTo>
                    <a:pt x="39504" y="4303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647">
              <a:extLst>
                <a:ext uri="{FF2B5EF4-FFF2-40B4-BE49-F238E27FC236}">
                  <a16:creationId xmlns:a16="http://schemas.microsoft.com/office/drawing/2014/main" xmlns="" id="{5D2FED6E-CA5C-427E-8086-419D3D02C20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296400" y="1728965"/>
              <a:ext cx="241301" cy="315736"/>
            </a:xfrm>
            <a:custGeom>
              <a:avLst/>
              <a:gdLst/>
              <a:ahLst/>
              <a:cxnLst/>
              <a:rect l="0" t="0" r="0" b="0"/>
              <a:pathLst>
                <a:path w="241301" h="315736">
                  <a:moveTo>
                    <a:pt x="0" y="10935"/>
                  </a:moveTo>
                  <a:lnTo>
                    <a:pt x="0" y="10935"/>
                  </a:lnTo>
                  <a:lnTo>
                    <a:pt x="6741" y="4193"/>
                  </a:lnTo>
                  <a:lnTo>
                    <a:pt x="13814" y="883"/>
                  </a:lnTo>
                  <a:lnTo>
                    <a:pt x="17676" y="0"/>
                  </a:lnTo>
                  <a:lnTo>
                    <a:pt x="39967" y="5500"/>
                  </a:lnTo>
                  <a:lnTo>
                    <a:pt x="79025" y="36293"/>
                  </a:lnTo>
                  <a:lnTo>
                    <a:pt x="112028" y="69242"/>
                  </a:lnTo>
                  <a:lnTo>
                    <a:pt x="147157" y="107405"/>
                  </a:lnTo>
                  <a:lnTo>
                    <a:pt x="181585" y="147884"/>
                  </a:lnTo>
                  <a:lnTo>
                    <a:pt x="208175" y="191275"/>
                  </a:lnTo>
                  <a:lnTo>
                    <a:pt x="227282" y="232903"/>
                  </a:lnTo>
                  <a:lnTo>
                    <a:pt x="240596" y="278022"/>
                  </a:lnTo>
                  <a:lnTo>
                    <a:pt x="241300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648">
              <a:extLst>
                <a:ext uri="{FF2B5EF4-FFF2-40B4-BE49-F238E27FC236}">
                  <a16:creationId xmlns:a16="http://schemas.microsoft.com/office/drawing/2014/main" xmlns="" id="{A7294A3F-7A32-4D8C-985A-E0F0BD3C10A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334500" y="1720850"/>
              <a:ext cx="247651" cy="311151"/>
            </a:xfrm>
            <a:custGeom>
              <a:avLst/>
              <a:gdLst/>
              <a:ahLst/>
              <a:cxnLst/>
              <a:rect l="0" t="0" r="0" b="0"/>
              <a:pathLst>
                <a:path w="247651" h="311151">
                  <a:moveTo>
                    <a:pt x="247650" y="0"/>
                  </a:moveTo>
                  <a:lnTo>
                    <a:pt x="247650" y="0"/>
                  </a:lnTo>
                  <a:lnTo>
                    <a:pt x="240907" y="0"/>
                  </a:lnTo>
                  <a:lnTo>
                    <a:pt x="219860" y="10113"/>
                  </a:lnTo>
                  <a:lnTo>
                    <a:pt x="184538" y="39999"/>
                  </a:lnTo>
                  <a:lnTo>
                    <a:pt x="139422" y="86876"/>
                  </a:lnTo>
                  <a:lnTo>
                    <a:pt x="106886" y="124454"/>
                  </a:lnTo>
                  <a:lnTo>
                    <a:pt x="75022" y="163263"/>
                  </a:lnTo>
                  <a:lnTo>
                    <a:pt x="46748" y="199326"/>
                  </a:lnTo>
                  <a:lnTo>
                    <a:pt x="25716" y="232287"/>
                  </a:lnTo>
                  <a:lnTo>
                    <a:pt x="7619" y="274848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649">
              <a:extLst>
                <a:ext uri="{FF2B5EF4-FFF2-40B4-BE49-F238E27FC236}">
                  <a16:creationId xmlns:a16="http://schemas.microsoft.com/office/drawing/2014/main" xmlns="" id="{65676CD1-61E6-4BAA-AAE3-5262DA61938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658706" y="1984411"/>
              <a:ext cx="92826" cy="117440"/>
            </a:xfrm>
            <a:custGeom>
              <a:avLst/>
              <a:gdLst/>
              <a:ahLst/>
              <a:cxnLst/>
              <a:rect l="0" t="0" r="0" b="0"/>
              <a:pathLst>
                <a:path w="92826" h="117440">
                  <a:moveTo>
                    <a:pt x="12344" y="15839"/>
                  </a:moveTo>
                  <a:lnTo>
                    <a:pt x="12344" y="15839"/>
                  </a:lnTo>
                  <a:lnTo>
                    <a:pt x="15714" y="22581"/>
                  </a:lnTo>
                  <a:lnTo>
                    <a:pt x="15487" y="31535"/>
                  </a:lnTo>
                  <a:lnTo>
                    <a:pt x="2342" y="77339"/>
                  </a:lnTo>
                  <a:lnTo>
                    <a:pt x="0" y="84589"/>
                  </a:lnTo>
                  <a:lnTo>
                    <a:pt x="6195" y="65194"/>
                  </a:lnTo>
                  <a:lnTo>
                    <a:pt x="32256" y="25953"/>
                  </a:lnTo>
                  <a:lnTo>
                    <a:pt x="54069" y="7625"/>
                  </a:lnTo>
                  <a:lnTo>
                    <a:pt x="68284" y="1605"/>
                  </a:lnTo>
                  <a:lnTo>
                    <a:pt x="75036" y="0"/>
                  </a:lnTo>
                  <a:lnTo>
                    <a:pt x="80244" y="1752"/>
                  </a:lnTo>
                  <a:lnTo>
                    <a:pt x="84423" y="5742"/>
                  </a:lnTo>
                  <a:lnTo>
                    <a:pt x="87914" y="11224"/>
                  </a:lnTo>
                  <a:lnTo>
                    <a:pt x="92825" y="35795"/>
                  </a:lnTo>
                  <a:lnTo>
                    <a:pt x="89594" y="82324"/>
                  </a:lnTo>
                  <a:lnTo>
                    <a:pt x="88544" y="117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650">
              <a:extLst>
                <a:ext uri="{FF2B5EF4-FFF2-40B4-BE49-F238E27FC236}">
                  <a16:creationId xmlns:a16="http://schemas.microsoft.com/office/drawing/2014/main" xmlns="" id="{AD8C2E66-516C-4886-B71C-6065C599EF6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804400" y="1714500"/>
              <a:ext cx="130304" cy="444501"/>
            </a:xfrm>
            <a:custGeom>
              <a:avLst/>
              <a:gdLst/>
              <a:ahLst/>
              <a:cxnLst/>
              <a:rect l="0" t="0" r="0" b="0"/>
              <a:pathLst>
                <a:path w="130304" h="444501">
                  <a:moveTo>
                    <a:pt x="88900" y="0"/>
                  </a:moveTo>
                  <a:lnTo>
                    <a:pt x="88900" y="0"/>
                  </a:lnTo>
                  <a:lnTo>
                    <a:pt x="104480" y="34532"/>
                  </a:lnTo>
                  <a:lnTo>
                    <a:pt x="121503" y="77416"/>
                  </a:lnTo>
                  <a:lnTo>
                    <a:pt x="128085" y="116957"/>
                  </a:lnTo>
                  <a:lnTo>
                    <a:pt x="130303" y="162753"/>
                  </a:lnTo>
                  <a:lnTo>
                    <a:pt x="129908" y="186819"/>
                  </a:lnTo>
                  <a:lnTo>
                    <a:pt x="128939" y="211329"/>
                  </a:lnTo>
                  <a:lnTo>
                    <a:pt x="125471" y="236136"/>
                  </a:lnTo>
                  <a:lnTo>
                    <a:pt x="120336" y="261140"/>
                  </a:lnTo>
                  <a:lnTo>
                    <a:pt x="114091" y="286277"/>
                  </a:lnTo>
                  <a:lnTo>
                    <a:pt x="106400" y="310796"/>
                  </a:lnTo>
                  <a:lnTo>
                    <a:pt x="97744" y="334903"/>
                  </a:lnTo>
                  <a:lnTo>
                    <a:pt x="78013" y="378151"/>
                  </a:lnTo>
                  <a:lnTo>
                    <a:pt x="55134" y="409132"/>
                  </a:lnTo>
                  <a:lnTo>
                    <a:pt x="32734" y="427134"/>
                  </a:lnTo>
                  <a:lnTo>
                    <a:pt x="0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589">
            <a:extLst>
              <a:ext uri="{FF2B5EF4-FFF2-40B4-BE49-F238E27FC236}">
                <a16:creationId xmlns:a16="http://schemas.microsoft.com/office/drawing/2014/main" xmlns="" id="{FEC47D33-A9CC-4BE6-B632-C5814372ED55}"/>
              </a:ext>
            </a:extLst>
          </p:cNvPr>
          <p:cNvGrpSpPr/>
          <p:nvPr/>
        </p:nvGrpSpPr>
        <p:grpSpPr>
          <a:xfrm>
            <a:off x="6548124" y="1680085"/>
            <a:ext cx="614677" cy="370188"/>
            <a:chOff x="6548124" y="1680085"/>
            <a:chExt cx="614677" cy="370188"/>
          </a:xfrm>
        </p:grpSpPr>
        <p:sp>
          <p:nvSpPr>
            <p:cNvPr id="166" name="SMARTInkShape-2651">
              <a:extLst>
                <a:ext uri="{FF2B5EF4-FFF2-40B4-BE49-F238E27FC236}">
                  <a16:creationId xmlns:a16="http://schemas.microsoft.com/office/drawing/2014/main" xmlns="" id="{86FE30A0-EC4E-48F0-BAC3-F38902AE072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548124" y="1680085"/>
              <a:ext cx="169348" cy="370188"/>
            </a:xfrm>
            <a:custGeom>
              <a:avLst/>
              <a:gdLst/>
              <a:ahLst/>
              <a:cxnLst/>
              <a:rect l="0" t="0" r="0" b="0"/>
              <a:pathLst>
                <a:path w="169348" h="370188">
                  <a:moveTo>
                    <a:pt x="5076" y="97915"/>
                  </a:moveTo>
                  <a:lnTo>
                    <a:pt x="5076" y="97915"/>
                  </a:lnTo>
                  <a:lnTo>
                    <a:pt x="11817" y="104657"/>
                  </a:lnTo>
                  <a:lnTo>
                    <a:pt x="19381" y="125704"/>
                  </a:lnTo>
                  <a:lnTo>
                    <a:pt x="22720" y="161025"/>
                  </a:lnTo>
                  <a:lnTo>
                    <a:pt x="27264" y="192286"/>
                  </a:lnTo>
                  <a:lnTo>
                    <a:pt x="32576" y="226641"/>
                  </a:lnTo>
                  <a:lnTo>
                    <a:pt x="34937" y="260725"/>
                  </a:lnTo>
                  <a:lnTo>
                    <a:pt x="34104" y="296569"/>
                  </a:lnTo>
                  <a:lnTo>
                    <a:pt x="27789" y="341161"/>
                  </a:lnTo>
                  <a:lnTo>
                    <a:pt x="18861" y="362134"/>
                  </a:lnTo>
                  <a:lnTo>
                    <a:pt x="16382" y="365078"/>
                  </a:lnTo>
                  <a:lnTo>
                    <a:pt x="14024" y="363512"/>
                  </a:lnTo>
                  <a:lnTo>
                    <a:pt x="9523" y="352366"/>
                  </a:lnTo>
                  <a:lnTo>
                    <a:pt x="3023" y="312772"/>
                  </a:lnTo>
                  <a:lnTo>
                    <a:pt x="634" y="271253"/>
                  </a:lnTo>
                  <a:lnTo>
                    <a:pt x="0" y="247341"/>
                  </a:lnTo>
                  <a:lnTo>
                    <a:pt x="986" y="220110"/>
                  </a:lnTo>
                  <a:lnTo>
                    <a:pt x="3056" y="190667"/>
                  </a:lnTo>
                  <a:lnTo>
                    <a:pt x="5845" y="159750"/>
                  </a:lnTo>
                  <a:lnTo>
                    <a:pt x="11233" y="131377"/>
                  </a:lnTo>
                  <a:lnTo>
                    <a:pt x="18352" y="104701"/>
                  </a:lnTo>
                  <a:lnTo>
                    <a:pt x="35671" y="58597"/>
                  </a:lnTo>
                  <a:lnTo>
                    <a:pt x="63844" y="15631"/>
                  </a:lnTo>
                  <a:lnTo>
                    <a:pt x="79173" y="1843"/>
                  </a:lnTo>
                  <a:lnTo>
                    <a:pt x="85519" y="0"/>
                  </a:lnTo>
                  <a:lnTo>
                    <a:pt x="91159" y="888"/>
                  </a:lnTo>
                  <a:lnTo>
                    <a:pt x="96331" y="3597"/>
                  </a:lnTo>
                  <a:lnTo>
                    <a:pt x="99780" y="9636"/>
                  </a:lnTo>
                  <a:lnTo>
                    <a:pt x="103611" y="27636"/>
                  </a:lnTo>
                  <a:lnTo>
                    <a:pt x="102397" y="61569"/>
                  </a:lnTo>
                  <a:lnTo>
                    <a:pt x="90827" y="101806"/>
                  </a:lnTo>
                  <a:lnTo>
                    <a:pt x="74435" y="143734"/>
                  </a:lnTo>
                  <a:lnTo>
                    <a:pt x="71179" y="159202"/>
                  </a:lnTo>
                  <a:lnTo>
                    <a:pt x="71723" y="164878"/>
                  </a:lnTo>
                  <a:lnTo>
                    <a:pt x="73497" y="169368"/>
                  </a:lnTo>
                  <a:lnTo>
                    <a:pt x="79935" y="176944"/>
                  </a:lnTo>
                  <a:lnTo>
                    <a:pt x="96166" y="188437"/>
                  </a:lnTo>
                  <a:lnTo>
                    <a:pt x="124694" y="202762"/>
                  </a:lnTo>
                  <a:lnTo>
                    <a:pt x="154292" y="228928"/>
                  </a:lnTo>
                  <a:lnTo>
                    <a:pt x="164998" y="248571"/>
                  </a:lnTo>
                  <a:lnTo>
                    <a:pt x="168840" y="259735"/>
                  </a:lnTo>
                  <a:lnTo>
                    <a:pt x="169347" y="283429"/>
                  </a:lnTo>
                  <a:lnTo>
                    <a:pt x="167506" y="295675"/>
                  </a:lnTo>
                  <a:lnTo>
                    <a:pt x="156054" y="318688"/>
                  </a:lnTo>
                  <a:lnTo>
                    <a:pt x="137792" y="339264"/>
                  </a:lnTo>
                  <a:lnTo>
                    <a:pt x="99747" y="361337"/>
                  </a:lnTo>
                  <a:lnTo>
                    <a:pt x="71611" y="369743"/>
                  </a:lnTo>
                  <a:lnTo>
                    <a:pt x="48288" y="370187"/>
                  </a:lnTo>
                  <a:lnTo>
                    <a:pt x="38117" y="368330"/>
                  </a:lnTo>
                  <a:lnTo>
                    <a:pt x="30631" y="363564"/>
                  </a:lnTo>
                  <a:lnTo>
                    <a:pt x="11426" y="33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652">
              <a:extLst>
                <a:ext uri="{FF2B5EF4-FFF2-40B4-BE49-F238E27FC236}">
                  <a16:creationId xmlns:a16="http://schemas.microsoft.com/office/drawing/2014/main" xmlns="" id="{07C6FA27-CDA4-4F01-B75F-3AE229F6522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964983" y="1873250"/>
              <a:ext cx="153368" cy="31751"/>
            </a:xfrm>
            <a:custGeom>
              <a:avLst/>
              <a:gdLst/>
              <a:ahLst/>
              <a:cxnLst/>
              <a:rect l="0" t="0" r="0" b="0"/>
              <a:pathLst>
                <a:path w="153368" h="31751">
                  <a:moveTo>
                    <a:pt x="7317" y="31750"/>
                  </a:moveTo>
                  <a:lnTo>
                    <a:pt x="7317" y="31750"/>
                  </a:lnTo>
                  <a:lnTo>
                    <a:pt x="575" y="28379"/>
                  </a:lnTo>
                  <a:lnTo>
                    <a:pt x="0" y="26680"/>
                  </a:lnTo>
                  <a:lnTo>
                    <a:pt x="1027" y="24842"/>
                  </a:lnTo>
                  <a:lnTo>
                    <a:pt x="3123" y="22912"/>
                  </a:lnTo>
                  <a:lnTo>
                    <a:pt x="22930" y="13452"/>
                  </a:lnTo>
                  <a:lnTo>
                    <a:pt x="67995" y="5083"/>
                  </a:lnTo>
                  <a:lnTo>
                    <a:pt x="102253" y="2259"/>
                  </a:lnTo>
                  <a:lnTo>
                    <a:pt x="153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653">
              <a:extLst>
                <a:ext uri="{FF2B5EF4-FFF2-40B4-BE49-F238E27FC236}">
                  <a16:creationId xmlns:a16="http://schemas.microsoft.com/office/drawing/2014/main" xmlns="" id="{F6FBDFC4-50B7-4E0C-BB95-0419E35AD1E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990383" y="1962150"/>
              <a:ext cx="172418" cy="31751"/>
            </a:xfrm>
            <a:custGeom>
              <a:avLst/>
              <a:gdLst/>
              <a:ahLst/>
              <a:cxnLst/>
              <a:rect l="0" t="0" r="0" b="0"/>
              <a:pathLst>
                <a:path w="172418" h="31751">
                  <a:moveTo>
                    <a:pt x="7317" y="31750"/>
                  </a:moveTo>
                  <a:lnTo>
                    <a:pt x="7317" y="31750"/>
                  </a:lnTo>
                  <a:lnTo>
                    <a:pt x="0" y="31750"/>
                  </a:lnTo>
                  <a:lnTo>
                    <a:pt x="9461" y="30339"/>
                  </a:lnTo>
                  <a:lnTo>
                    <a:pt x="43386" y="22316"/>
                  </a:lnTo>
                  <a:lnTo>
                    <a:pt x="75559" y="17444"/>
                  </a:lnTo>
                  <a:lnTo>
                    <a:pt x="112906" y="11045"/>
                  </a:lnTo>
                  <a:lnTo>
                    <a:pt x="172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590">
            <a:extLst>
              <a:ext uri="{FF2B5EF4-FFF2-40B4-BE49-F238E27FC236}">
                <a16:creationId xmlns:a16="http://schemas.microsoft.com/office/drawing/2014/main" xmlns="" id="{98331820-D400-4D57-97F4-6FF18CADE721}"/>
              </a:ext>
            </a:extLst>
          </p:cNvPr>
          <p:cNvGrpSpPr/>
          <p:nvPr/>
        </p:nvGrpSpPr>
        <p:grpSpPr>
          <a:xfrm>
            <a:off x="7458768" y="759512"/>
            <a:ext cx="2278831" cy="472389"/>
            <a:chOff x="7458768" y="759512"/>
            <a:chExt cx="2278831" cy="472389"/>
          </a:xfrm>
        </p:grpSpPr>
        <p:sp>
          <p:nvSpPr>
            <p:cNvPr id="170" name="SMARTInkShape-2654">
              <a:extLst>
                <a:ext uri="{FF2B5EF4-FFF2-40B4-BE49-F238E27FC236}">
                  <a16:creationId xmlns:a16="http://schemas.microsoft.com/office/drawing/2014/main" xmlns="" id="{80B0A55D-DC08-4CC4-8DCF-7253B70F125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518393" y="779778"/>
              <a:ext cx="104978" cy="414023"/>
            </a:xfrm>
            <a:custGeom>
              <a:avLst/>
              <a:gdLst/>
              <a:ahLst/>
              <a:cxnLst/>
              <a:rect l="0" t="0" r="0" b="0"/>
              <a:pathLst>
                <a:path w="104978" h="414023">
                  <a:moveTo>
                    <a:pt x="101607" y="45722"/>
                  </a:moveTo>
                  <a:lnTo>
                    <a:pt x="101607" y="45722"/>
                  </a:lnTo>
                  <a:lnTo>
                    <a:pt x="104977" y="35609"/>
                  </a:lnTo>
                  <a:lnTo>
                    <a:pt x="104751" y="26881"/>
                  </a:lnTo>
                  <a:lnTo>
                    <a:pt x="98857" y="9780"/>
                  </a:lnTo>
                  <a:lnTo>
                    <a:pt x="91212" y="3172"/>
                  </a:lnTo>
                  <a:lnTo>
                    <a:pt x="86210" y="422"/>
                  </a:lnTo>
                  <a:lnTo>
                    <a:pt x="80053" y="0"/>
                  </a:lnTo>
                  <a:lnTo>
                    <a:pt x="65687" y="3294"/>
                  </a:lnTo>
                  <a:lnTo>
                    <a:pt x="41732" y="16452"/>
                  </a:lnTo>
                  <a:lnTo>
                    <a:pt x="20131" y="47241"/>
                  </a:lnTo>
                  <a:lnTo>
                    <a:pt x="3696" y="91014"/>
                  </a:lnTo>
                  <a:lnTo>
                    <a:pt x="0" y="127000"/>
                  </a:lnTo>
                  <a:lnTo>
                    <a:pt x="709" y="165807"/>
                  </a:lnTo>
                  <a:lnTo>
                    <a:pt x="3376" y="204221"/>
                  </a:lnTo>
                  <a:lnTo>
                    <a:pt x="8795" y="244342"/>
                  </a:lnTo>
                  <a:lnTo>
                    <a:pt x="14496" y="284281"/>
                  </a:lnTo>
                  <a:lnTo>
                    <a:pt x="17030" y="320846"/>
                  </a:lnTo>
                  <a:lnTo>
                    <a:pt x="18456" y="366424"/>
                  </a:lnTo>
                  <a:lnTo>
                    <a:pt x="12707" y="414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655">
              <a:extLst>
                <a:ext uri="{FF2B5EF4-FFF2-40B4-BE49-F238E27FC236}">
                  <a16:creationId xmlns:a16="http://schemas.microsoft.com/office/drawing/2014/main" xmlns="" id="{F69006AE-4E4F-4379-B1C7-820A6FCDDC9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458768" y="1047750"/>
              <a:ext cx="180283" cy="44451"/>
            </a:xfrm>
            <a:custGeom>
              <a:avLst/>
              <a:gdLst/>
              <a:ahLst/>
              <a:cxnLst/>
              <a:rect l="0" t="0" r="0" b="0"/>
              <a:pathLst>
                <a:path w="180283" h="44451">
                  <a:moveTo>
                    <a:pt x="15182" y="44450"/>
                  </a:moveTo>
                  <a:lnTo>
                    <a:pt x="15182" y="44450"/>
                  </a:lnTo>
                  <a:lnTo>
                    <a:pt x="3249" y="39424"/>
                  </a:lnTo>
                  <a:lnTo>
                    <a:pt x="877" y="38983"/>
                  </a:lnTo>
                  <a:lnTo>
                    <a:pt x="0" y="37983"/>
                  </a:lnTo>
                  <a:lnTo>
                    <a:pt x="122" y="36611"/>
                  </a:lnTo>
                  <a:lnTo>
                    <a:pt x="908" y="34990"/>
                  </a:lnTo>
                  <a:lnTo>
                    <a:pt x="18871" y="25968"/>
                  </a:lnTo>
                  <a:lnTo>
                    <a:pt x="53278" y="17729"/>
                  </a:lnTo>
                  <a:lnTo>
                    <a:pt x="84324" y="13054"/>
                  </a:lnTo>
                  <a:lnTo>
                    <a:pt x="117879" y="8624"/>
                  </a:lnTo>
                  <a:lnTo>
                    <a:pt x="159597" y="2869"/>
                  </a:lnTo>
                  <a:lnTo>
                    <a:pt x="1802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656">
              <a:extLst>
                <a:ext uri="{FF2B5EF4-FFF2-40B4-BE49-F238E27FC236}">
                  <a16:creationId xmlns:a16="http://schemas.microsoft.com/office/drawing/2014/main" xmlns="" id="{C98B0404-3750-4DEA-BE47-45CF461AE56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811002" y="759512"/>
              <a:ext cx="170949" cy="377139"/>
            </a:xfrm>
            <a:custGeom>
              <a:avLst/>
              <a:gdLst/>
              <a:ahLst/>
              <a:cxnLst/>
              <a:rect l="0" t="0" r="0" b="0"/>
              <a:pathLst>
                <a:path w="170949" h="377139">
                  <a:moveTo>
                    <a:pt x="132848" y="8838"/>
                  </a:moveTo>
                  <a:lnTo>
                    <a:pt x="132848" y="8838"/>
                  </a:lnTo>
                  <a:lnTo>
                    <a:pt x="129477" y="5467"/>
                  </a:lnTo>
                  <a:lnTo>
                    <a:pt x="117268" y="0"/>
                  </a:lnTo>
                  <a:lnTo>
                    <a:pt x="111877" y="1535"/>
                  </a:lnTo>
                  <a:lnTo>
                    <a:pt x="100245" y="10766"/>
                  </a:lnTo>
                  <a:lnTo>
                    <a:pt x="75053" y="41943"/>
                  </a:lnTo>
                  <a:lnTo>
                    <a:pt x="53539" y="79761"/>
                  </a:lnTo>
                  <a:lnTo>
                    <a:pt x="30571" y="126437"/>
                  </a:lnTo>
                  <a:lnTo>
                    <a:pt x="19508" y="150737"/>
                  </a:lnTo>
                  <a:lnTo>
                    <a:pt x="8604" y="175404"/>
                  </a:lnTo>
                  <a:lnTo>
                    <a:pt x="2746" y="199610"/>
                  </a:lnTo>
                  <a:lnTo>
                    <a:pt x="0" y="247201"/>
                  </a:lnTo>
                  <a:lnTo>
                    <a:pt x="12891" y="288579"/>
                  </a:lnTo>
                  <a:lnTo>
                    <a:pt x="23244" y="307515"/>
                  </a:lnTo>
                  <a:lnTo>
                    <a:pt x="53561" y="336082"/>
                  </a:lnTo>
                  <a:lnTo>
                    <a:pt x="90554" y="356068"/>
                  </a:lnTo>
                  <a:lnTo>
                    <a:pt x="130513" y="367303"/>
                  </a:lnTo>
                  <a:lnTo>
                    <a:pt x="170948" y="377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657">
              <a:extLst>
                <a:ext uri="{FF2B5EF4-FFF2-40B4-BE49-F238E27FC236}">
                  <a16:creationId xmlns:a16="http://schemas.microsoft.com/office/drawing/2014/main" xmlns="" id="{256A8A04-444F-49EA-AC02-DE6814B9AAD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096250" y="844550"/>
              <a:ext cx="196851" cy="292101"/>
            </a:xfrm>
            <a:custGeom>
              <a:avLst/>
              <a:gdLst/>
              <a:ahLst/>
              <a:cxnLst/>
              <a:rect l="0" t="0" r="0" b="0"/>
              <a:pathLst>
                <a:path w="196851" h="292101">
                  <a:moveTo>
                    <a:pt x="0" y="0"/>
                  </a:moveTo>
                  <a:lnTo>
                    <a:pt x="0" y="0"/>
                  </a:lnTo>
                  <a:lnTo>
                    <a:pt x="3370" y="10113"/>
                  </a:lnTo>
                  <a:lnTo>
                    <a:pt x="31814" y="45455"/>
                  </a:lnTo>
                  <a:lnTo>
                    <a:pt x="65401" y="92961"/>
                  </a:lnTo>
                  <a:lnTo>
                    <a:pt x="89745" y="128805"/>
                  </a:lnTo>
                  <a:lnTo>
                    <a:pt x="118438" y="162139"/>
                  </a:lnTo>
                  <a:lnTo>
                    <a:pt x="158801" y="208673"/>
                  </a:lnTo>
                  <a:lnTo>
                    <a:pt x="182989" y="249977"/>
                  </a:lnTo>
                  <a:lnTo>
                    <a:pt x="19685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658">
              <a:extLst>
                <a:ext uri="{FF2B5EF4-FFF2-40B4-BE49-F238E27FC236}">
                  <a16:creationId xmlns:a16="http://schemas.microsoft.com/office/drawing/2014/main" xmlns="" id="{ADB55038-311D-411F-B07D-15AA55FE540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118046" y="852665"/>
              <a:ext cx="181405" cy="264936"/>
            </a:xfrm>
            <a:custGeom>
              <a:avLst/>
              <a:gdLst/>
              <a:ahLst/>
              <a:cxnLst/>
              <a:rect l="0" t="0" r="0" b="0"/>
              <a:pathLst>
                <a:path w="181405" h="264936">
                  <a:moveTo>
                    <a:pt x="181404" y="10935"/>
                  </a:moveTo>
                  <a:lnTo>
                    <a:pt x="181404" y="10935"/>
                  </a:lnTo>
                  <a:lnTo>
                    <a:pt x="178033" y="4193"/>
                  </a:lnTo>
                  <a:lnTo>
                    <a:pt x="176335" y="2207"/>
                  </a:lnTo>
                  <a:lnTo>
                    <a:pt x="172565" y="0"/>
                  </a:lnTo>
                  <a:lnTo>
                    <a:pt x="164776" y="6545"/>
                  </a:lnTo>
                  <a:lnTo>
                    <a:pt x="135786" y="47227"/>
                  </a:lnTo>
                  <a:lnTo>
                    <a:pt x="112681" y="79276"/>
                  </a:lnTo>
                  <a:lnTo>
                    <a:pt x="85949" y="114687"/>
                  </a:lnTo>
                  <a:lnTo>
                    <a:pt x="57605" y="151591"/>
                  </a:lnTo>
                  <a:lnTo>
                    <a:pt x="23995" y="197955"/>
                  </a:lnTo>
                  <a:lnTo>
                    <a:pt x="2904" y="235133"/>
                  </a:lnTo>
                  <a:lnTo>
                    <a:pt x="314" y="243656"/>
                  </a:lnTo>
                  <a:lnTo>
                    <a:pt x="0" y="250043"/>
                  </a:lnTo>
                  <a:lnTo>
                    <a:pt x="3604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659">
              <a:extLst>
                <a:ext uri="{FF2B5EF4-FFF2-40B4-BE49-F238E27FC236}">
                  <a16:creationId xmlns:a16="http://schemas.microsoft.com/office/drawing/2014/main" xmlns="" id="{3C8F4974-53A1-4C80-AA86-484096E57D1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382000" y="107950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0"/>
                  </a:lnTo>
                  <a:lnTo>
                    <a:pt x="15287" y="6742"/>
                  </a:lnTo>
                  <a:lnTo>
                    <a:pt x="12308" y="10139"/>
                  </a:lnTo>
                  <a:lnTo>
                    <a:pt x="3763" y="3322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660">
              <a:extLst>
                <a:ext uri="{FF2B5EF4-FFF2-40B4-BE49-F238E27FC236}">
                  <a16:creationId xmlns:a16="http://schemas.microsoft.com/office/drawing/2014/main" xmlns="" id="{1094EDAF-E3FD-4D91-A441-8B7686C2987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445500" y="1136650"/>
              <a:ext cx="82551" cy="57151"/>
            </a:xfrm>
            <a:custGeom>
              <a:avLst/>
              <a:gdLst/>
              <a:ahLst/>
              <a:cxnLst/>
              <a:rect l="0" t="0" r="0" b="0"/>
              <a:pathLst>
                <a:path w="82551" h="57151">
                  <a:moveTo>
                    <a:pt x="82550" y="0"/>
                  </a:moveTo>
                  <a:lnTo>
                    <a:pt x="82550" y="0"/>
                  </a:lnTo>
                  <a:lnTo>
                    <a:pt x="39225" y="26026"/>
                  </a:lnTo>
                  <a:lnTo>
                    <a:pt x="11798" y="4415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661">
              <a:extLst>
                <a:ext uri="{FF2B5EF4-FFF2-40B4-BE49-F238E27FC236}">
                  <a16:creationId xmlns:a16="http://schemas.microsoft.com/office/drawing/2014/main" xmlns="" id="{45DAD3BD-A839-495D-A619-C4D900EBCCB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648700" y="1118894"/>
              <a:ext cx="57151" cy="5057"/>
            </a:xfrm>
            <a:custGeom>
              <a:avLst/>
              <a:gdLst/>
              <a:ahLst/>
              <a:cxnLst/>
              <a:rect l="0" t="0" r="0" b="0"/>
              <a:pathLst>
                <a:path w="57151" h="5057">
                  <a:moveTo>
                    <a:pt x="0" y="5056"/>
                  </a:moveTo>
                  <a:lnTo>
                    <a:pt x="0" y="5056"/>
                  </a:lnTo>
                  <a:lnTo>
                    <a:pt x="20722" y="30"/>
                  </a:lnTo>
                  <a:lnTo>
                    <a:pt x="32493" y="0"/>
                  </a:lnTo>
                  <a:lnTo>
                    <a:pt x="5715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662">
              <a:extLst>
                <a:ext uri="{FF2B5EF4-FFF2-40B4-BE49-F238E27FC236}">
                  <a16:creationId xmlns:a16="http://schemas.microsoft.com/office/drawing/2014/main" xmlns="" id="{48B7DED9-2A84-4507-9299-055EF6FD08D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858250" y="1102148"/>
              <a:ext cx="57151" cy="9103"/>
            </a:xfrm>
            <a:custGeom>
              <a:avLst/>
              <a:gdLst/>
              <a:ahLst/>
              <a:cxnLst/>
              <a:rect l="0" t="0" r="0" b="0"/>
              <a:pathLst>
                <a:path w="57151" h="9103">
                  <a:moveTo>
                    <a:pt x="0" y="9102"/>
                  </a:moveTo>
                  <a:lnTo>
                    <a:pt x="0" y="9102"/>
                  </a:lnTo>
                  <a:lnTo>
                    <a:pt x="3370" y="5731"/>
                  </a:lnTo>
                  <a:lnTo>
                    <a:pt x="15580" y="264"/>
                  </a:lnTo>
                  <a:lnTo>
                    <a:pt x="24798" y="0"/>
                  </a:lnTo>
                  <a:lnTo>
                    <a:pt x="57150" y="9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663">
              <a:extLst>
                <a:ext uri="{FF2B5EF4-FFF2-40B4-BE49-F238E27FC236}">
                  <a16:creationId xmlns:a16="http://schemas.microsoft.com/office/drawing/2014/main" xmlns="" id="{238532B1-DDF4-4E48-BC71-0FEBF285621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978900" y="1123950"/>
              <a:ext cx="76201" cy="63501"/>
            </a:xfrm>
            <a:custGeom>
              <a:avLst/>
              <a:gdLst/>
              <a:ahLst/>
              <a:cxnLst/>
              <a:rect l="0" t="0" r="0" b="0"/>
              <a:pathLst>
                <a:path w="76201" h="63501">
                  <a:moveTo>
                    <a:pt x="76200" y="0"/>
                  </a:moveTo>
                  <a:lnTo>
                    <a:pt x="76200" y="0"/>
                  </a:lnTo>
                  <a:lnTo>
                    <a:pt x="55151" y="2651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664">
              <a:extLst>
                <a:ext uri="{FF2B5EF4-FFF2-40B4-BE49-F238E27FC236}">
                  <a16:creationId xmlns:a16="http://schemas.microsoft.com/office/drawing/2014/main" xmlns="" id="{C3CA3376-4AB2-41CF-8CB0-E656FC5F825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258300" y="889883"/>
              <a:ext cx="190501" cy="253118"/>
            </a:xfrm>
            <a:custGeom>
              <a:avLst/>
              <a:gdLst/>
              <a:ahLst/>
              <a:cxnLst/>
              <a:rect l="0" t="0" r="0" b="0"/>
              <a:pathLst>
                <a:path w="190501" h="253118">
                  <a:moveTo>
                    <a:pt x="0" y="5467"/>
                  </a:moveTo>
                  <a:lnTo>
                    <a:pt x="0" y="5467"/>
                  </a:lnTo>
                  <a:lnTo>
                    <a:pt x="10139" y="1103"/>
                  </a:lnTo>
                  <a:lnTo>
                    <a:pt x="17676" y="0"/>
                  </a:lnTo>
                  <a:lnTo>
                    <a:pt x="21663" y="1822"/>
                  </a:lnTo>
                  <a:lnTo>
                    <a:pt x="58865" y="43918"/>
                  </a:lnTo>
                  <a:lnTo>
                    <a:pt x="94033" y="87729"/>
                  </a:lnTo>
                  <a:lnTo>
                    <a:pt x="113995" y="122461"/>
                  </a:lnTo>
                  <a:lnTo>
                    <a:pt x="134155" y="157183"/>
                  </a:lnTo>
                  <a:lnTo>
                    <a:pt x="161575" y="202820"/>
                  </a:lnTo>
                  <a:lnTo>
                    <a:pt x="19050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665">
              <a:extLst>
                <a:ext uri="{FF2B5EF4-FFF2-40B4-BE49-F238E27FC236}">
                  <a16:creationId xmlns:a16="http://schemas.microsoft.com/office/drawing/2014/main" xmlns="" id="{EF6FE668-ED48-4EEC-ADF4-551AACFD326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296400" y="901700"/>
              <a:ext cx="203201" cy="260351"/>
            </a:xfrm>
            <a:custGeom>
              <a:avLst/>
              <a:gdLst/>
              <a:ahLst/>
              <a:cxnLst/>
              <a:rect l="0" t="0" r="0" b="0"/>
              <a:pathLst>
                <a:path w="203201" h="260351">
                  <a:moveTo>
                    <a:pt x="203200" y="0"/>
                  </a:moveTo>
                  <a:lnTo>
                    <a:pt x="203200" y="0"/>
                  </a:lnTo>
                  <a:lnTo>
                    <a:pt x="188698" y="705"/>
                  </a:lnTo>
                  <a:lnTo>
                    <a:pt x="180055" y="3371"/>
                  </a:lnTo>
                  <a:lnTo>
                    <a:pt x="142028" y="33226"/>
                  </a:lnTo>
                  <a:lnTo>
                    <a:pt x="101898" y="76245"/>
                  </a:lnTo>
                  <a:lnTo>
                    <a:pt x="73275" y="110792"/>
                  </a:lnTo>
                  <a:lnTo>
                    <a:pt x="47854" y="143550"/>
                  </a:lnTo>
                  <a:lnTo>
                    <a:pt x="19352" y="189759"/>
                  </a:lnTo>
                  <a:lnTo>
                    <a:pt x="5734" y="229086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666">
              <a:extLst>
                <a:ext uri="{FF2B5EF4-FFF2-40B4-BE49-F238E27FC236}">
                  <a16:creationId xmlns:a16="http://schemas.microsoft.com/office/drawing/2014/main" xmlns="" id="{0DDB41BF-5FF2-495C-8C7D-3D824062F10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463006" y="1092531"/>
              <a:ext cx="111106" cy="94920"/>
            </a:xfrm>
            <a:custGeom>
              <a:avLst/>
              <a:gdLst/>
              <a:ahLst/>
              <a:cxnLst/>
              <a:rect l="0" t="0" r="0" b="0"/>
              <a:pathLst>
                <a:path w="111106" h="94920">
                  <a:moveTo>
                    <a:pt x="30244" y="18719"/>
                  </a:moveTo>
                  <a:lnTo>
                    <a:pt x="30244" y="18719"/>
                  </a:lnTo>
                  <a:lnTo>
                    <a:pt x="11947" y="62878"/>
                  </a:lnTo>
                  <a:lnTo>
                    <a:pt x="0" y="85663"/>
                  </a:lnTo>
                  <a:lnTo>
                    <a:pt x="31135" y="40963"/>
                  </a:lnTo>
                  <a:lnTo>
                    <a:pt x="55820" y="10047"/>
                  </a:lnTo>
                  <a:lnTo>
                    <a:pt x="68422" y="1224"/>
                  </a:lnTo>
                  <a:lnTo>
                    <a:pt x="74746" y="0"/>
                  </a:lnTo>
                  <a:lnTo>
                    <a:pt x="87416" y="2403"/>
                  </a:lnTo>
                  <a:lnTo>
                    <a:pt x="92348" y="6431"/>
                  </a:lnTo>
                  <a:lnTo>
                    <a:pt x="99707" y="18432"/>
                  </a:lnTo>
                  <a:lnTo>
                    <a:pt x="109477" y="49132"/>
                  </a:lnTo>
                  <a:lnTo>
                    <a:pt x="111105" y="72572"/>
                  </a:lnTo>
                  <a:lnTo>
                    <a:pt x="106444" y="94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667">
              <a:extLst>
                <a:ext uri="{FF2B5EF4-FFF2-40B4-BE49-F238E27FC236}">
                  <a16:creationId xmlns:a16="http://schemas.microsoft.com/office/drawing/2014/main" xmlns="" id="{54DFF5FD-998D-4426-BAF5-F82965CDA47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626600" y="863600"/>
              <a:ext cx="110999" cy="368301"/>
            </a:xfrm>
            <a:custGeom>
              <a:avLst/>
              <a:gdLst/>
              <a:ahLst/>
              <a:cxnLst/>
              <a:rect l="0" t="0" r="0" b="0"/>
              <a:pathLst>
                <a:path w="110999" h="368301">
                  <a:moveTo>
                    <a:pt x="50800" y="0"/>
                  </a:moveTo>
                  <a:lnTo>
                    <a:pt x="50800" y="0"/>
                  </a:lnTo>
                  <a:lnTo>
                    <a:pt x="57541" y="3371"/>
                  </a:lnTo>
                  <a:lnTo>
                    <a:pt x="78590" y="25693"/>
                  </a:lnTo>
                  <a:lnTo>
                    <a:pt x="97055" y="69231"/>
                  </a:lnTo>
                  <a:lnTo>
                    <a:pt x="106871" y="109792"/>
                  </a:lnTo>
                  <a:lnTo>
                    <a:pt x="110998" y="156746"/>
                  </a:lnTo>
                  <a:lnTo>
                    <a:pt x="107160" y="182109"/>
                  </a:lnTo>
                  <a:lnTo>
                    <a:pt x="101074" y="208189"/>
                  </a:lnTo>
                  <a:lnTo>
                    <a:pt x="92782" y="232632"/>
                  </a:lnTo>
                  <a:lnTo>
                    <a:pt x="72279" y="278605"/>
                  </a:lnTo>
                  <a:lnTo>
                    <a:pt x="45296" y="316911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591">
            <a:extLst>
              <a:ext uri="{FF2B5EF4-FFF2-40B4-BE49-F238E27FC236}">
                <a16:creationId xmlns:a16="http://schemas.microsoft.com/office/drawing/2014/main" xmlns="" id="{EB81097C-D325-4836-B9BA-981310D3A1FC}"/>
              </a:ext>
            </a:extLst>
          </p:cNvPr>
          <p:cNvGrpSpPr/>
          <p:nvPr/>
        </p:nvGrpSpPr>
        <p:grpSpPr>
          <a:xfrm>
            <a:off x="6543479" y="855322"/>
            <a:ext cx="524072" cy="363879"/>
            <a:chOff x="6543479" y="855322"/>
            <a:chExt cx="524072" cy="363879"/>
          </a:xfrm>
        </p:grpSpPr>
        <p:sp>
          <p:nvSpPr>
            <p:cNvPr id="185" name="SMARTInkShape-2668">
              <a:extLst>
                <a:ext uri="{FF2B5EF4-FFF2-40B4-BE49-F238E27FC236}">
                  <a16:creationId xmlns:a16="http://schemas.microsoft.com/office/drawing/2014/main" xmlns="" id="{4E592498-8F7D-4693-8526-B9F4E57E8AE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543479" y="855322"/>
              <a:ext cx="219272" cy="363879"/>
            </a:xfrm>
            <a:custGeom>
              <a:avLst/>
              <a:gdLst/>
              <a:ahLst/>
              <a:cxnLst/>
              <a:rect l="0" t="0" r="0" b="0"/>
              <a:pathLst>
                <a:path w="219272" h="363879">
                  <a:moveTo>
                    <a:pt x="3371" y="351178"/>
                  </a:moveTo>
                  <a:lnTo>
                    <a:pt x="3371" y="351178"/>
                  </a:lnTo>
                  <a:lnTo>
                    <a:pt x="2666" y="344697"/>
                  </a:lnTo>
                  <a:lnTo>
                    <a:pt x="0" y="335598"/>
                  </a:lnTo>
                  <a:lnTo>
                    <a:pt x="3989" y="322616"/>
                  </a:lnTo>
                  <a:lnTo>
                    <a:pt x="20426" y="281174"/>
                  </a:lnTo>
                  <a:lnTo>
                    <a:pt x="32587" y="246452"/>
                  </a:lnTo>
                  <a:lnTo>
                    <a:pt x="48106" y="203739"/>
                  </a:lnTo>
                  <a:lnTo>
                    <a:pt x="57183" y="179507"/>
                  </a:lnTo>
                  <a:lnTo>
                    <a:pt x="66762" y="154181"/>
                  </a:lnTo>
                  <a:lnTo>
                    <a:pt x="86812" y="109107"/>
                  </a:lnTo>
                  <a:lnTo>
                    <a:pt x="105368" y="70024"/>
                  </a:lnTo>
                  <a:lnTo>
                    <a:pt x="123040" y="27044"/>
                  </a:lnTo>
                  <a:lnTo>
                    <a:pt x="134780" y="0"/>
                  </a:lnTo>
                  <a:lnTo>
                    <a:pt x="135858" y="6951"/>
                  </a:lnTo>
                  <a:lnTo>
                    <a:pt x="136465" y="40105"/>
                  </a:lnTo>
                  <a:lnTo>
                    <a:pt x="137313" y="77457"/>
                  </a:lnTo>
                  <a:lnTo>
                    <a:pt x="140041" y="124632"/>
                  </a:lnTo>
                  <a:lnTo>
                    <a:pt x="142462" y="149347"/>
                  </a:lnTo>
                  <a:lnTo>
                    <a:pt x="145487" y="174291"/>
                  </a:lnTo>
                  <a:lnTo>
                    <a:pt x="148915" y="199386"/>
                  </a:lnTo>
                  <a:lnTo>
                    <a:pt x="156486" y="246085"/>
                  </a:lnTo>
                  <a:lnTo>
                    <a:pt x="165260" y="287537"/>
                  </a:lnTo>
                  <a:lnTo>
                    <a:pt x="182101" y="332557"/>
                  </a:lnTo>
                  <a:lnTo>
                    <a:pt x="194284" y="352074"/>
                  </a:lnTo>
                  <a:lnTo>
                    <a:pt x="199791" y="357420"/>
                  </a:lnTo>
                  <a:lnTo>
                    <a:pt x="204873" y="360278"/>
                  </a:lnTo>
                  <a:lnTo>
                    <a:pt x="219271" y="363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669">
              <a:extLst>
                <a:ext uri="{FF2B5EF4-FFF2-40B4-BE49-F238E27FC236}">
                  <a16:creationId xmlns:a16="http://schemas.microsoft.com/office/drawing/2014/main" xmlns="" id="{EA1048AE-DC7A-4AB8-8228-22DE7833077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619679" y="1054100"/>
              <a:ext cx="117672" cy="12701"/>
            </a:xfrm>
            <a:custGeom>
              <a:avLst/>
              <a:gdLst/>
              <a:ahLst/>
              <a:cxnLst/>
              <a:rect l="0" t="0" r="0" b="0"/>
              <a:pathLst>
                <a:path w="1176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2535" y="8336"/>
                  </a:lnTo>
                  <a:lnTo>
                    <a:pt x="48216" y="3240"/>
                  </a:lnTo>
                  <a:lnTo>
                    <a:pt x="89408" y="960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670">
              <a:extLst>
                <a:ext uri="{FF2B5EF4-FFF2-40B4-BE49-F238E27FC236}">
                  <a16:creationId xmlns:a16="http://schemas.microsoft.com/office/drawing/2014/main" xmlns="" id="{547B8213-9FB4-4083-BABC-01B034C8FA8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898791" y="1060450"/>
              <a:ext cx="60810" cy="19051"/>
            </a:xfrm>
            <a:custGeom>
              <a:avLst/>
              <a:gdLst/>
              <a:ahLst/>
              <a:cxnLst/>
              <a:rect l="0" t="0" r="0" b="0"/>
              <a:pathLst>
                <a:path w="6081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8344"/>
                  </a:lnTo>
                  <a:lnTo>
                    <a:pt x="1561" y="15679"/>
                  </a:lnTo>
                  <a:lnTo>
                    <a:pt x="13151" y="10212"/>
                  </a:lnTo>
                  <a:lnTo>
                    <a:pt x="60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671">
              <a:extLst>
                <a:ext uri="{FF2B5EF4-FFF2-40B4-BE49-F238E27FC236}">
                  <a16:creationId xmlns:a16="http://schemas.microsoft.com/office/drawing/2014/main" xmlns="" id="{9139EF75-E45D-4776-BFE1-953E8911A16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895602" y="1117600"/>
              <a:ext cx="171949" cy="37839"/>
            </a:xfrm>
            <a:custGeom>
              <a:avLst/>
              <a:gdLst/>
              <a:ahLst/>
              <a:cxnLst/>
              <a:rect l="0" t="0" r="0" b="0"/>
              <a:pathLst>
                <a:path w="171949" h="37839">
                  <a:moveTo>
                    <a:pt x="13198" y="31750"/>
                  </a:moveTo>
                  <a:lnTo>
                    <a:pt x="13198" y="31750"/>
                  </a:lnTo>
                  <a:lnTo>
                    <a:pt x="811" y="36114"/>
                  </a:lnTo>
                  <a:lnTo>
                    <a:pt x="0" y="36776"/>
                  </a:lnTo>
                  <a:lnTo>
                    <a:pt x="167" y="37217"/>
                  </a:lnTo>
                  <a:lnTo>
                    <a:pt x="7142" y="37838"/>
                  </a:lnTo>
                  <a:lnTo>
                    <a:pt x="47488" y="27909"/>
                  </a:lnTo>
                  <a:lnTo>
                    <a:pt x="91483" y="16423"/>
                  </a:lnTo>
                  <a:lnTo>
                    <a:pt x="131012" y="8240"/>
                  </a:lnTo>
                  <a:lnTo>
                    <a:pt x="1719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592">
            <a:extLst>
              <a:ext uri="{FF2B5EF4-FFF2-40B4-BE49-F238E27FC236}">
                <a16:creationId xmlns:a16="http://schemas.microsoft.com/office/drawing/2014/main" xmlns="" id="{95F9EFAA-D963-4422-B23A-F318E4B7DAA3}"/>
              </a:ext>
            </a:extLst>
          </p:cNvPr>
          <p:cNvGrpSpPr/>
          <p:nvPr/>
        </p:nvGrpSpPr>
        <p:grpSpPr>
          <a:xfrm>
            <a:off x="2571750" y="1513474"/>
            <a:ext cx="635196" cy="842377"/>
            <a:chOff x="2571750" y="1513474"/>
            <a:chExt cx="635196" cy="842377"/>
          </a:xfrm>
        </p:grpSpPr>
        <p:sp>
          <p:nvSpPr>
            <p:cNvPr id="190" name="SMARTInkShape-2672">
              <a:extLst>
                <a:ext uri="{FF2B5EF4-FFF2-40B4-BE49-F238E27FC236}">
                  <a16:creationId xmlns:a16="http://schemas.microsoft.com/office/drawing/2014/main" xmlns="" id="{473600EC-2CCC-44F5-A970-BF8859128AE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693211" y="2036018"/>
              <a:ext cx="183340" cy="307729"/>
            </a:xfrm>
            <a:custGeom>
              <a:avLst/>
              <a:gdLst/>
              <a:ahLst/>
              <a:cxnLst/>
              <a:rect l="0" t="0" r="0" b="0"/>
              <a:pathLst>
                <a:path w="183340" h="307729">
                  <a:moveTo>
                    <a:pt x="24589" y="53132"/>
                  </a:moveTo>
                  <a:lnTo>
                    <a:pt x="24589" y="53132"/>
                  </a:lnTo>
                  <a:lnTo>
                    <a:pt x="15751" y="74180"/>
                  </a:lnTo>
                  <a:lnTo>
                    <a:pt x="13358" y="118960"/>
                  </a:lnTo>
                  <a:lnTo>
                    <a:pt x="16479" y="166554"/>
                  </a:lnTo>
                  <a:lnTo>
                    <a:pt x="17457" y="204671"/>
                  </a:lnTo>
                  <a:lnTo>
                    <a:pt x="16010" y="241368"/>
                  </a:lnTo>
                  <a:lnTo>
                    <a:pt x="11229" y="284354"/>
                  </a:lnTo>
                  <a:lnTo>
                    <a:pt x="7362" y="300536"/>
                  </a:lnTo>
                  <a:lnTo>
                    <a:pt x="3292" y="307728"/>
                  </a:lnTo>
                  <a:lnTo>
                    <a:pt x="1924" y="306824"/>
                  </a:lnTo>
                  <a:lnTo>
                    <a:pt x="0" y="288540"/>
                  </a:lnTo>
                  <a:lnTo>
                    <a:pt x="840" y="241651"/>
                  </a:lnTo>
                  <a:lnTo>
                    <a:pt x="6038" y="195950"/>
                  </a:lnTo>
                  <a:lnTo>
                    <a:pt x="10105" y="170922"/>
                  </a:lnTo>
                  <a:lnTo>
                    <a:pt x="14933" y="145064"/>
                  </a:lnTo>
                  <a:lnTo>
                    <a:pt x="20268" y="118653"/>
                  </a:lnTo>
                  <a:lnTo>
                    <a:pt x="35604" y="74256"/>
                  </a:lnTo>
                  <a:lnTo>
                    <a:pt x="54179" y="38532"/>
                  </a:lnTo>
                  <a:lnTo>
                    <a:pt x="74194" y="13247"/>
                  </a:lnTo>
                  <a:lnTo>
                    <a:pt x="84470" y="6081"/>
                  </a:lnTo>
                  <a:lnTo>
                    <a:pt x="105296" y="0"/>
                  </a:lnTo>
                  <a:lnTo>
                    <a:pt x="115082" y="2894"/>
                  </a:lnTo>
                  <a:lnTo>
                    <a:pt x="133482" y="17398"/>
                  </a:lnTo>
                  <a:lnTo>
                    <a:pt x="143542" y="39837"/>
                  </a:lnTo>
                  <a:lnTo>
                    <a:pt x="146224" y="52736"/>
                  </a:lnTo>
                  <a:lnTo>
                    <a:pt x="143560" y="80237"/>
                  </a:lnTo>
                  <a:lnTo>
                    <a:pt x="133910" y="108218"/>
                  </a:lnTo>
                  <a:lnTo>
                    <a:pt x="117861" y="134765"/>
                  </a:lnTo>
                  <a:lnTo>
                    <a:pt x="85622" y="163397"/>
                  </a:lnTo>
                  <a:lnTo>
                    <a:pt x="61592" y="170813"/>
                  </a:lnTo>
                  <a:lnTo>
                    <a:pt x="38918" y="171051"/>
                  </a:lnTo>
                  <a:lnTo>
                    <a:pt x="16370" y="163957"/>
                  </a:lnTo>
                  <a:lnTo>
                    <a:pt x="10353" y="159303"/>
                  </a:lnTo>
                  <a:lnTo>
                    <a:pt x="10159" y="157779"/>
                  </a:lnTo>
                  <a:lnTo>
                    <a:pt x="11441" y="156763"/>
                  </a:lnTo>
                  <a:lnTo>
                    <a:pt x="13707" y="156086"/>
                  </a:lnTo>
                  <a:lnTo>
                    <a:pt x="39033" y="160775"/>
                  </a:lnTo>
                  <a:lnTo>
                    <a:pt x="70732" y="172123"/>
                  </a:lnTo>
                  <a:lnTo>
                    <a:pt x="115286" y="200526"/>
                  </a:lnTo>
                  <a:lnTo>
                    <a:pt x="154531" y="233314"/>
                  </a:lnTo>
                  <a:lnTo>
                    <a:pt x="183339" y="269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673">
              <a:extLst>
                <a:ext uri="{FF2B5EF4-FFF2-40B4-BE49-F238E27FC236}">
                  <a16:creationId xmlns:a16="http://schemas.microsoft.com/office/drawing/2014/main" xmlns="" id="{3ECBBBB8-EA3D-4FF1-B88D-A95E80333FE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952750" y="2034692"/>
              <a:ext cx="158751" cy="248362"/>
            </a:xfrm>
            <a:custGeom>
              <a:avLst/>
              <a:gdLst/>
              <a:ahLst/>
              <a:cxnLst/>
              <a:rect l="0" t="0" r="0" b="0"/>
              <a:pathLst>
                <a:path w="158751" h="248362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2"/>
                  </a:lnTo>
                  <a:lnTo>
                    <a:pt x="16606" y="35778"/>
                  </a:lnTo>
                  <a:lnTo>
                    <a:pt x="27136" y="66617"/>
                  </a:lnTo>
                  <a:lnTo>
                    <a:pt x="36990" y="103371"/>
                  </a:lnTo>
                  <a:lnTo>
                    <a:pt x="46073" y="142519"/>
                  </a:lnTo>
                  <a:lnTo>
                    <a:pt x="54814" y="181085"/>
                  </a:lnTo>
                  <a:lnTo>
                    <a:pt x="71039" y="225014"/>
                  </a:lnTo>
                  <a:lnTo>
                    <a:pt x="82510" y="246888"/>
                  </a:lnTo>
                  <a:lnTo>
                    <a:pt x="86051" y="248361"/>
                  </a:lnTo>
                  <a:lnTo>
                    <a:pt x="89823" y="247227"/>
                  </a:lnTo>
                  <a:lnTo>
                    <a:pt x="93749" y="244354"/>
                  </a:lnTo>
                  <a:lnTo>
                    <a:pt x="106016" y="213342"/>
                  </a:lnTo>
                  <a:lnTo>
                    <a:pt x="114381" y="178460"/>
                  </a:lnTo>
                  <a:lnTo>
                    <a:pt x="123508" y="136381"/>
                  </a:lnTo>
                  <a:lnTo>
                    <a:pt x="134620" y="89457"/>
                  </a:lnTo>
                  <a:lnTo>
                    <a:pt x="142852" y="51669"/>
                  </a:lnTo>
                  <a:lnTo>
                    <a:pt x="1587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674">
              <a:extLst>
                <a:ext uri="{FF2B5EF4-FFF2-40B4-BE49-F238E27FC236}">
                  <a16:creationId xmlns:a16="http://schemas.microsoft.com/office/drawing/2014/main" xmlns="" id="{6E8A2B56-F04B-4E5F-8BC1-0E6250FD6D9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111500" y="2149160"/>
              <a:ext cx="95446" cy="206691"/>
            </a:xfrm>
            <a:custGeom>
              <a:avLst/>
              <a:gdLst/>
              <a:ahLst/>
              <a:cxnLst/>
              <a:rect l="0" t="0" r="0" b="0"/>
              <a:pathLst>
                <a:path w="95446" h="206691">
                  <a:moveTo>
                    <a:pt x="76200" y="54290"/>
                  </a:moveTo>
                  <a:lnTo>
                    <a:pt x="76200" y="54290"/>
                  </a:lnTo>
                  <a:lnTo>
                    <a:pt x="87755" y="6792"/>
                  </a:lnTo>
                  <a:lnTo>
                    <a:pt x="85315" y="3575"/>
                  </a:lnTo>
                  <a:lnTo>
                    <a:pt x="75077" y="0"/>
                  </a:lnTo>
                  <a:lnTo>
                    <a:pt x="50075" y="4729"/>
                  </a:lnTo>
                  <a:lnTo>
                    <a:pt x="30438" y="15068"/>
                  </a:lnTo>
                  <a:lnTo>
                    <a:pt x="22230" y="26745"/>
                  </a:lnTo>
                  <a:lnTo>
                    <a:pt x="19053" y="33810"/>
                  </a:lnTo>
                  <a:lnTo>
                    <a:pt x="19052" y="40637"/>
                  </a:lnTo>
                  <a:lnTo>
                    <a:pt x="24695" y="53866"/>
                  </a:lnTo>
                  <a:lnTo>
                    <a:pt x="50635" y="83265"/>
                  </a:lnTo>
                  <a:lnTo>
                    <a:pt x="84532" y="112050"/>
                  </a:lnTo>
                  <a:lnTo>
                    <a:pt x="95445" y="130671"/>
                  </a:lnTo>
                  <a:lnTo>
                    <a:pt x="95380" y="136960"/>
                  </a:lnTo>
                  <a:lnTo>
                    <a:pt x="89664" y="149593"/>
                  </a:lnTo>
                  <a:lnTo>
                    <a:pt x="52832" y="175656"/>
                  </a:lnTo>
                  <a:lnTo>
                    <a:pt x="0" y="206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675">
              <a:extLst>
                <a:ext uri="{FF2B5EF4-FFF2-40B4-BE49-F238E27FC236}">
                  <a16:creationId xmlns:a16="http://schemas.microsoft.com/office/drawing/2014/main" xmlns="" id="{5376444F-5C63-4FAA-8511-06EBE335A5F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581079" y="1612900"/>
              <a:ext cx="225622" cy="11818"/>
            </a:xfrm>
            <a:custGeom>
              <a:avLst/>
              <a:gdLst/>
              <a:ahLst/>
              <a:cxnLst/>
              <a:rect l="0" t="0" r="0" b="0"/>
              <a:pathLst>
                <a:path w="225622" h="11818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418" y="10714"/>
                  </a:lnTo>
                  <a:lnTo>
                    <a:pt x="4646" y="11817"/>
                  </a:lnTo>
                  <a:lnTo>
                    <a:pt x="52097" y="7456"/>
                  </a:lnTo>
                  <a:lnTo>
                    <a:pt x="93466" y="3784"/>
                  </a:lnTo>
                  <a:lnTo>
                    <a:pt x="117762" y="2523"/>
                  </a:lnTo>
                  <a:lnTo>
                    <a:pt x="143837" y="1682"/>
                  </a:lnTo>
                  <a:lnTo>
                    <a:pt x="189272" y="747"/>
                  </a:lnTo>
                  <a:lnTo>
                    <a:pt x="225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676">
              <a:extLst>
                <a:ext uri="{FF2B5EF4-FFF2-40B4-BE49-F238E27FC236}">
                  <a16:creationId xmlns:a16="http://schemas.microsoft.com/office/drawing/2014/main" xmlns="" id="{C8E427DF-211E-4DAA-9124-AC940FEE55B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571750" y="1513474"/>
              <a:ext cx="177801" cy="10527"/>
            </a:xfrm>
            <a:custGeom>
              <a:avLst/>
              <a:gdLst/>
              <a:ahLst/>
              <a:cxnLst/>
              <a:rect l="0" t="0" r="0" b="0"/>
              <a:pathLst>
                <a:path w="177801" h="10527">
                  <a:moveTo>
                    <a:pt x="0" y="10526"/>
                  </a:moveTo>
                  <a:lnTo>
                    <a:pt x="0" y="10526"/>
                  </a:lnTo>
                  <a:lnTo>
                    <a:pt x="38295" y="5456"/>
                  </a:lnTo>
                  <a:lnTo>
                    <a:pt x="85665" y="401"/>
                  </a:lnTo>
                  <a:lnTo>
                    <a:pt x="132940" y="0"/>
                  </a:lnTo>
                  <a:lnTo>
                    <a:pt x="177800" y="10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593">
            <a:extLst>
              <a:ext uri="{FF2B5EF4-FFF2-40B4-BE49-F238E27FC236}">
                <a16:creationId xmlns:a16="http://schemas.microsoft.com/office/drawing/2014/main" xmlns="" id="{D380FFBB-033D-4105-B101-F49DF631C3A2}"/>
              </a:ext>
            </a:extLst>
          </p:cNvPr>
          <p:cNvGrpSpPr/>
          <p:nvPr/>
        </p:nvGrpSpPr>
        <p:grpSpPr>
          <a:xfrm>
            <a:off x="4203700" y="830244"/>
            <a:ext cx="656335" cy="735228"/>
            <a:chOff x="4203700" y="830244"/>
            <a:chExt cx="656335" cy="735228"/>
          </a:xfrm>
        </p:grpSpPr>
        <p:sp>
          <p:nvSpPr>
            <p:cNvPr id="196" name="SMARTInkShape-2677">
              <a:extLst>
                <a:ext uri="{FF2B5EF4-FFF2-40B4-BE49-F238E27FC236}">
                  <a16:creationId xmlns:a16="http://schemas.microsoft.com/office/drawing/2014/main" xmlns="" id="{1EACD900-962C-4923-91A3-06CB746C661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260850" y="1562100"/>
              <a:ext cx="196851" cy="3372"/>
            </a:xfrm>
            <a:custGeom>
              <a:avLst/>
              <a:gdLst/>
              <a:ahLst/>
              <a:cxnLst/>
              <a:rect l="0" t="0" r="0" b="0"/>
              <a:pathLst>
                <a:path w="196851" h="3372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7729" y="1398"/>
                  </a:lnTo>
                  <a:lnTo>
                    <a:pt x="83536" y="621"/>
                  </a:lnTo>
                  <a:lnTo>
                    <a:pt x="126733" y="276"/>
                  </a:lnTo>
                  <a:lnTo>
                    <a:pt x="165687" y="123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678">
              <a:extLst>
                <a:ext uri="{FF2B5EF4-FFF2-40B4-BE49-F238E27FC236}">
                  <a16:creationId xmlns:a16="http://schemas.microsoft.com/office/drawing/2014/main" xmlns="" id="{3A1091FD-C108-410E-A547-CC4484C69CE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203700" y="1504950"/>
              <a:ext cx="196851" cy="19051"/>
            </a:xfrm>
            <a:custGeom>
              <a:avLst/>
              <a:gdLst/>
              <a:ahLst/>
              <a:cxnLst/>
              <a:rect l="0" t="0" r="0" b="0"/>
              <a:pathLst>
                <a:path w="196851" h="19051">
                  <a:moveTo>
                    <a:pt x="0" y="19050"/>
                  </a:moveTo>
                  <a:lnTo>
                    <a:pt x="0" y="19050"/>
                  </a:lnTo>
                  <a:lnTo>
                    <a:pt x="42063" y="12143"/>
                  </a:lnTo>
                  <a:lnTo>
                    <a:pt x="75139" y="8219"/>
                  </a:lnTo>
                  <a:lnTo>
                    <a:pt x="113358" y="4123"/>
                  </a:lnTo>
                  <a:lnTo>
                    <a:pt x="148218" y="1832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679">
              <a:extLst>
                <a:ext uri="{FF2B5EF4-FFF2-40B4-BE49-F238E27FC236}">
                  <a16:creationId xmlns:a16="http://schemas.microsoft.com/office/drawing/2014/main" xmlns="" id="{94541E02-7A5D-4FB3-ABF7-466F4D34A51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330700" y="934708"/>
              <a:ext cx="206347" cy="360017"/>
            </a:xfrm>
            <a:custGeom>
              <a:avLst/>
              <a:gdLst/>
              <a:ahLst/>
              <a:cxnLst/>
              <a:rect l="0" t="0" r="0" b="0"/>
              <a:pathLst>
                <a:path w="206347" h="360017">
                  <a:moveTo>
                    <a:pt x="25400" y="106692"/>
                  </a:moveTo>
                  <a:lnTo>
                    <a:pt x="25400" y="106692"/>
                  </a:lnTo>
                  <a:lnTo>
                    <a:pt x="25400" y="103034"/>
                  </a:lnTo>
                  <a:lnTo>
                    <a:pt x="25400" y="104596"/>
                  </a:lnTo>
                  <a:lnTo>
                    <a:pt x="35452" y="146598"/>
                  </a:lnTo>
                  <a:lnTo>
                    <a:pt x="39196" y="191658"/>
                  </a:lnTo>
                  <a:lnTo>
                    <a:pt x="42116" y="224183"/>
                  </a:lnTo>
                  <a:lnTo>
                    <a:pt x="43053" y="270699"/>
                  </a:lnTo>
                  <a:lnTo>
                    <a:pt x="39176" y="298044"/>
                  </a:lnTo>
                  <a:lnTo>
                    <a:pt x="35521" y="307684"/>
                  </a:lnTo>
                  <a:lnTo>
                    <a:pt x="34263" y="308420"/>
                  </a:lnTo>
                  <a:lnTo>
                    <a:pt x="33425" y="306794"/>
                  </a:lnTo>
                  <a:lnTo>
                    <a:pt x="22537" y="260147"/>
                  </a:lnTo>
                  <a:lnTo>
                    <a:pt x="17542" y="222402"/>
                  </a:lnTo>
                  <a:lnTo>
                    <a:pt x="16733" y="175993"/>
                  </a:lnTo>
                  <a:lnTo>
                    <a:pt x="17506" y="150776"/>
                  </a:lnTo>
                  <a:lnTo>
                    <a:pt x="25890" y="103942"/>
                  </a:lnTo>
                  <a:lnTo>
                    <a:pt x="39023" y="63137"/>
                  </a:lnTo>
                  <a:lnTo>
                    <a:pt x="62284" y="22447"/>
                  </a:lnTo>
                  <a:lnTo>
                    <a:pt x="78717" y="6691"/>
                  </a:lnTo>
                  <a:lnTo>
                    <a:pt x="97310" y="628"/>
                  </a:lnTo>
                  <a:lnTo>
                    <a:pt x="107206" y="0"/>
                  </a:lnTo>
                  <a:lnTo>
                    <a:pt x="127610" y="8708"/>
                  </a:lnTo>
                  <a:lnTo>
                    <a:pt x="137990" y="15969"/>
                  </a:lnTo>
                  <a:lnTo>
                    <a:pt x="151404" y="39089"/>
                  </a:lnTo>
                  <a:lnTo>
                    <a:pt x="155970" y="53157"/>
                  </a:lnTo>
                  <a:lnTo>
                    <a:pt x="155397" y="83839"/>
                  </a:lnTo>
                  <a:lnTo>
                    <a:pt x="146676" y="114880"/>
                  </a:lnTo>
                  <a:lnTo>
                    <a:pt x="121932" y="154744"/>
                  </a:lnTo>
                  <a:lnTo>
                    <a:pt x="93670" y="182940"/>
                  </a:lnTo>
                  <a:lnTo>
                    <a:pt x="68205" y="197980"/>
                  </a:lnTo>
                  <a:lnTo>
                    <a:pt x="64520" y="199300"/>
                  </a:lnTo>
                  <a:lnTo>
                    <a:pt x="64179" y="200181"/>
                  </a:lnTo>
                  <a:lnTo>
                    <a:pt x="69447" y="201159"/>
                  </a:lnTo>
                  <a:lnTo>
                    <a:pt x="111730" y="205602"/>
                  </a:lnTo>
                  <a:lnTo>
                    <a:pt x="149051" y="217608"/>
                  </a:lnTo>
                  <a:lnTo>
                    <a:pt x="175606" y="230071"/>
                  </a:lnTo>
                  <a:lnTo>
                    <a:pt x="199167" y="247370"/>
                  </a:lnTo>
                  <a:lnTo>
                    <a:pt x="204745" y="257627"/>
                  </a:lnTo>
                  <a:lnTo>
                    <a:pt x="206346" y="268699"/>
                  </a:lnTo>
                  <a:lnTo>
                    <a:pt x="205298" y="280313"/>
                  </a:lnTo>
                  <a:lnTo>
                    <a:pt x="192844" y="302625"/>
                  </a:lnTo>
                  <a:lnTo>
                    <a:pt x="170375" y="323596"/>
                  </a:lnTo>
                  <a:lnTo>
                    <a:pt x="136870" y="342323"/>
                  </a:lnTo>
                  <a:lnTo>
                    <a:pt x="102224" y="354410"/>
                  </a:lnTo>
                  <a:lnTo>
                    <a:pt x="69422" y="360016"/>
                  </a:lnTo>
                  <a:lnTo>
                    <a:pt x="40732" y="357805"/>
                  </a:lnTo>
                  <a:lnTo>
                    <a:pt x="29977" y="352417"/>
                  </a:lnTo>
                  <a:lnTo>
                    <a:pt x="0" y="31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680">
              <a:extLst>
                <a:ext uri="{FF2B5EF4-FFF2-40B4-BE49-F238E27FC236}">
                  <a16:creationId xmlns:a16="http://schemas.microsoft.com/office/drawing/2014/main" xmlns="" id="{2A90654E-2955-4F91-BC46-0F24F648E7B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686300" y="830244"/>
              <a:ext cx="173735" cy="554057"/>
            </a:xfrm>
            <a:custGeom>
              <a:avLst/>
              <a:gdLst/>
              <a:ahLst/>
              <a:cxnLst/>
              <a:rect l="0" t="0" r="0" b="0"/>
              <a:pathLst>
                <a:path w="173735" h="554057">
                  <a:moveTo>
                    <a:pt x="69850" y="14306"/>
                  </a:moveTo>
                  <a:lnTo>
                    <a:pt x="69850" y="14306"/>
                  </a:lnTo>
                  <a:lnTo>
                    <a:pt x="69850" y="0"/>
                  </a:lnTo>
                  <a:lnTo>
                    <a:pt x="72672" y="536"/>
                  </a:lnTo>
                  <a:lnTo>
                    <a:pt x="83334" y="6775"/>
                  </a:lnTo>
                  <a:lnTo>
                    <a:pt x="115316" y="42413"/>
                  </a:lnTo>
                  <a:lnTo>
                    <a:pt x="140152" y="84889"/>
                  </a:lnTo>
                  <a:lnTo>
                    <a:pt x="152701" y="110045"/>
                  </a:lnTo>
                  <a:lnTo>
                    <a:pt x="161773" y="139515"/>
                  </a:lnTo>
                  <a:lnTo>
                    <a:pt x="168527" y="171862"/>
                  </a:lnTo>
                  <a:lnTo>
                    <a:pt x="173734" y="206127"/>
                  </a:lnTo>
                  <a:lnTo>
                    <a:pt x="173679" y="241670"/>
                  </a:lnTo>
                  <a:lnTo>
                    <a:pt x="170114" y="278065"/>
                  </a:lnTo>
                  <a:lnTo>
                    <a:pt x="164209" y="315029"/>
                  </a:lnTo>
                  <a:lnTo>
                    <a:pt x="154628" y="348843"/>
                  </a:lnTo>
                  <a:lnTo>
                    <a:pt x="142596" y="380559"/>
                  </a:lnTo>
                  <a:lnTo>
                    <a:pt x="128931" y="410874"/>
                  </a:lnTo>
                  <a:lnTo>
                    <a:pt x="112765" y="437435"/>
                  </a:lnTo>
                  <a:lnTo>
                    <a:pt x="75988" y="483880"/>
                  </a:lnTo>
                  <a:lnTo>
                    <a:pt x="29100" y="528873"/>
                  </a:lnTo>
                  <a:lnTo>
                    <a:pt x="0" y="554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594">
            <a:extLst>
              <a:ext uri="{FF2B5EF4-FFF2-40B4-BE49-F238E27FC236}">
                <a16:creationId xmlns:a16="http://schemas.microsoft.com/office/drawing/2014/main" xmlns="" id="{9FF063E6-B2BA-4820-BF0C-13E5FE3283C7}"/>
              </a:ext>
            </a:extLst>
          </p:cNvPr>
          <p:cNvGrpSpPr/>
          <p:nvPr/>
        </p:nvGrpSpPr>
        <p:grpSpPr>
          <a:xfrm>
            <a:off x="2560657" y="922790"/>
            <a:ext cx="384861" cy="429761"/>
            <a:chOff x="2560657" y="922790"/>
            <a:chExt cx="384861" cy="429761"/>
          </a:xfrm>
        </p:grpSpPr>
        <p:sp>
          <p:nvSpPr>
            <p:cNvPr id="201" name="SMARTInkShape-2681">
              <a:extLst>
                <a:ext uri="{FF2B5EF4-FFF2-40B4-BE49-F238E27FC236}">
                  <a16:creationId xmlns:a16="http://schemas.microsoft.com/office/drawing/2014/main" xmlns="" id="{A2A69AAC-178E-4371-BED7-79EEF78F400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901950" y="1250950"/>
              <a:ext cx="43568" cy="101601"/>
            </a:xfrm>
            <a:custGeom>
              <a:avLst/>
              <a:gdLst/>
              <a:ahLst/>
              <a:cxnLst/>
              <a:rect l="0" t="0" r="0" b="0"/>
              <a:pathLst>
                <a:path w="43568" h="101601">
                  <a:moveTo>
                    <a:pt x="38100" y="0"/>
                  </a:moveTo>
                  <a:lnTo>
                    <a:pt x="38100" y="0"/>
                  </a:lnTo>
                  <a:lnTo>
                    <a:pt x="41471" y="3371"/>
                  </a:lnTo>
                  <a:lnTo>
                    <a:pt x="43567" y="15580"/>
                  </a:lnTo>
                  <a:lnTo>
                    <a:pt x="28361" y="5021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682">
              <a:extLst>
                <a:ext uri="{FF2B5EF4-FFF2-40B4-BE49-F238E27FC236}">
                  <a16:creationId xmlns:a16="http://schemas.microsoft.com/office/drawing/2014/main" xmlns="" id="{DC32AF26-D152-409A-8CAC-F4D446E1162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592565" y="1200150"/>
              <a:ext cx="207786" cy="38101"/>
            </a:xfrm>
            <a:custGeom>
              <a:avLst/>
              <a:gdLst/>
              <a:ahLst/>
              <a:cxnLst/>
              <a:rect l="0" t="0" r="0" b="0"/>
              <a:pathLst>
                <a:path w="20778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38100"/>
                  </a:lnTo>
                  <a:lnTo>
                    <a:pt x="42412" y="27430"/>
                  </a:lnTo>
                  <a:lnTo>
                    <a:pt x="77136" y="18541"/>
                  </a:lnTo>
                  <a:lnTo>
                    <a:pt x="113736" y="12238"/>
                  </a:lnTo>
                  <a:lnTo>
                    <a:pt x="151169" y="7086"/>
                  </a:lnTo>
                  <a:lnTo>
                    <a:pt x="207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683">
              <a:extLst>
                <a:ext uri="{FF2B5EF4-FFF2-40B4-BE49-F238E27FC236}">
                  <a16:creationId xmlns:a16="http://schemas.microsoft.com/office/drawing/2014/main" xmlns="" id="{75A64EE0-6FE2-4E26-8FC6-03519C6D91D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560657" y="922790"/>
              <a:ext cx="182544" cy="420658"/>
            </a:xfrm>
            <a:custGeom>
              <a:avLst/>
              <a:gdLst/>
              <a:ahLst/>
              <a:cxnLst/>
              <a:rect l="0" t="0" r="0" b="0"/>
              <a:pathLst>
                <a:path w="182544" h="420658">
                  <a:moveTo>
                    <a:pt x="42843" y="150360"/>
                  </a:moveTo>
                  <a:lnTo>
                    <a:pt x="42843" y="150360"/>
                  </a:lnTo>
                  <a:lnTo>
                    <a:pt x="37068" y="183586"/>
                  </a:lnTo>
                  <a:lnTo>
                    <a:pt x="26942" y="227311"/>
                  </a:lnTo>
                  <a:lnTo>
                    <a:pt x="19078" y="264523"/>
                  </a:lnTo>
                  <a:lnTo>
                    <a:pt x="12760" y="302699"/>
                  </a:lnTo>
                  <a:lnTo>
                    <a:pt x="7600" y="340127"/>
                  </a:lnTo>
                  <a:lnTo>
                    <a:pt x="2956" y="375577"/>
                  </a:lnTo>
                  <a:lnTo>
                    <a:pt x="0" y="416156"/>
                  </a:lnTo>
                  <a:lnTo>
                    <a:pt x="875" y="419280"/>
                  </a:lnTo>
                  <a:lnTo>
                    <a:pt x="2164" y="420657"/>
                  </a:lnTo>
                  <a:lnTo>
                    <a:pt x="5478" y="410897"/>
                  </a:lnTo>
                  <a:lnTo>
                    <a:pt x="15074" y="374077"/>
                  </a:lnTo>
                  <a:lnTo>
                    <a:pt x="25562" y="334456"/>
                  </a:lnTo>
                  <a:lnTo>
                    <a:pt x="31323" y="309074"/>
                  </a:lnTo>
                  <a:lnTo>
                    <a:pt x="37279" y="281569"/>
                  </a:lnTo>
                  <a:lnTo>
                    <a:pt x="44073" y="251944"/>
                  </a:lnTo>
                  <a:lnTo>
                    <a:pt x="51424" y="220905"/>
                  </a:lnTo>
                  <a:lnTo>
                    <a:pt x="59147" y="188923"/>
                  </a:lnTo>
                  <a:lnTo>
                    <a:pt x="67118" y="159136"/>
                  </a:lnTo>
                  <a:lnTo>
                    <a:pt x="75254" y="130810"/>
                  </a:lnTo>
                  <a:lnTo>
                    <a:pt x="83500" y="103460"/>
                  </a:lnTo>
                  <a:lnTo>
                    <a:pt x="98307" y="59901"/>
                  </a:lnTo>
                  <a:lnTo>
                    <a:pt x="116662" y="17018"/>
                  </a:lnTo>
                  <a:lnTo>
                    <a:pt x="127274" y="1020"/>
                  </a:lnTo>
                  <a:lnTo>
                    <a:pt x="128764" y="0"/>
                  </a:lnTo>
                  <a:lnTo>
                    <a:pt x="137602" y="25532"/>
                  </a:lnTo>
                  <a:lnTo>
                    <a:pt x="143284" y="59133"/>
                  </a:lnTo>
                  <a:lnTo>
                    <a:pt x="148161" y="101348"/>
                  </a:lnTo>
                  <a:lnTo>
                    <a:pt x="150450" y="125446"/>
                  </a:lnTo>
                  <a:lnTo>
                    <a:pt x="152681" y="150684"/>
                  </a:lnTo>
                  <a:lnTo>
                    <a:pt x="154874" y="176682"/>
                  </a:lnTo>
                  <a:lnTo>
                    <a:pt x="157041" y="203186"/>
                  </a:lnTo>
                  <a:lnTo>
                    <a:pt x="159192" y="230027"/>
                  </a:lnTo>
                  <a:lnTo>
                    <a:pt x="163463" y="276784"/>
                  </a:lnTo>
                  <a:lnTo>
                    <a:pt x="167713" y="316615"/>
                  </a:lnTo>
                  <a:lnTo>
                    <a:pt x="174072" y="360723"/>
                  </a:lnTo>
                  <a:lnTo>
                    <a:pt x="180661" y="388136"/>
                  </a:lnTo>
                  <a:lnTo>
                    <a:pt x="182543" y="391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" name="SMARTInkShape-2684">
            <a:extLst>
              <a:ext uri="{FF2B5EF4-FFF2-40B4-BE49-F238E27FC236}">
                <a16:creationId xmlns:a16="http://schemas.microsoft.com/office/drawing/2014/main" xmlns="" id="{679DB850-182D-478A-92F6-6BC04E8C114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236467" y="870211"/>
            <a:ext cx="179584" cy="558540"/>
          </a:xfrm>
          <a:custGeom>
            <a:avLst/>
            <a:gdLst/>
            <a:ahLst/>
            <a:cxnLst/>
            <a:rect l="0" t="0" r="0" b="0"/>
            <a:pathLst>
              <a:path w="179584" h="558540">
                <a:moveTo>
                  <a:pt x="135133" y="6089"/>
                </a:moveTo>
                <a:lnTo>
                  <a:pt x="135133" y="6089"/>
                </a:lnTo>
                <a:lnTo>
                  <a:pt x="131762" y="2718"/>
                </a:lnTo>
                <a:lnTo>
                  <a:pt x="126344" y="1063"/>
                </a:lnTo>
                <a:lnTo>
                  <a:pt x="111368" y="0"/>
                </a:lnTo>
                <a:lnTo>
                  <a:pt x="101287" y="5500"/>
                </a:lnTo>
                <a:lnTo>
                  <a:pt x="87635" y="19233"/>
                </a:lnTo>
                <a:lnTo>
                  <a:pt x="67456" y="46503"/>
                </a:lnTo>
                <a:lnTo>
                  <a:pt x="56148" y="68309"/>
                </a:lnTo>
                <a:lnTo>
                  <a:pt x="44377" y="94841"/>
                </a:lnTo>
                <a:lnTo>
                  <a:pt x="32295" y="124524"/>
                </a:lnTo>
                <a:lnTo>
                  <a:pt x="22125" y="157012"/>
                </a:lnTo>
                <a:lnTo>
                  <a:pt x="13227" y="191371"/>
                </a:lnTo>
                <a:lnTo>
                  <a:pt x="5179" y="226977"/>
                </a:lnTo>
                <a:lnTo>
                  <a:pt x="1225" y="262003"/>
                </a:lnTo>
                <a:lnTo>
                  <a:pt x="0" y="296643"/>
                </a:lnTo>
                <a:lnTo>
                  <a:pt x="594" y="331025"/>
                </a:lnTo>
                <a:lnTo>
                  <a:pt x="4518" y="363118"/>
                </a:lnTo>
                <a:lnTo>
                  <a:pt x="10662" y="393686"/>
                </a:lnTo>
                <a:lnTo>
                  <a:pt x="18286" y="423237"/>
                </a:lnTo>
                <a:lnTo>
                  <a:pt x="30424" y="448582"/>
                </a:lnTo>
                <a:lnTo>
                  <a:pt x="62725" y="491795"/>
                </a:lnTo>
                <a:lnTo>
                  <a:pt x="106244" y="522290"/>
                </a:lnTo>
                <a:lnTo>
                  <a:pt x="146988" y="542428"/>
                </a:lnTo>
                <a:lnTo>
                  <a:pt x="179583" y="5585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" name="SMARTInkShape-Group596">
            <a:extLst>
              <a:ext uri="{FF2B5EF4-FFF2-40B4-BE49-F238E27FC236}">
                <a16:creationId xmlns:a16="http://schemas.microsoft.com/office/drawing/2014/main" xmlns="" id="{5C8D14C8-D10C-45F1-AE44-0434F0FB1D32}"/>
              </a:ext>
            </a:extLst>
          </p:cNvPr>
          <p:cNvGrpSpPr/>
          <p:nvPr/>
        </p:nvGrpSpPr>
        <p:grpSpPr>
          <a:xfrm>
            <a:off x="3861683" y="1009650"/>
            <a:ext cx="183268" cy="234951"/>
            <a:chOff x="3861683" y="1009650"/>
            <a:chExt cx="183268" cy="234951"/>
          </a:xfrm>
        </p:grpSpPr>
        <p:sp>
          <p:nvSpPr>
            <p:cNvPr id="206" name="SMARTInkShape-2685">
              <a:extLst>
                <a:ext uri="{FF2B5EF4-FFF2-40B4-BE49-F238E27FC236}">
                  <a16:creationId xmlns:a16="http://schemas.microsoft.com/office/drawing/2014/main" xmlns="" id="{3919CED3-6BE8-42E7-B78B-F290FC91472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861683" y="1104900"/>
              <a:ext cx="183268" cy="25401"/>
            </a:xfrm>
            <a:custGeom>
              <a:avLst/>
              <a:gdLst/>
              <a:ahLst/>
              <a:cxnLst/>
              <a:rect l="0" t="0" r="0" b="0"/>
              <a:pathLst>
                <a:path w="1832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38861" y="24694"/>
                  </a:lnTo>
                  <a:lnTo>
                    <a:pt x="85917" y="20330"/>
                  </a:lnTo>
                  <a:lnTo>
                    <a:pt x="121656" y="16562"/>
                  </a:lnTo>
                  <a:lnTo>
                    <a:pt x="168170" y="4735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686">
              <a:extLst>
                <a:ext uri="{FF2B5EF4-FFF2-40B4-BE49-F238E27FC236}">
                  <a16:creationId xmlns:a16="http://schemas.microsoft.com/office/drawing/2014/main" xmlns="" id="{1AE28AB0-C190-4B46-8D3D-1F06B784853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984429" y="1009650"/>
              <a:ext cx="41472" cy="234951"/>
            </a:xfrm>
            <a:custGeom>
              <a:avLst/>
              <a:gdLst/>
              <a:ahLst/>
              <a:cxnLst/>
              <a:rect l="0" t="0" r="0" b="0"/>
              <a:pathLst>
                <a:path w="41472" h="234951">
                  <a:moveTo>
                    <a:pt x="3371" y="0"/>
                  </a:moveTo>
                  <a:lnTo>
                    <a:pt x="3371" y="0"/>
                  </a:lnTo>
                  <a:lnTo>
                    <a:pt x="3371" y="3371"/>
                  </a:lnTo>
                  <a:lnTo>
                    <a:pt x="1489" y="6907"/>
                  </a:lnTo>
                  <a:lnTo>
                    <a:pt x="0" y="8838"/>
                  </a:lnTo>
                  <a:lnTo>
                    <a:pt x="4321" y="48610"/>
                  </a:lnTo>
                  <a:lnTo>
                    <a:pt x="10002" y="87546"/>
                  </a:lnTo>
                  <a:lnTo>
                    <a:pt x="12391" y="134830"/>
                  </a:lnTo>
                  <a:lnTo>
                    <a:pt x="14275" y="180825"/>
                  </a:lnTo>
                  <a:lnTo>
                    <a:pt x="20917" y="205250"/>
                  </a:lnTo>
                  <a:lnTo>
                    <a:pt x="41471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597">
            <a:extLst>
              <a:ext uri="{FF2B5EF4-FFF2-40B4-BE49-F238E27FC236}">
                <a16:creationId xmlns:a16="http://schemas.microsoft.com/office/drawing/2014/main" xmlns="" id="{71D15424-9BF0-4239-894A-2B50A93BADA0}"/>
              </a:ext>
            </a:extLst>
          </p:cNvPr>
          <p:cNvGrpSpPr/>
          <p:nvPr/>
        </p:nvGrpSpPr>
        <p:grpSpPr>
          <a:xfrm>
            <a:off x="3327400" y="832580"/>
            <a:ext cx="273051" cy="417152"/>
            <a:chOff x="3327400" y="832580"/>
            <a:chExt cx="273051" cy="417152"/>
          </a:xfrm>
        </p:grpSpPr>
        <p:sp>
          <p:nvSpPr>
            <p:cNvPr id="209" name="SMARTInkShape-2687">
              <a:extLst>
                <a:ext uri="{FF2B5EF4-FFF2-40B4-BE49-F238E27FC236}">
                  <a16:creationId xmlns:a16="http://schemas.microsoft.com/office/drawing/2014/main" xmlns="" id="{99C50B10-04D1-4AB2-9E15-66C8E78A3CD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379736" y="832580"/>
              <a:ext cx="144515" cy="107221"/>
            </a:xfrm>
            <a:custGeom>
              <a:avLst/>
              <a:gdLst/>
              <a:ahLst/>
              <a:cxnLst/>
              <a:rect l="0" t="0" r="0" b="0"/>
              <a:pathLst>
                <a:path w="144515" h="107221">
                  <a:moveTo>
                    <a:pt x="42914" y="37370"/>
                  </a:moveTo>
                  <a:lnTo>
                    <a:pt x="42914" y="37370"/>
                  </a:lnTo>
                  <a:lnTo>
                    <a:pt x="39543" y="33999"/>
                  </a:lnTo>
                  <a:lnTo>
                    <a:pt x="37139" y="34417"/>
                  </a:lnTo>
                  <a:lnTo>
                    <a:pt x="30705" y="38645"/>
                  </a:lnTo>
                  <a:lnTo>
                    <a:pt x="12255" y="73160"/>
                  </a:lnTo>
                  <a:lnTo>
                    <a:pt x="0" y="103254"/>
                  </a:lnTo>
                  <a:lnTo>
                    <a:pt x="193" y="103165"/>
                  </a:lnTo>
                  <a:lnTo>
                    <a:pt x="27085" y="58731"/>
                  </a:lnTo>
                  <a:lnTo>
                    <a:pt x="58367" y="17914"/>
                  </a:lnTo>
                  <a:lnTo>
                    <a:pt x="79948" y="1423"/>
                  </a:lnTo>
                  <a:lnTo>
                    <a:pt x="85948" y="0"/>
                  </a:lnTo>
                  <a:lnTo>
                    <a:pt x="91359" y="462"/>
                  </a:lnTo>
                  <a:lnTo>
                    <a:pt x="96377" y="2181"/>
                  </a:lnTo>
                  <a:lnTo>
                    <a:pt x="105716" y="13499"/>
                  </a:lnTo>
                  <a:lnTo>
                    <a:pt x="127489" y="60280"/>
                  </a:lnTo>
                  <a:lnTo>
                    <a:pt x="144514" y="107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688">
              <a:extLst>
                <a:ext uri="{FF2B5EF4-FFF2-40B4-BE49-F238E27FC236}">
                  <a16:creationId xmlns:a16="http://schemas.microsoft.com/office/drawing/2014/main" xmlns="" id="{582CC73D-E243-46F2-94FB-E00CEA38589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327400" y="1039757"/>
              <a:ext cx="273051" cy="209975"/>
            </a:xfrm>
            <a:custGeom>
              <a:avLst/>
              <a:gdLst/>
              <a:ahLst/>
              <a:cxnLst/>
              <a:rect l="0" t="0" r="0" b="0"/>
              <a:pathLst>
                <a:path w="273051" h="209975">
                  <a:moveTo>
                    <a:pt x="0" y="204843"/>
                  </a:moveTo>
                  <a:lnTo>
                    <a:pt x="0" y="204843"/>
                  </a:lnTo>
                  <a:lnTo>
                    <a:pt x="14746" y="166561"/>
                  </a:lnTo>
                  <a:lnTo>
                    <a:pt x="27887" y="131176"/>
                  </a:lnTo>
                  <a:lnTo>
                    <a:pt x="41424" y="89412"/>
                  </a:lnTo>
                  <a:lnTo>
                    <a:pt x="49903" y="49521"/>
                  </a:lnTo>
                  <a:lnTo>
                    <a:pt x="61540" y="2353"/>
                  </a:lnTo>
                  <a:lnTo>
                    <a:pt x="62193" y="0"/>
                  </a:lnTo>
                  <a:lnTo>
                    <a:pt x="59742" y="6801"/>
                  </a:lnTo>
                  <a:lnTo>
                    <a:pt x="53298" y="53409"/>
                  </a:lnTo>
                  <a:lnTo>
                    <a:pt x="51540" y="100550"/>
                  </a:lnTo>
                  <a:lnTo>
                    <a:pt x="51129" y="133561"/>
                  </a:lnTo>
                  <a:lnTo>
                    <a:pt x="57639" y="177137"/>
                  </a:lnTo>
                  <a:lnTo>
                    <a:pt x="68421" y="196292"/>
                  </a:lnTo>
                  <a:lnTo>
                    <a:pt x="75247" y="203376"/>
                  </a:lnTo>
                  <a:lnTo>
                    <a:pt x="81915" y="207393"/>
                  </a:lnTo>
                  <a:lnTo>
                    <a:pt x="94968" y="209974"/>
                  </a:lnTo>
                  <a:lnTo>
                    <a:pt x="113469" y="201244"/>
                  </a:lnTo>
                  <a:lnTo>
                    <a:pt x="134393" y="183488"/>
                  </a:lnTo>
                  <a:lnTo>
                    <a:pt x="162037" y="141052"/>
                  </a:lnTo>
                  <a:lnTo>
                    <a:pt x="179496" y="106641"/>
                  </a:lnTo>
                  <a:lnTo>
                    <a:pt x="198450" y="61681"/>
                  </a:lnTo>
                  <a:lnTo>
                    <a:pt x="206261" y="28291"/>
                  </a:lnTo>
                  <a:lnTo>
                    <a:pt x="206206" y="15133"/>
                  </a:lnTo>
                  <a:lnTo>
                    <a:pt x="204536" y="9049"/>
                  </a:lnTo>
                  <a:lnTo>
                    <a:pt x="204091" y="9403"/>
                  </a:lnTo>
                  <a:lnTo>
                    <a:pt x="203376" y="36964"/>
                  </a:lnTo>
                  <a:lnTo>
                    <a:pt x="216736" y="72551"/>
                  </a:lnTo>
                  <a:lnTo>
                    <a:pt x="242170" y="111657"/>
                  </a:lnTo>
                  <a:lnTo>
                    <a:pt x="273050" y="141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2" name="SMARTInkShape-2689">
            <a:extLst>
              <a:ext uri="{FF2B5EF4-FFF2-40B4-BE49-F238E27FC236}">
                <a16:creationId xmlns:a16="http://schemas.microsoft.com/office/drawing/2014/main" xmlns="" id="{99FCBB8A-C7DF-4CC4-9ECA-AF1759DEAC1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204333" y="1143000"/>
            <a:ext cx="195968" cy="25401"/>
          </a:xfrm>
          <a:custGeom>
            <a:avLst/>
            <a:gdLst/>
            <a:ahLst/>
            <a:cxnLst/>
            <a:rect l="0" t="0" r="0" b="0"/>
            <a:pathLst>
              <a:path w="195968" h="25401">
                <a:moveTo>
                  <a:pt x="5467" y="25400"/>
                </a:moveTo>
                <a:lnTo>
                  <a:pt x="5467" y="25400"/>
                </a:lnTo>
                <a:lnTo>
                  <a:pt x="0" y="25400"/>
                </a:lnTo>
                <a:lnTo>
                  <a:pt x="38861" y="19625"/>
                </a:lnTo>
                <a:lnTo>
                  <a:pt x="85212" y="10910"/>
                </a:lnTo>
                <a:lnTo>
                  <a:pt x="118285" y="8377"/>
                </a:lnTo>
                <a:lnTo>
                  <a:pt x="165267" y="3579"/>
                </a:lnTo>
                <a:lnTo>
                  <a:pt x="19596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SMARTInkShape-Group599">
            <a:extLst>
              <a:ext uri="{FF2B5EF4-FFF2-40B4-BE49-F238E27FC236}">
                <a16:creationId xmlns:a16="http://schemas.microsoft.com/office/drawing/2014/main" xmlns="" id="{34066B56-FEE4-4107-AF2C-6D94184853A7}"/>
              </a:ext>
            </a:extLst>
          </p:cNvPr>
          <p:cNvGrpSpPr/>
          <p:nvPr/>
        </p:nvGrpSpPr>
        <p:grpSpPr>
          <a:xfrm>
            <a:off x="1485900" y="704470"/>
            <a:ext cx="387351" cy="603631"/>
            <a:chOff x="1485900" y="704470"/>
            <a:chExt cx="387351" cy="603631"/>
          </a:xfrm>
        </p:grpSpPr>
        <p:sp>
          <p:nvSpPr>
            <p:cNvPr id="213" name="SMARTInkShape-2690">
              <a:extLst>
                <a:ext uri="{FF2B5EF4-FFF2-40B4-BE49-F238E27FC236}">
                  <a16:creationId xmlns:a16="http://schemas.microsoft.com/office/drawing/2014/main" xmlns="" id="{BFB2A055-B058-4449-BDFE-D9704D78D9C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606659" y="704470"/>
              <a:ext cx="190392" cy="206297"/>
            </a:xfrm>
            <a:custGeom>
              <a:avLst/>
              <a:gdLst/>
              <a:ahLst/>
              <a:cxnLst/>
              <a:rect l="0" t="0" r="0" b="0"/>
              <a:pathLst>
                <a:path w="190392" h="206297">
                  <a:moveTo>
                    <a:pt x="18941" y="76580"/>
                  </a:moveTo>
                  <a:lnTo>
                    <a:pt x="18941" y="76580"/>
                  </a:lnTo>
                  <a:lnTo>
                    <a:pt x="23967" y="64646"/>
                  </a:lnTo>
                  <a:lnTo>
                    <a:pt x="25213" y="57946"/>
                  </a:lnTo>
                  <a:lnTo>
                    <a:pt x="23406" y="99923"/>
                  </a:lnTo>
                  <a:lnTo>
                    <a:pt x="16452" y="143907"/>
                  </a:lnTo>
                  <a:lnTo>
                    <a:pt x="6192" y="191532"/>
                  </a:lnTo>
                  <a:lnTo>
                    <a:pt x="1136" y="206296"/>
                  </a:lnTo>
                  <a:lnTo>
                    <a:pt x="721" y="205391"/>
                  </a:lnTo>
                  <a:lnTo>
                    <a:pt x="0" y="166241"/>
                  </a:lnTo>
                  <a:lnTo>
                    <a:pt x="6665" y="120863"/>
                  </a:lnTo>
                  <a:lnTo>
                    <a:pt x="14206" y="75041"/>
                  </a:lnTo>
                  <a:lnTo>
                    <a:pt x="27439" y="27567"/>
                  </a:lnTo>
                  <a:lnTo>
                    <a:pt x="36462" y="868"/>
                  </a:lnTo>
                  <a:lnTo>
                    <a:pt x="38383" y="0"/>
                  </a:lnTo>
                  <a:lnTo>
                    <a:pt x="41074" y="832"/>
                  </a:lnTo>
                  <a:lnTo>
                    <a:pt x="44280" y="2798"/>
                  </a:lnTo>
                  <a:lnTo>
                    <a:pt x="77477" y="49538"/>
                  </a:lnTo>
                  <a:lnTo>
                    <a:pt x="101902" y="88794"/>
                  </a:lnTo>
                  <a:lnTo>
                    <a:pt x="135439" y="133242"/>
                  </a:lnTo>
                  <a:lnTo>
                    <a:pt x="179423" y="174209"/>
                  </a:lnTo>
                  <a:lnTo>
                    <a:pt x="190391" y="184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691">
              <a:extLst>
                <a:ext uri="{FF2B5EF4-FFF2-40B4-BE49-F238E27FC236}">
                  <a16:creationId xmlns:a16="http://schemas.microsoft.com/office/drawing/2014/main" xmlns="" id="{823B9AE8-4C56-478D-8D93-A681E3BAEF3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485900" y="1020495"/>
              <a:ext cx="387351" cy="287606"/>
            </a:xfrm>
            <a:custGeom>
              <a:avLst/>
              <a:gdLst/>
              <a:ahLst/>
              <a:cxnLst/>
              <a:rect l="0" t="0" r="0" b="0"/>
              <a:pathLst>
                <a:path w="387351" h="287606">
                  <a:moveTo>
                    <a:pt x="0" y="287605"/>
                  </a:moveTo>
                  <a:lnTo>
                    <a:pt x="0" y="287605"/>
                  </a:lnTo>
                  <a:lnTo>
                    <a:pt x="0" y="284234"/>
                  </a:lnTo>
                  <a:lnTo>
                    <a:pt x="25730" y="239013"/>
                  </a:lnTo>
                  <a:lnTo>
                    <a:pt x="45770" y="196632"/>
                  </a:lnTo>
                  <a:lnTo>
                    <a:pt x="60520" y="156620"/>
                  </a:lnTo>
                  <a:lnTo>
                    <a:pt x="73828" y="110114"/>
                  </a:lnTo>
                  <a:lnTo>
                    <a:pt x="83336" y="67328"/>
                  </a:lnTo>
                  <a:lnTo>
                    <a:pt x="91460" y="22836"/>
                  </a:lnTo>
                  <a:lnTo>
                    <a:pt x="89218" y="131"/>
                  </a:lnTo>
                  <a:lnTo>
                    <a:pt x="89112" y="0"/>
                  </a:lnTo>
                  <a:lnTo>
                    <a:pt x="80074" y="43842"/>
                  </a:lnTo>
                  <a:lnTo>
                    <a:pt x="77348" y="82578"/>
                  </a:lnTo>
                  <a:lnTo>
                    <a:pt x="76540" y="128705"/>
                  </a:lnTo>
                  <a:lnTo>
                    <a:pt x="78233" y="161479"/>
                  </a:lnTo>
                  <a:lnTo>
                    <a:pt x="85034" y="206020"/>
                  </a:lnTo>
                  <a:lnTo>
                    <a:pt x="93532" y="229473"/>
                  </a:lnTo>
                  <a:lnTo>
                    <a:pt x="113477" y="256426"/>
                  </a:lnTo>
                  <a:lnTo>
                    <a:pt x="126635" y="266222"/>
                  </a:lnTo>
                  <a:lnTo>
                    <a:pt x="149313" y="272332"/>
                  </a:lnTo>
                  <a:lnTo>
                    <a:pt x="167491" y="268117"/>
                  </a:lnTo>
                  <a:lnTo>
                    <a:pt x="187329" y="257071"/>
                  </a:lnTo>
                  <a:lnTo>
                    <a:pt x="217626" y="225641"/>
                  </a:lnTo>
                  <a:lnTo>
                    <a:pt x="243379" y="180502"/>
                  </a:lnTo>
                  <a:lnTo>
                    <a:pt x="255394" y="145459"/>
                  </a:lnTo>
                  <a:lnTo>
                    <a:pt x="265438" y="110600"/>
                  </a:lnTo>
                  <a:lnTo>
                    <a:pt x="277145" y="64885"/>
                  </a:lnTo>
                  <a:lnTo>
                    <a:pt x="284050" y="21204"/>
                  </a:lnTo>
                  <a:lnTo>
                    <a:pt x="283113" y="8573"/>
                  </a:lnTo>
                  <a:lnTo>
                    <a:pt x="281050" y="2018"/>
                  </a:lnTo>
                  <a:lnTo>
                    <a:pt x="280500" y="1258"/>
                  </a:lnTo>
                  <a:lnTo>
                    <a:pt x="280133" y="1457"/>
                  </a:lnTo>
                  <a:lnTo>
                    <a:pt x="276246" y="18592"/>
                  </a:lnTo>
                  <a:lnTo>
                    <a:pt x="283820" y="61057"/>
                  </a:lnTo>
                  <a:lnTo>
                    <a:pt x="300786" y="106447"/>
                  </a:lnTo>
                  <a:lnTo>
                    <a:pt x="324312" y="143008"/>
                  </a:lnTo>
                  <a:lnTo>
                    <a:pt x="346408" y="162133"/>
                  </a:lnTo>
                  <a:lnTo>
                    <a:pt x="387350" y="179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078913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14</cp:revision>
  <dcterms:created xsi:type="dcterms:W3CDTF">2019-08-29T19:54:54Z</dcterms:created>
  <dcterms:modified xsi:type="dcterms:W3CDTF">2019-09-24T21:34:25Z</dcterms:modified>
</cp:coreProperties>
</file>